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24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6" r:id="rId18"/>
    <p:sldId id="277" r:id="rId19"/>
    <p:sldId id="280" r:id="rId20"/>
    <p:sldId id="283" r:id="rId21"/>
    <p:sldId id="284" r:id="rId22"/>
    <p:sldId id="291" r:id="rId23"/>
  </p:sldIdLst>
  <p:sldSz cx="9144000" cy="5143500" type="screen16x9"/>
  <p:notesSz cx="6858000" cy="9144000"/>
  <p:embeddedFontLst>
    <p:embeddedFont>
      <p:font typeface="Abril Fatface" panose="02000503000000020003" pitchFamily="2" charset="0"/>
      <p:regular r:id="rId25"/>
    </p:embeddedFont>
    <p:embeddedFont>
      <p:font typeface="PT Sans" panose="020B0503020203020204" pitchFamily="34" charset="0"/>
      <p:regular r:id="rId26"/>
      <p:bold r:id="rId27"/>
      <p:italic r:id="rId28"/>
      <p:boldItalic r:id="rId29"/>
    </p:embeddedFont>
    <p:embeddedFont>
      <p:font typeface="Raleway" pitchFamily="2" charset="0"/>
      <p:regular r:id="rId30"/>
      <p:bold r:id="rId31"/>
      <p:italic r:id="rId32"/>
      <p:boldItalic r:id="rId33"/>
    </p:embeddedFont>
    <p:embeddedFont>
      <p:font typeface="Vazir" panose="020B0603030804020204" pitchFamily="34" charset="-78"/>
      <p:regular r:id="rId34"/>
      <p:bold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9C2E738-CA17-4031-B673-796AF9A68D07}">
  <a:tblStyle styleId="{F9C2E738-CA17-4031-B673-796AF9A68D0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8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5" name="Google Shape;5525;gcec4d2707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6" name="Google Shape;5526;gcec4d2707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7" name="Google Shape;6217;gdf7eaf6f88_0_10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8" name="Google Shape;6218;gdf7eaf6f88_0_10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2" name="Google Shape;6222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3" name="Google Shape;6223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8" name="Google Shape;6228;gdf7eaf6f88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9" name="Google Shape;6229;gdf7eaf6f88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3" name="Google Shape;6233;gdf7eaf6f88_0_8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4" name="Google Shape;6234;gdf7eaf6f88_0_8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1" name="Google Shape;6241;gdf7eaf6f88_0_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2" name="Google Shape;6242;gdf7eaf6f88_0_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7" name="Google Shape;6257;gdf7eaf6f88_0_1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8" name="Google Shape;6258;gdf7eaf6f88_0_1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3" name="Google Shape;6283;gdf7eaf6f88_0_4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4" name="Google Shape;6284;gdf7eaf6f88_0_4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7" name="Google Shape;6367;gdf7eaf6f88_0_4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8" name="Google Shape;6368;gdf7eaf6f88_0_4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5" name="Google Shape;6395;gdf7eaf6f88_0_42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6" name="Google Shape;6396;gdf7eaf6f88_0_42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9" name="Google Shape;6469;ge6cad6fdc0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0" name="Google Shape;6470;ge6cad6fdc0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5" name="Google Shape;5845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6" name="Google Shape;5846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5" name="Google Shape;6545;ge6cad6fdc0_0_3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6" name="Google Shape;6546;ge6cad6fdc0_0_3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6" name="Google Shape;6566;ge6cad6fdc0_0_3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7" name="Google Shape;6567;ge6cad6fdc0_0_3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5" name="Google Shape;6655;ge6cad6fdc0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6" name="Google Shape;6656;ge6cad6fdc0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" name="Google Shape;5949;ge8c1f123da_0_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50" name="Google Shape;5950;ge8c1f123da_0_4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6" name="Google Shape;5996;g99f2f57a71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7" name="Google Shape;5997;g99f2f57a71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2" name="Google Shape;6002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3" name="Google Shape;6003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5" name="Google Shape;6085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6" name="Google Shape;6086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6" name="Google Shape;6106;gdf7eaf6f88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7" name="Google Shape;6107;gdf7eaf6f88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5" name="Google Shape;6135;gdf7eaf6f88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36" name="Google Shape;6136;gdf7eaf6f88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8" name="Google Shape;6168;gdf7eaf6f88_0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9" name="Google Shape;6169;gdf7eaf6f88_0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"/>
          <p:cNvSpPr/>
          <p:nvPr/>
        </p:nvSpPr>
        <p:spPr>
          <a:xfrm>
            <a:off x="0" y="1233489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3"/>
          <p:cNvSpPr txBox="1">
            <a:spLocks noGrp="1"/>
          </p:cNvSpPr>
          <p:nvPr>
            <p:ph type="title"/>
          </p:nvPr>
        </p:nvSpPr>
        <p:spPr>
          <a:xfrm>
            <a:off x="872400" y="2057907"/>
            <a:ext cx="3739200" cy="191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cs typeface="B Titr" panose="00000700000000000000" pitchFamily="2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8" name="Google Shape;158;p3"/>
          <p:cNvSpPr txBox="1">
            <a:spLocks noGrp="1"/>
          </p:cNvSpPr>
          <p:nvPr>
            <p:ph type="title" idx="2" hasCustomPrompt="1"/>
          </p:nvPr>
        </p:nvSpPr>
        <p:spPr>
          <a:xfrm>
            <a:off x="1024800" y="979550"/>
            <a:ext cx="1056900" cy="1061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dk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dirty="0"/>
              <a:t>xx%</a:t>
            </a:r>
          </a:p>
        </p:txBody>
      </p:sp>
      <p:sp>
        <p:nvSpPr>
          <p:cNvPr id="159" name="Google Shape;159;p3"/>
          <p:cNvSpPr txBox="1">
            <a:spLocks noGrp="1"/>
          </p:cNvSpPr>
          <p:nvPr>
            <p:ph type="subTitle" idx="1"/>
          </p:nvPr>
        </p:nvSpPr>
        <p:spPr>
          <a:xfrm>
            <a:off x="872400" y="3973401"/>
            <a:ext cx="2556600" cy="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160" name="Google Shape;160;p3"/>
          <p:cNvGrpSpPr/>
          <p:nvPr/>
        </p:nvGrpSpPr>
        <p:grpSpPr>
          <a:xfrm rot="-4151456" flipH="1">
            <a:off x="6888742" y="-2345762"/>
            <a:ext cx="2854349" cy="5720124"/>
            <a:chOff x="238125" y="1457650"/>
            <a:chExt cx="1411500" cy="2828650"/>
          </a:xfrm>
        </p:grpSpPr>
        <p:sp>
          <p:nvSpPr>
            <p:cNvPr id="161" name="Google Shape;161;p3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" name="Google Shape;211;p3"/>
          <p:cNvGrpSpPr/>
          <p:nvPr/>
        </p:nvGrpSpPr>
        <p:grpSpPr>
          <a:xfrm rot="-6982043" flipH="1">
            <a:off x="-476181" y="-3042229"/>
            <a:ext cx="2854304" cy="5720033"/>
            <a:chOff x="238125" y="1457650"/>
            <a:chExt cx="1411500" cy="2828650"/>
          </a:xfrm>
        </p:grpSpPr>
        <p:sp>
          <p:nvSpPr>
            <p:cNvPr id="212" name="Google Shape;212;p3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" name="Google Shape;262;p3"/>
          <p:cNvGrpSpPr/>
          <p:nvPr/>
        </p:nvGrpSpPr>
        <p:grpSpPr>
          <a:xfrm>
            <a:off x="-165190" y="4686792"/>
            <a:ext cx="733244" cy="557413"/>
            <a:chOff x="2928875" y="3008450"/>
            <a:chExt cx="436325" cy="331675"/>
          </a:xfrm>
        </p:grpSpPr>
        <p:sp>
          <p:nvSpPr>
            <p:cNvPr id="263" name="Google Shape;263;p3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3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3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3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3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3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3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3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3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3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3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CUSTOM_8">
    <p:spTree>
      <p:nvGrpSpPr>
        <p:cNvPr id="1" name="Shape 2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1" name="Google Shape;2001;p15"/>
          <p:cNvSpPr/>
          <p:nvPr/>
        </p:nvSpPr>
        <p:spPr>
          <a:xfrm rot="5400000">
            <a:off x="-2617000" y="-138351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2" name="Google Shape;2002;p15"/>
          <p:cNvSpPr txBox="1">
            <a:spLocks noGrp="1"/>
          </p:cNvSpPr>
          <p:nvPr>
            <p:ph type="subTitle" idx="1"/>
          </p:nvPr>
        </p:nvSpPr>
        <p:spPr>
          <a:xfrm>
            <a:off x="4081150" y="2561250"/>
            <a:ext cx="3702600" cy="13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03" name="Google Shape;2003;p15"/>
          <p:cNvSpPr txBox="1">
            <a:spLocks noGrp="1"/>
          </p:cNvSpPr>
          <p:nvPr>
            <p:ph type="title"/>
          </p:nvPr>
        </p:nvSpPr>
        <p:spPr>
          <a:xfrm>
            <a:off x="4081173" y="1798675"/>
            <a:ext cx="421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2004" name="Google Shape;2004;p15"/>
          <p:cNvGrpSpPr/>
          <p:nvPr/>
        </p:nvGrpSpPr>
        <p:grpSpPr>
          <a:xfrm rot="-4093967">
            <a:off x="-487150" y="2397390"/>
            <a:ext cx="2854315" cy="5720055"/>
            <a:chOff x="238125" y="1457650"/>
            <a:chExt cx="1411500" cy="2828650"/>
          </a:xfrm>
        </p:grpSpPr>
        <p:sp>
          <p:nvSpPr>
            <p:cNvPr id="2005" name="Google Shape;2005;p15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15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15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15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15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15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15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15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15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15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15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15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15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15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15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15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15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15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15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15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15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15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15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15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15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15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15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15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15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15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15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15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15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15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15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15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15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15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15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15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15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15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15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15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15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15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15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15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15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15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5" name="Google Shape;2055;p15"/>
          <p:cNvGrpSpPr/>
          <p:nvPr/>
        </p:nvGrpSpPr>
        <p:grpSpPr>
          <a:xfrm rot="6982043">
            <a:off x="6094451" y="-2230016"/>
            <a:ext cx="2854304" cy="5720033"/>
            <a:chOff x="238125" y="1457650"/>
            <a:chExt cx="1411500" cy="2828650"/>
          </a:xfrm>
        </p:grpSpPr>
        <p:sp>
          <p:nvSpPr>
            <p:cNvPr id="2056" name="Google Shape;2056;p15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15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15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15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15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15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15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15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15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15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15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15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15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15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15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15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15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15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15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15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15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15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15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15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15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15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15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15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15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15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15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15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15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15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15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15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15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15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15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15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15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15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15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15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15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15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15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15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15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15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6" name="Google Shape;2106;p15"/>
          <p:cNvGrpSpPr/>
          <p:nvPr/>
        </p:nvGrpSpPr>
        <p:grpSpPr>
          <a:xfrm>
            <a:off x="7048654" y="4201368"/>
            <a:ext cx="1646603" cy="1251708"/>
            <a:chOff x="2928875" y="3008450"/>
            <a:chExt cx="436325" cy="331675"/>
          </a:xfrm>
        </p:grpSpPr>
        <p:sp>
          <p:nvSpPr>
            <p:cNvPr id="2107" name="Google Shape;2107;p15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15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15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15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15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15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15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15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15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15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15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15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15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15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15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15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15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15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15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15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15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15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15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15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15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15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15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15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15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15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37" name="Google Shape;2137;p15"/>
          <p:cNvGrpSpPr/>
          <p:nvPr/>
        </p:nvGrpSpPr>
        <p:grpSpPr>
          <a:xfrm>
            <a:off x="4179188" y="691005"/>
            <a:ext cx="911869" cy="917806"/>
            <a:chOff x="4248675" y="1769950"/>
            <a:chExt cx="345575" cy="347825"/>
          </a:xfrm>
        </p:grpSpPr>
        <p:sp>
          <p:nvSpPr>
            <p:cNvPr id="2138" name="Google Shape;2138;p15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15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15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15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15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15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15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15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15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15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15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15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15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15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15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15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4" name="Google Shape;2154;p15"/>
          <p:cNvGrpSpPr/>
          <p:nvPr/>
        </p:nvGrpSpPr>
        <p:grpSpPr>
          <a:xfrm rot="-5400000">
            <a:off x="4926277" y="3592247"/>
            <a:ext cx="348351" cy="1842527"/>
            <a:chOff x="5650350" y="1819325"/>
            <a:chExt cx="98000" cy="518350"/>
          </a:xfrm>
        </p:grpSpPr>
        <p:sp>
          <p:nvSpPr>
            <p:cNvPr id="2155" name="Google Shape;2155;p15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15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15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15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15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15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15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15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15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15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15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15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15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15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9" name="Google Shape;2169;p15"/>
          <p:cNvGrpSpPr/>
          <p:nvPr/>
        </p:nvGrpSpPr>
        <p:grpSpPr>
          <a:xfrm>
            <a:off x="3152275" y="795375"/>
            <a:ext cx="169050" cy="149625"/>
            <a:chOff x="2626350" y="1752000"/>
            <a:chExt cx="169050" cy="149625"/>
          </a:xfrm>
        </p:grpSpPr>
        <p:sp>
          <p:nvSpPr>
            <p:cNvPr id="2170" name="Google Shape;2170;p15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15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72" name="Google Shape;2172;p15"/>
          <p:cNvGrpSpPr/>
          <p:nvPr/>
        </p:nvGrpSpPr>
        <p:grpSpPr>
          <a:xfrm>
            <a:off x="2997425" y="4272825"/>
            <a:ext cx="154850" cy="154125"/>
            <a:chOff x="1898575" y="1639050"/>
            <a:chExt cx="154850" cy="154125"/>
          </a:xfrm>
        </p:grpSpPr>
        <p:sp>
          <p:nvSpPr>
            <p:cNvPr id="2173" name="Google Shape;2173;p15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15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75" name="Google Shape;2175;p15"/>
          <p:cNvGrpSpPr/>
          <p:nvPr/>
        </p:nvGrpSpPr>
        <p:grpSpPr>
          <a:xfrm>
            <a:off x="521050" y="2755825"/>
            <a:ext cx="159325" cy="148100"/>
            <a:chOff x="996550" y="1565775"/>
            <a:chExt cx="159325" cy="148100"/>
          </a:xfrm>
        </p:grpSpPr>
        <p:sp>
          <p:nvSpPr>
            <p:cNvPr id="2176" name="Google Shape;2176;p15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15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CUSTOM_15">
    <p:spTree>
      <p:nvGrpSpPr>
        <p:cNvPr id="1" name="Shape 2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9" name="Google Shape;2179;p16"/>
          <p:cNvSpPr/>
          <p:nvPr/>
        </p:nvSpPr>
        <p:spPr>
          <a:xfrm rot="-5400000" flipH="1">
            <a:off x="2617000" y="34414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0" name="Google Shape;2180;p16"/>
          <p:cNvSpPr/>
          <p:nvPr/>
        </p:nvSpPr>
        <p:spPr>
          <a:xfrm rot="5400000">
            <a:off x="-2617000" y="-53356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1" name="Google Shape;2181;p16"/>
          <p:cNvSpPr txBox="1">
            <a:spLocks noGrp="1"/>
          </p:cNvSpPr>
          <p:nvPr>
            <p:ph type="title"/>
          </p:nvPr>
        </p:nvSpPr>
        <p:spPr>
          <a:xfrm>
            <a:off x="1991650" y="1375650"/>
            <a:ext cx="5183700" cy="172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11000"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182" name="Google Shape;2182;p16"/>
          <p:cNvSpPr txBox="1">
            <a:spLocks noGrp="1"/>
          </p:cNvSpPr>
          <p:nvPr>
            <p:ph type="subTitle" idx="1"/>
          </p:nvPr>
        </p:nvSpPr>
        <p:spPr>
          <a:xfrm>
            <a:off x="2265600" y="3187900"/>
            <a:ext cx="4635900" cy="6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2183" name="Google Shape;2183;p16"/>
          <p:cNvGrpSpPr/>
          <p:nvPr/>
        </p:nvGrpSpPr>
        <p:grpSpPr>
          <a:xfrm rot="4093967" flipH="1">
            <a:off x="6071660" y="1892640"/>
            <a:ext cx="2854315" cy="5720055"/>
            <a:chOff x="238125" y="1457650"/>
            <a:chExt cx="1411500" cy="2828650"/>
          </a:xfrm>
        </p:grpSpPr>
        <p:sp>
          <p:nvSpPr>
            <p:cNvPr id="2184" name="Google Shape;2184;p16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16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16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16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16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16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16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16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16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16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16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16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16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16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16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16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16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16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16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16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16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16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16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16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16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16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16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16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16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16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16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16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16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16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16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16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16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16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16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16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16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16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16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16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16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16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16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16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16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16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4" name="Google Shape;2234;p16"/>
          <p:cNvGrpSpPr/>
          <p:nvPr/>
        </p:nvGrpSpPr>
        <p:grpSpPr>
          <a:xfrm rot="-6982043" flipH="1">
            <a:off x="7669" y="-2366554"/>
            <a:ext cx="2854304" cy="5720033"/>
            <a:chOff x="238125" y="1457650"/>
            <a:chExt cx="1411500" cy="2828650"/>
          </a:xfrm>
        </p:grpSpPr>
        <p:sp>
          <p:nvSpPr>
            <p:cNvPr id="2235" name="Google Shape;2235;p16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16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16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16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16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16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16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16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16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16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16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16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16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16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16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16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16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16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16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16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16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16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16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16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16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16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16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16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16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16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16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16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16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16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16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16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16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16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16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16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16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16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16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16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16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16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16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16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16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16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5" name="Google Shape;2285;p16"/>
          <p:cNvGrpSpPr/>
          <p:nvPr/>
        </p:nvGrpSpPr>
        <p:grpSpPr>
          <a:xfrm>
            <a:off x="571110" y="4638692"/>
            <a:ext cx="733244" cy="557413"/>
            <a:chOff x="2928875" y="3008450"/>
            <a:chExt cx="436325" cy="331675"/>
          </a:xfrm>
        </p:grpSpPr>
        <p:sp>
          <p:nvSpPr>
            <p:cNvPr id="2286" name="Google Shape;2286;p16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16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16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16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16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16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16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16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16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16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16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16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16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16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16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16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16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16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16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16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16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16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16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16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16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16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16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16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16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16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6" name="Google Shape;2316;p16"/>
          <p:cNvGrpSpPr/>
          <p:nvPr/>
        </p:nvGrpSpPr>
        <p:grpSpPr>
          <a:xfrm rot="10800000">
            <a:off x="7690760" y="-8"/>
            <a:ext cx="733244" cy="557413"/>
            <a:chOff x="2928875" y="3008450"/>
            <a:chExt cx="436325" cy="331675"/>
          </a:xfrm>
        </p:grpSpPr>
        <p:sp>
          <p:nvSpPr>
            <p:cNvPr id="2317" name="Google Shape;2317;p16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16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16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16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16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16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16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16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16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16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16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16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16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16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16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16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16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16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16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16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16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16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16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16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16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16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16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16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16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16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7" name="Google Shape;2347;p16"/>
          <p:cNvGrpSpPr/>
          <p:nvPr/>
        </p:nvGrpSpPr>
        <p:grpSpPr>
          <a:xfrm>
            <a:off x="719988" y="3105455"/>
            <a:ext cx="911869" cy="917806"/>
            <a:chOff x="4248675" y="1769950"/>
            <a:chExt cx="345575" cy="347825"/>
          </a:xfrm>
        </p:grpSpPr>
        <p:sp>
          <p:nvSpPr>
            <p:cNvPr id="2348" name="Google Shape;2348;p16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16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16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16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16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16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16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16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16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16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16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16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16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16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16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16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4" name="Google Shape;2364;p16"/>
          <p:cNvGrpSpPr/>
          <p:nvPr/>
        </p:nvGrpSpPr>
        <p:grpSpPr>
          <a:xfrm rot="-5400000">
            <a:off x="4409364" y="-51753"/>
            <a:ext cx="348351" cy="1842527"/>
            <a:chOff x="5650350" y="1819325"/>
            <a:chExt cx="98000" cy="518350"/>
          </a:xfrm>
        </p:grpSpPr>
        <p:sp>
          <p:nvSpPr>
            <p:cNvPr id="2365" name="Google Shape;2365;p16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16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16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16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16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16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16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16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16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16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16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16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16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16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9" name="Google Shape;2379;p16"/>
          <p:cNvGrpSpPr/>
          <p:nvPr/>
        </p:nvGrpSpPr>
        <p:grpSpPr>
          <a:xfrm>
            <a:off x="2244925" y="1226025"/>
            <a:ext cx="169050" cy="149625"/>
            <a:chOff x="2626350" y="1752000"/>
            <a:chExt cx="169050" cy="149625"/>
          </a:xfrm>
        </p:grpSpPr>
        <p:sp>
          <p:nvSpPr>
            <p:cNvPr id="2380" name="Google Shape;2380;p16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16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2" name="Google Shape;2382;p16"/>
          <p:cNvGrpSpPr/>
          <p:nvPr/>
        </p:nvGrpSpPr>
        <p:grpSpPr>
          <a:xfrm>
            <a:off x="2413975" y="4436438"/>
            <a:ext cx="154850" cy="154125"/>
            <a:chOff x="1898575" y="1639050"/>
            <a:chExt cx="154850" cy="154125"/>
          </a:xfrm>
        </p:grpSpPr>
        <p:sp>
          <p:nvSpPr>
            <p:cNvPr id="2383" name="Google Shape;2383;p16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16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5" name="Google Shape;2385;p16"/>
          <p:cNvGrpSpPr/>
          <p:nvPr/>
        </p:nvGrpSpPr>
        <p:grpSpPr>
          <a:xfrm>
            <a:off x="8149050" y="1997025"/>
            <a:ext cx="159325" cy="148100"/>
            <a:chOff x="996550" y="1565775"/>
            <a:chExt cx="159325" cy="148100"/>
          </a:xfrm>
        </p:grpSpPr>
        <p:sp>
          <p:nvSpPr>
            <p:cNvPr id="2386" name="Google Shape;2386;p16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16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8" name="Google Shape;2388;p16"/>
          <p:cNvGrpSpPr/>
          <p:nvPr/>
        </p:nvGrpSpPr>
        <p:grpSpPr>
          <a:xfrm>
            <a:off x="7104475" y="1375650"/>
            <a:ext cx="169050" cy="149625"/>
            <a:chOff x="2626350" y="1752000"/>
            <a:chExt cx="169050" cy="149625"/>
          </a:xfrm>
        </p:grpSpPr>
        <p:sp>
          <p:nvSpPr>
            <p:cNvPr id="2389" name="Google Shape;2389;p16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16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1" name="Google Shape;2391;p16"/>
          <p:cNvGrpSpPr/>
          <p:nvPr/>
        </p:nvGrpSpPr>
        <p:grpSpPr>
          <a:xfrm>
            <a:off x="1357400" y="2494688"/>
            <a:ext cx="154850" cy="154125"/>
            <a:chOff x="1898575" y="1639050"/>
            <a:chExt cx="154850" cy="154125"/>
          </a:xfrm>
        </p:grpSpPr>
        <p:sp>
          <p:nvSpPr>
            <p:cNvPr id="2392" name="Google Shape;2392;p16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16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4" name="Google Shape;2394;p16"/>
          <p:cNvGrpSpPr/>
          <p:nvPr/>
        </p:nvGrpSpPr>
        <p:grpSpPr>
          <a:xfrm>
            <a:off x="4471800" y="4365400"/>
            <a:ext cx="159325" cy="148100"/>
            <a:chOff x="996550" y="1565775"/>
            <a:chExt cx="159325" cy="148100"/>
          </a:xfrm>
        </p:grpSpPr>
        <p:sp>
          <p:nvSpPr>
            <p:cNvPr id="2395" name="Google Shape;2395;p16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16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2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8" name="Google Shape;2398;p17"/>
          <p:cNvSpPr/>
          <p:nvPr/>
        </p:nvSpPr>
        <p:spPr>
          <a:xfrm rot="10800000">
            <a:off x="0" y="-1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9" name="Google Shape;2399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400" name="Google Shape;2400;p17"/>
          <p:cNvSpPr txBox="1">
            <a:spLocks noGrp="1"/>
          </p:cNvSpPr>
          <p:nvPr>
            <p:ph type="title" idx="2"/>
          </p:nvPr>
        </p:nvSpPr>
        <p:spPr>
          <a:xfrm>
            <a:off x="1821813" y="3220625"/>
            <a:ext cx="23601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401" name="Google Shape;2401;p17"/>
          <p:cNvSpPr txBox="1">
            <a:spLocks noGrp="1"/>
          </p:cNvSpPr>
          <p:nvPr>
            <p:ph type="title" idx="3"/>
          </p:nvPr>
        </p:nvSpPr>
        <p:spPr>
          <a:xfrm>
            <a:off x="4961775" y="3220625"/>
            <a:ext cx="23604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402" name="Google Shape;2402;p17"/>
          <p:cNvSpPr txBox="1">
            <a:spLocks noGrp="1"/>
          </p:cNvSpPr>
          <p:nvPr>
            <p:ph type="subTitle" idx="1"/>
          </p:nvPr>
        </p:nvSpPr>
        <p:spPr>
          <a:xfrm>
            <a:off x="4961779" y="3632050"/>
            <a:ext cx="2360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2403" name="Google Shape;2403;p17"/>
          <p:cNvSpPr txBox="1">
            <a:spLocks noGrp="1"/>
          </p:cNvSpPr>
          <p:nvPr>
            <p:ph type="subTitle" idx="4"/>
          </p:nvPr>
        </p:nvSpPr>
        <p:spPr>
          <a:xfrm>
            <a:off x="1821975" y="3632050"/>
            <a:ext cx="2360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grpSp>
        <p:nvGrpSpPr>
          <p:cNvPr id="2404" name="Google Shape;2404;p17"/>
          <p:cNvGrpSpPr/>
          <p:nvPr/>
        </p:nvGrpSpPr>
        <p:grpSpPr>
          <a:xfrm rot="-5400000">
            <a:off x="1947052" y="3930697"/>
            <a:ext cx="348351" cy="1842527"/>
            <a:chOff x="5650350" y="1819325"/>
            <a:chExt cx="98000" cy="518350"/>
          </a:xfrm>
        </p:grpSpPr>
        <p:sp>
          <p:nvSpPr>
            <p:cNvPr id="2405" name="Google Shape;2405;p17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17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17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17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17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17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17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17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17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17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17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17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17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17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19" name="Google Shape;2419;p17"/>
          <p:cNvGrpSpPr/>
          <p:nvPr/>
        </p:nvGrpSpPr>
        <p:grpSpPr>
          <a:xfrm>
            <a:off x="560675" y="1332875"/>
            <a:ext cx="159325" cy="148100"/>
            <a:chOff x="996550" y="1565775"/>
            <a:chExt cx="159325" cy="148100"/>
          </a:xfrm>
        </p:grpSpPr>
        <p:sp>
          <p:nvSpPr>
            <p:cNvPr id="2420" name="Google Shape;2420;p17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17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22" name="Google Shape;2422;p17"/>
          <p:cNvGrpSpPr/>
          <p:nvPr/>
        </p:nvGrpSpPr>
        <p:grpSpPr>
          <a:xfrm>
            <a:off x="7902613" y="3525155"/>
            <a:ext cx="911869" cy="917806"/>
            <a:chOff x="4248675" y="1769950"/>
            <a:chExt cx="345575" cy="347825"/>
          </a:xfrm>
        </p:grpSpPr>
        <p:sp>
          <p:nvSpPr>
            <p:cNvPr id="2423" name="Google Shape;2423;p17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17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17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17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17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17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17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17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17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17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17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17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17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17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17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17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9" name="Google Shape;2439;p17"/>
          <p:cNvGrpSpPr/>
          <p:nvPr/>
        </p:nvGrpSpPr>
        <p:grpSpPr>
          <a:xfrm rot="-2271083" flipH="1">
            <a:off x="7068767" y="-2214801"/>
            <a:ext cx="2854444" cy="5720313"/>
            <a:chOff x="238125" y="1457650"/>
            <a:chExt cx="1411500" cy="2828650"/>
          </a:xfrm>
        </p:grpSpPr>
        <p:sp>
          <p:nvSpPr>
            <p:cNvPr id="2440" name="Google Shape;2440;p17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17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17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17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17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17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17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17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17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17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17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17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17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17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17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17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17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17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17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17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17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17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17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17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17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17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17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17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17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17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17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17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17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17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17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17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17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17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17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17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17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17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17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17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17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17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17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17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17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17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0" name="Google Shape;2490;p17"/>
          <p:cNvGrpSpPr/>
          <p:nvPr/>
        </p:nvGrpSpPr>
        <p:grpSpPr>
          <a:xfrm rot="-6982043" flipH="1">
            <a:off x="-476181" y="-3042229"/>
            <a:ext cx="2854304" cy="5720033"/>
            <a:chOff x="238125" y="1457650"/>
            <a:chExt cx="1411500" cy="2828650"/>
          </a:xfrm>
        </p:grpSpPr>
        <p:sp>
          <p:nvSpPr>
            <p:cNvPr id="2491" name="Google Shape;2491;p17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17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17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17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17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17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17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17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17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17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17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17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17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17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17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17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17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17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17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17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17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17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17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17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17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17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17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17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17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17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17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17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17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17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17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17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17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17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17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17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17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17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17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17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17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17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17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17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17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17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1" name="Google Shape;2541;p17"/>
          <p:cNvGrpSpPr/>
          <p:nvPr/>
        </p:nvGrpSpPr>
        <p:grpSpPr>
          <a:xfrm>
            <a:off x="7908225" y="1381600"/>
            <a:ext cx="169050" cy="149625"/>
            <a:chOff x="2626350" y="1752000"/>
            <a:chExt cx="169050" cy="149625"/>
          </a:xfrm>
        </p:grpSpPr>
        <p:sp>
          <p:nvSpPr>
            <p:cNvPr id="2542" name="Google Shape;2542;p17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17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4" name="Google Shape;2544;p17"/>
          <p:cNvGrpSpPr/>
          <p:nvPr/>
        </p:nvGrpSpPr>
        <p:grpSpPr>
          <a:xfrm>
            <a:off x="7073950" y="738300"/>
            <a:ext cx="154850" cy="154125"/>
            <a:chOff x="1898575" y="1639050"/>
            <a:chExt cx="154850" cy="154125"/>
          </a:xfrm>
        </p:grpSpPr>
        <p:sp>
          <p:nvSpPr>
            <p:cNvPr id="2545" name="Google Shape;2545;p17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17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7" name="Google Shape;2547;p17"/>
          <p:cNvGrpSpPr/>
          <p:nvPr/>
        </p:nvGrpSpPr>
        <p:grpSpPr>
          <a:xfrm>
            <a:off x="1298975" y="321600"/>
            <a:ext cx="154850" cy="154125"/>
            <a:chOff x="1898575" y="1639050"/>
            <a:chExt cx="154850" cy="154125"/>
          </a:xfrm>
        </p:grpSpPr>
        <p:sp>
          <p:nvSpPr>
            <p:cNvPr id="2548" name="Google Shape;2548;p17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17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p18"/>
          <p:cNvSpPr/>
          <p:nvPr/>
        </p:nvSpPr>
        <p:spPr>
          <a:xfrm flipH="1">
            <a:off x="-2233632" y="776101"/>
            <a:ext cx="13894594" cy="5941392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2" name="Google Shape;2552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553" name="Google Shape;2553;p18"/>
          <p:cNvSpPr txBox="1">
            <a:spLocks noGrp="1"/>
          </p:cNvSpPr>
          <p:nvPr>
            <p:ph type="title" idx="2"/>
          </p:nvPr>
        </p:nvSpPr>
        <p:spPr>
          <a:xfrm>
            <a:off x="1543141" y="3744014"/>
            <a:ext cx="23601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554" name="Google Shape;2554;p18"/>
          <p:cNvSpPr txBox="1">
            <a:spLocks noGrp="1"/>
          </p:cNvSpPr>
          <p:nvPr>
            <p:ph type="title" idx="3"/>
          </p:nvPr>
        </p:nvSpPr>
        <p:spPr>
          <a:xfrm>
            <a:off x="5240453" y="3744014"/>
            <a:ext cx="23604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555" name="Google Shape;2555;p18"/>
          <p:cNvSpPr txBox="1">
            <a:spLocks noGrp="1"/>
          </p:cNvSpPr>
          <p:nvPr>
            <p:ph type="subTitle" idx="1"/>
          </p:nvPr>
        </p:nvSpPr>
        <p:spPr>
          <a:xfrm>
            <a:off x="5240459" y="2875893"/>
            <a:ext cx="2360400" cy="8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2556" name="Google Shape;2556;p18"/>
          <p:cNvSpPr txBox="1">
            <a:spLocks noGrp="1"/>
          </p:cNvSpPr>
          <p:nvPr>
            <p:ph type="subTitle" idx="4"/>
          </p:nvPr>
        </p:nvSpPr>
        <p:spPr>
          <a:xfrm>
            <a:off x="1543300" y="2875893"/>
            <a:ext cx="2360100" cy="8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grpSp>
        <p:nvGrpSpPr>
          <p:cNvPr id="2557" name="Google Shape;2557;p18"/>
          <p:cNvGrpSpPr/>
          <p:nvPr/>
        </p:nvGrpSpPr>
        <p:grpSpPr>
          <a:xfrm rot="-3378785">
            <a:off x="-489477" y="2440869"/>
            <a:ext cx="2854278" cy="5719982"/>
            <a:chOff x="238125" y="1457650"/>
            <a:chExt cx="1411500" cy="2828650"/>
          </a:xfrm>
        </p:grpSpPr>
        <p:sp>
          <p:nvSpPr>
            <p:cNvPr id="2558" name="Google Shape;2558;p18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18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18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18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18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18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18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18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18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18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18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18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18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18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18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18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18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18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18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18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18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18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18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18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18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18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18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18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18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18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18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18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18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18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18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18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18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18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18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18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18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18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18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18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18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18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18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18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18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18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08" name="Google Shape;2608;p18"/>
          <p:cNvGrpSpPr/>
          <p:nvPr/>
        </p:nvGrpSpPr>
        <p:grpSpPr>
          <a:xfrm>
            <a:off x="8250108" y="776097"/>
            <a:ext cx="348351" cy="1842527"/>
            <a:chOff x="5650350" y="1819325"/>
            <a:chExt cx="98000" cy="518350"/>
          </a:xfrm>
        </p:grpSpPr>
        <p:sp>
          <p:nvSpPr>
            <p:cNvPr id="2609" name="Google Shape;2609;p18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18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18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18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18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18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18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18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18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18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18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18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18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18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3" name="Google Shape;2623;p18"/>
          <p:cNvGrpSpPr/>
          <p:nvPr/>
        </p:nvGrpSpPr>
        <p:grpSpPr>
          <a:xfrm>
            <a:off x="331458" y="836097"/>
            <a:ext cx="348351" cy="1842527"/>
            <a:chOff x="5650350" y="1819325"/>
            <a:chExt cx="98000" cy="518350"/>
          </a:xfrm>
        </p:grpSpPr>
        <p:sp>
          <p:nvSpPr>
            <p:cNvPr id="2624" name="Google Shape;2624;p18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18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18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18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18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18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18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18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18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18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18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18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18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18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8" name="Google Shape;2638;p18"/>
          <p:cNvGrpSpPr/>
          <p:nvPr/>
        </p:nvGrpSpPr>
        <p:grpSpPr>
          <a:xfrm rot="3378785" flipH="1">
            <a:off x="6699198" y="2397319"/>
            <a:ext cx="2854278" cy="5719982"/>
            <a:chOff x="238125" y="1457650"/>
            <a:chExt cx="1411500" cy="2828650"/>
          </a:xfrm>
        </p:grpSpPr>
        <p:sp>
          <p:nvSpPr>
            <p:cNvPr id="2639" name="Google Shape;2639;p18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18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18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18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18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18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18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18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18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18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18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18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18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18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18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18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18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18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18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18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18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18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18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18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18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18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18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18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18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18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18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18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18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18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18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18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18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18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18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18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18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18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18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18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18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18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18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18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18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18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89" name="Google Shape;2689;p18"/>
          <p:cNvGrpSpPr/>
          <p:nvPr/>
        </p:nvGrpSpPr>
        <p:grpSpPr>
          <a:xfrm rot="10800000">
            <a:off x="-1001901" y="-678984"/>
            <a:ext cx="1721913" cy="1308989"/>
            <a:chOff x="2928875" y="3008450"/>
            <a:chExt cx="436325" cy="331675"/>
          </a:xfrm>
        </p:grpSpPr>
        <p:sp>
          <p:nvSpPr>
            <p:cNvPr id="2690" name="Google Shape;2690;p18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18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18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18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18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18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18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18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18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18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18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18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18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18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18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18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18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18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18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18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18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18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18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18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18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18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18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18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18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18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0" name="Google Shape;2720;p18"/>
          <p:cNvGrpSpPr/>
          <p:nvPr/>
        </p:nvGrpSpPr>
        <p:grpSpPr>
          <a:xfrm rot="10800000">
            <a:off x="8120499" y="-678984"/>
            <a:ext cx="1721913" cy="1308989"/>
            <a:chOff x="2928875" y="3008450"/>
            <a:chExt cx="436325" cy="331675"/>
          </a:xfrm>
        </p:grpSpPr>
        <p:sp>
          <p:nvSpPr>
            <p:cNvPr id="2721" name="Google Shape;2721;p18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18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18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18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18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18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18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18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18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18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18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18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18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18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18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18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18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18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18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18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18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18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18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18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18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18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18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18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18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18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p19"/>
          <p:cNvSpPr/>
          <p:nvPr/>
        </p:nvSpPr>
        <p:spPr>
          <a:xfrm rot="10800000">
            <a:off x="0" y="-1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3" name="Google Shape;2753;p19"/>
          <p:cNvSpPr txBox="1">
            <a:spLocks noGrp="1"/>
          </p:cNvSpPr>
          <p:nvPr>
            <p:ph type="title"/>
          </p:nvPr>
        </p:nvSpPr>
        <p:spPr>
          <a:xfrm>
            <a:off x="726475" y="445025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754" name="Google Shape;2754;p19"/>
          <p:cNvSpPr txBox="1">
            <a:spLocks noGrp="1"/>
          </p:cNvSpPr>
          <p:nvPr>
            <p:ph type="title" idx="2"/>
          </p:nvPr>
        </p:nvSpPr>
        <p:spPr>
          <a:xfrm>
            <a:off x="905150" y="2897000"/>
            <a:ext cx="2240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755" name="Google Shape;2755;p19"/>
          <p:cNvSpPr txBox="1">
            <a:spLocks noGrp="1"/>
          </p:cNvSpPr>
          <p:nvPr>
            <p:ph type="subTitle" idx="1"/>
          </p:nvPr>
        </p:nvSpPr>
        <p:spPr>
          <a:xfrm>
            <a:off x="905150" y="3430479"/>
            <a:ext cx="22404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756" name="Google Shape;2756;p19"/>
          <p:cNvSpPr txBox="1">
            <a:spLocks noGrp="1"/>
          </p:cNvSpPr>
          <p:nvPr>
            <p:ph type="title" idx="3"/>
          </p:nvPr>
        </p:nvSpPr>
        <p:spPr>
          <a:xfrm>
            <a:off x="3451789" y="2897000"/>
            <a:ext cx="2240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757" name="Google Shape;2757;p19"/>
          <p:cNvSpPr txBox="1">
            <a:spLocks noGrp="1"/>
          </p:cNvSpPr>
          <p:nvPr>
            <p:ph type="subTitle" idx="4"/>
          </p:nvPr>
        </p:nvSpPr>
        <p:spPr>
          <a:xfrm>
            <a:off x="3451791" y="3430479"/>
            <a:ext cx="22404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758" name="Google Shape;2758;p19"/>
          <p:cNvSpPr txBox="1">
            <a:spLocks noGrp="1"/>
          </p:cNvSpPr>
          <p:nvPr>
            <p:ph type="title" idx="5"/>
          </p:nvPr>
        </p:nvSpPr>
        <p:spPr>
          <a:xfrm>
            <a:off x="5998447" y="2897000"/>
            <a:ext cx="2240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759" name="Google Shape;2759;p19"/>
          <p:cNvSpPr txBox="1">
            <a:spLocks noGrp="1"/>
          </p:cNvSpPr>
          <p:nvPr>
            <p:ph type="subTitle" idx="6"/>
          </p:nvPr>
        </p:nvSpPr>
        <p:spPr>
          <a:xfrm>
            <a:off x="5998450" y="3430479"/>
            <a:ext cx="22404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2760" name="Google Shape;2760;p19"/>
          <p:cNvGrpSpPr/>
          <p:nvPr/>
        </p:nvGrpSpPr>
        <p:grpSpPr>
          <a:xfrm rot="4093967" flipH="1">
            <a:off x="6695635" y="2422965"/>
            <a:ext cx="2854315" cy="5720055"/>
            <a:chOff x="238125" y="1457650"/>
            <a:chExt cx="1411500" cy="2828650"/>
          </a:xfrm>
        </p:grpSpPr>
        <p:sp>
          <p:nvSpPr>
            <p:cNvPr id="2761" name="Google Shape;2761;p19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19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19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19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19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19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19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19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19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19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19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19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19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19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19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19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19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19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19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19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19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19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19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19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19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19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19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19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19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19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19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19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19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19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19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19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19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19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19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19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19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19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19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19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19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19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19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19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19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19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1" name="Google Shape;2811;p19"/>
          <p:cNvGrpSpPr/>
          <p:nvPr/>
        </p:nvGrpSpPr>
        <p:grpSpPr>
          <a:xfrm rot="-6982043" flipH="1">
            <a:off x="-476181" y="-3070804"/>
            <a:ext cx="2854304" cy="5720033"/>
            <a:chOff x="238125" y="1457650"/>
            <a:chExt cx="1411500" cy="2828650"/>
          </a:xfrm>
        </p:grpSpPr>
        <p:sp>
          <p:nvSpPr>
            <p:cNvPr id="2812" name="Google Shape;2812;p19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19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19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19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19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19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19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19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19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19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19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19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19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19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19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19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19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19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19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19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19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19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19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19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19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19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19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19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19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19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19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19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19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19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19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19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19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19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19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19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19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19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19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19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19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19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19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19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19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19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62" name="Google Shape;2862;p19"/>
          <p:cNvGrpSpPr/>
          <p:nvPr/>
        </p:nvGrpSpPr>
        <p:grpSpPr>
          <a:xfrm>
            <a:off x="-220965" y="4701817"/>
            <a:ext cx="733244" cy="557413"/>
            <a:chOff x="2928875" y="3008450"/>
            <a:chExt cx="436325" cy="331675"/>
          </a:xfrm>
        </p:grpSpPr>
        <p:sp>
          <p:nvSpPr>
            <p:cNvPr id="2863" name="Google Shape;2863;p19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19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19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19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19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19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19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19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19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19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19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19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19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19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19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19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19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19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19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19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19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19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19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19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19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19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19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19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19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19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93" name="Google Shape;2893;p19"/>
          <p:cNvGrpSpPr/>
          <p:nvPr/>
        </p:nvGrpSpPr>
        <p:grpSpPr>
          <a:xfrm>
            <a:off x="8343213" y="712930"/>
            <a:ext cx="911869" cy="917806"/>
            <a:chOff x="4248675" y="1769950"/>
            <a:chExt cx="345575" cy="347825"/>
          </a:xfrm>
        </p:grpSpPr>
        <p:sp>
          <p:nvSpPr>
            <p:cNvPr id="2894" name="Google Shape;2894;p19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19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19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19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19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19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19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19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19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19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19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19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19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19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19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19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0" name="Google Shape;2910;p19"/>
          <p:cNvGrpSpPr/>
          <p:nvPr/>
        </p:nvGrpSpPr>
        <p:grpSpPr>
          <a:xfrm rot="-5400000">
            <a:off x="1851164" y="3760522"/>
            <a:ext cx="348351" cy="1842527"/>
            <a:chOff x="5650350" y="1819325"/>
            <a:chExt cx="98000" cy="518350"/>
          </a:xfrm>
        </p:grpSpPr>
        <p:sp>
          <p:nvSpPr>
            <p:cNvPr id="2911" name="Google Shape;2911;p19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19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19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19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19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19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19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19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19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19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19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19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19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19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5" name="Google Shape;2925;p19"/>
          <p:cNvGrpSpPr/>
          <p:nvPr/>
        </p:nvGrpSpPr>
        <p:grpSpPr>
          <a:xfrm>
            <a:off x="8114100" y="183100"/>
            <a:ext cx="169050" cy="149625"/>
            <a:chOff x="2626350" y="1752000"/>
            <a:chExt cx="169050" cy="149625"/>
          </a:xfrm>
        </p:grpSpPr>
        <p:sp>
          <p:nvSpPr>
            <p:cNvPr id="2926" name="Google Shape;2926;p19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19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8" name="Google Shape;2928;p19"/>
          <p:cNvGrpSpPr/>
          <p:nvPr/>
        </p:nvGrpSpPr>
        <p:grpSpPr>
          <a:xfrm>
            <a:off x="5012025" y="4701825"/>
            <a:ext cx="154850" cy="154125"/>
            <a:chOff x="1898575" y="1639050"/>
            <a:chExt cx="154850" cy="154125"/>
          </a:xfrm>
        </p:grpSpPr>
        <p:sp>
          <p:nvSpPr>
            <p:cNvPr id="2929" name="Google Shape;2929;p19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19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1" name="Google Shape;2931;p19"/>
          <p:cNvGrpSpPr/>
          <p:nvPr/>
        </p:nvGrpSpPr>
        <p:grpSpPr>
          <a:xfrm>
            <a:off x="407525" y="3910000"/>
            <a:ext cx="159325" cy="148100"/>
            <a:chOff x="996550" y="1565775"/>
            <a:chExt cx="159325" cy="148100"/>
          </a:xfrm>
        </p:grpSpPr>
        <p:sp>
          <p:nvSpPr>
            <p:cNvPr id="2932" name="Google Shape;2932;p19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19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2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5" name="Google Shape;2935;p20"/>
          <p:cNvSpPr/>
          <p:nvPr/>
        </p:nvSpPr>
        <p:spPr>
          <a:xfrm>
            <a:off x="-1350300" y="1470317"/>
            <a:ext cx="11374993" cy="4863999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6" name="Google Shape;2936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2937" name="Google Shape;2937;p20"/>
          <p:cNvSpPr txBox="1">
            <a:spLocks noGrp="1"/>
          </p:cNvSpPr>
          <p:nvPr>
            <p:ph type="title" idx="2"/>
          </p:nvPr>
        </p:nvSpPr>
        <p:spPr>
          <a:xfrm>
            <a:off x="2348625" y="16944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938" name="Google Shape;2938;p20"/>
          <p:cNvSpPr txBox="1">
            <a:spLocks noGrp="1"/>
          </p:cNvSpPr>
          <p:nvPr>
            <p:ph type="subTitle" idx="1"/>
          </p:nvPr>
        </p:nvSpPr>
        <p:spPr>
          <a:xfrm>
            <a:off x="2348625" y="20523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39" name="Google Shape;2939;p20"/>
          <p:cNvSpPr txBox="1">
            <a:spLocks noGrp="1"/>
          </p:cNvSpPr>
          <p:nvPr>
            <p:ph type="title" idx="3"/>
          </p:nvPr>
        </p:nvSpPr>
        <p:spPr>
          <a:xfrm>
            <a:off x="4817133" y="16944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940" name="Google Shape;2940;p20"/>
          <p:cNvSpPr txBox="1">
            <a:spLocks noGrp="1"/>
          </p:cNvSpPr>
          <p:nvPr>
            <p:ph type="subTitle" idx="4"/>
          </p:nvPr>
        </p:nvSpPr>
        <p:spPr>
          <a:xfrm>
            <a:off x="4817129" y="20523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41" name="Google Shape;2941;p20"/>
          <p:cNvSpPr txBox="1">
            <a:spLocks noGrp="1"/>
          </p:cNvSpPr>
          <p:nvPr>
            <p:ph type="title" idx="5"/>
          </p:nvPr>
        </p:nvSpPr>
        <p:spPr>
          <a:xfrm>
            <a:off x="2348625" y="32802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942" name="Google Shape;2942;p20"/>
          <p:cNvSpPr txBox="1">
            <a:spLocks noGrp="1"/>
          </p:cNvSpPr>
          <p:nvPr>
            <p:ph type="subTitle" idx="6"/>
          </p:nvPr>
        </p:nvSpPr>
        <p:spPr>
          <a:xfrm>
            <a:off x="2348625" y="36381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43" name="Google Shape;2943;p20"/>
          <p:cNvSpPr txBox="1">
            <a:spLocks noGrp="1"/>
          </p:cNvSpPr>
          <p:nvPr>
            <p:ph type="title" idx="7"/>
          </p:nvPr>
        </p:nvSpPr>
        <p:spPr>
          <a:xfrm>
            <a:off x="4817133" y="32802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2944" name="Google Shape;2944;p20"/>
          <p:cNvSpPr txBox="1">
            <a:spLocks noGrp="1"/>
          </p:cNvSpPr>
          <p:nvPr>
            <p:ph type="subTitle" idx="8"/>
          </p:nvPr>
        </p:nvSpPr>
        <p:spPr>
          <a:xfrm>
            <a:off x="4817129" y="36381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2945" name="Google Shape;2945;p20"/>
          <p:cNvGrpSpPr/>
          <p:nvPr/>
        </p:nvGrpSpPr>
        <p:grpSpPr>
          <a:xfrm rot="10800000">
            <a:off x="8210231" y="-509196"/>
            <a:ext cx="1912936" cy="1454196"/>
            <a:chOff x="2928875" y="3008450"/>
            <a:chExt cx="436325" cy="331675"/>
          </a:xfrm>
        </p:grpSpPr>
        <p:sp>
          <p:nvSpPr>
            <p:cNvPr id="2946" name="Google Shape;2946;p20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20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20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20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20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20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20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20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20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20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20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20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20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20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20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20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20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20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20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20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20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20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20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20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20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20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20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20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20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20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76" name="Google Shape;2976;p20"/>
          <p:cNvGrpSpPr/>
          <p:nvPr/>
        </p:nvGrpSpPr>
        <p:grpSpPr>
          <a:xfrm>
            <a:off x="8460738" y="4435617"/>
            <a:ext cx="911869" cy="917806"/>
            <a:chOff x="4248675" y="1769950"/>
            <a:chExt cx="345575" cy="347825"/>
          </a:xfrm>
        </p:grpSpPr>
        <p:sp>
          <p:nvSpPr>
            <p:cNvPr id="2977" name="Google Shape;2977;p20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20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20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20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20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20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20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20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20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20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20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20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20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20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20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20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93" name="Google Shape;2993;p20"/>
          <p:cNvGrpSpPr/>
          <p:nvPr/>
        </p:nvGrpSpPr>
        <p:grpSpPr>
          <a:xfrm>
            <a:off x="318475" y="1805025"/>
            <a:ext cx="154850" cy="154125"/>
            <a:chOff x="1898575" y="1639050"/>
            <a:chExt cx="154850" cy="154125"/>
          </a:xfrm>
        </p:grpSpPr>
        <p:sp>
          <p:nvSpPr>
            <p:cNvPr id="2994" name="Google Shape;2994;p20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20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96" name="Google Shape;2996;p20"/>
          <p:cNvGrpSpPr/>
          <p:nvPr/>
        </p:nvGrpSpPr>
        <p:grpSpPr>
          <a:xfrm>
            <a:off x="8613400" y="3896825"/>
            <a:ext cx="159325" cy="148100"/>
            <a:chOff x="996550" y="1565775"/>
            <a:chExt cx="159325" cy="148100"/>
          </a:xfrm>
        </p:grpSpPr>
        <p:sp>
          <p:nvSpPr>
            <p:cNvPr id="2997" name="Google Shape;2997;p20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20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99" name="Google Shape;2999;p20"/>
          <p:cNvGrpSpPr/>
          <p:nvPr/>
        </p:nvGrpSpPr>
        <p:grpSpPr>
          <a:xfrm>
            <a:off x="8339475" y="1219200"/>
            <a:ext cx="169050" cy="149625"/>
            <a:chOff x="2626350" y="1752000"/>
            <a:chExt cx="169050" cy="149625"/>
          </a:xfrm>
        </p:grpSpPr>
        <p:sp>
          <p:nvSpPr>
            <p:cNvPr id="3000" name="Google Shape;3000;p20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20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2" name="Google Shape;3002;p20"/>
          <p:cNvGrpSpPr/>
          <p:nvPr/>
        </p:nvGrpSpPr>
        <p:grpSpPr>
          <a:xfrm>
            <a:off x="4388450" y="4663075"/>
            <a:ext cx="159325" cy="148100"/>
            <a:chOff x="996550" y="1565775"/>
            <a:chExt cx="159325" cy="148100"/>
          </a:xfrm>
        </p:grpSpPr>
        <p:sp>
          <p:nvSpPr>
            <p:cNvPr id="3003" name="Google Shape;3003;p20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20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5" name="Google Shape;3005;p20"/>
          <p:cNvGrpSpPr/>
          <p:nvPr/>
        </p:nvGrpSpPr>
        <p:grpSpPr>
          <a:xfrm rot="-3378785">
            <a:off x="-487183" y="2397319"/>
            <a:ext cx="2854278" cy="5719982"/>
            <a:chOff x="238125" y="1457650"/>
            <a:chExt cx="1411500" cy="2828650"/>
          </a:xfrm>
        </p:grpSpPr>
        <p:sp>
          <p:nvSpPr>
            <p:cNvPr id="3006" name="Google Shape;3006;p20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20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20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20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20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20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20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20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20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20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20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20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20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20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20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20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20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20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20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20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20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20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20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20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20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20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20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20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20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20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20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20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20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20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20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20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20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20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20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20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20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20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20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20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20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20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20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20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20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20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6" name="Google Shape;3056;p20"/>
          <p:cNvGrpSpPr/>
          <p:nvPr/>
        </p:nvGrpSpPr>
        <p:grpSpPr>
          <a:xfrm rot="-5400000">
            <a:off x="1437564" y="-585153"/>
            <a:ext cx="348351" cy="1842527"/>
            <a:chOff x="5650350" y="1819325"/>
            <a:chExt cx="98000" cy="518350"/>
          </a:xfrm>
        </p:grpSpPr>
        <p:sp>
          <p:nvSpPr>
            <p:cNvPr id="3057" name="Google Shape;3057;p20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20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20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20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20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20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20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20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20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20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20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20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20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20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3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" name="Google Shape;3072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3073" name="Google Shape;3073;p21"/>
          <p:cNvSpPr txBox="1">
            <a:spLocks noGrp="1"/>
          </p:cNvSpPr>
          <p:nvPr>
            <p:ph type="title" idx="2"/>
          </p:nvPr>
        </p:nvSpPr>
        <p:spPr>
          <a:xfrm>
            <a:off x="1101175" y="18352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3074" name="Google Shape;3074;p21"/>
          <p:cNvSpPr txBox="1">
            <a:spLocks noGrp="1"/>
          </p:cNvSpPr>
          <p:nvPr>
            <p:ph type="subTitle" idx="1"/>
          </p:nvPr>
        </p:nvSpPr>
        <p:spPr>
          <a:xfrm>
            <a:off x="1101175" y="22693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75" name="Google Shape;3075;p21"/>
          <p:cNvSpPr txBox="1">
            <a:spLocks noGrp="1"/>
          </p:cNvSpPr>
          <p:nvPr>
            <p:ph type="title" idx="3"/>
          </p:nvPr>
        </p:nvSpPr>
        <p:spPr>
          <a:xfrm>
            <a:off x="3578948" y="18352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3076" name="Google Shape;3076;p21"/>
          <p:cNvSpPr txBox="1">
            <a:spLocks noGrp="1"/>
          </p:cNvSpPr>
          <p:nvPr>
            <p:ph type="subTitle" idx="4"/>
          </p:nvPr>
        </p:nvSpPr>
        <p:spPr>
          <a:xfrm>
            <a:off x="3578948" y="22693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77" name="Google Shape;3077;p21"/>
          <p:cNvSpPr txBox="1">
            <a:spLocks noGrp="1"/>
          </p:cNvSpPr>
          <p:nvPr>
            <p:ph type="title" idx="5"/>
          </p:nvPr>
        </p:nvSpPr>
        <p:spPr>
          <a:xfrm>
            <a:off x="1101175" y="3573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3078" name="Google Shape;3078;p21"/>
          <p:cNvSpPr txBox="1">
            <a:spLocks noGrp="1"/>
          </p:cNvSpPr>
          <p:nvPr>
            <p:ph type="subTitle" idx="6"/>
          </p:nvPr>
        </p:nvSpPr>
        <p:spPr>
          <a:xfrm>
            <a:off x="1101175" y="40075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79" name="Google Shape;3079;p21"/>
          <p:cNvSpPr txBox="1">
            <a:spLocks noGrp="1"/>
          </p:cNvSpPr>
          <p:nvPr>
            <p:ph type="title" idx="7"/>
          </p:nvPr>
        </p:nvSpPr>
        <p:spPr>
          <a:xfrm>
            <a:off x="3578948" y="3573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3080" name="Google Shape;3080;p21"/>
          <p:cNvSpPr txBox="1">
            <a:spLocks noGrp="1"/>
          </p:cNvSpPr>
          <p:nvPr>
            <p:ph type="subTitle" idx="8"/>
          </p:nvPr>
        </p:nvSpPr>
        <p:spPr>
          <a:xfrm>
            <a:off x="3578948" y="40075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81" name="Google Shape;3081;p21"/>
          <p:cNvSpPr txBox="1">
            <a:spLocks noGrp="1"/>
          </p:cNvSpPr>
          <p:nvPr>
            <p:ph type="title" idx="9"/>
          </p:nvPr>
        </p:nvSpPr>
        <p:spPr>
          <a:xfrm>
            <a:off x="6056727" y="18352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3082" name="Google Shape;3082;p21"/>
          <p:cNvSpPr txBox="1">
            <a:spLocks noGrp="1"/>
          </p:cNvSpPr>
          <p:nvPr>
            <p:ph type="subTitle" idx="13"/>
          </p:nvPr>
        </p:nvSpPr>
        <p:spPr>
          <a:xfrm>
            <a:off x="6056727" y="22693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83" name="Google Shape;3083;p21"/>
          <p:cNvSpPr txBox="1">
            <a:spLocks noGrp="1"/>
          </p:cNvSpPr>
          <p:nvPr>
            <p:ph type="title" idx="14"/>
          </p:nvPr>
        </p:nvSpPr>
        <p:spPr>
          <a:xfrm>
            <a:off x="6056727" y="3573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sp>
        <p:nvSpPr>
          <p:cNvPr id="3084" name="Google Shape;3084;p21"/>
          <p:cNvSpPr txBox="1">
            <a:spLocks noGrp="1"/>
          </p:cNvSpPr>
          <p:nvPr>
            <p:ph type="subTitle" idx="15"/>
          </p:nvPr>
        </p:nvSpPr>
        <p:spPr>
          <a:xfrm>
            <a:off x="6056727" y="40075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242424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3085" name="Google Shape;3085;p21"/>
          <p:cNvGrpSpPr/>
          <p:nvPr/>
        </p:nvGrpSpPr>
        <p:grpSpPr>
          <a:xfrm>
            <a:off x="7274167" y="4727724"/>
            <a:ext cx="2072413" cy="1575390"/>
            <a:chOff x="2928875" y="3008450"/>
            <a:chExt cx="436325" cy="331675"/>
          </a:xfrm>
        </p:grpSpPr>
        <p:sp>
          <p:nvSpPr>
            <p:cNvPr id="3086" name="Google Shape;3086;p21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21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21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21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21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21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21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21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21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21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21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21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21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21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21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21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21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21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21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21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21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21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21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21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21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21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21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21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21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21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6" name="Google Shape;3116;p21"/>
          <p:cNvGrpSpPr/>
          <p:nvPr/>
        </p:nvGrpSpPr>
        <p:grpSpPr>
          <a:xfrm rot="6982043">
            <a:off x="6565601" y="-3042229"/>
            <a:ext cx="2854304" cy="5720033"/>
            <a:chOff x="238125" y="1457650"/>
            <a:chExt cx="1411500" cy="2828650"/>
          </a:xfrm>
        </p:grpSpPr>
        <p:sp>
          <p:nvSpPr>
            <p:cNvPr id="3117" name="Google Shape;3117;p21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21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21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21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21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21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21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21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21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21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21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21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21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21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21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21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21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21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21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21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21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21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21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21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21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21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21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21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21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21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21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21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21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21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21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21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21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21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21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21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21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21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21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21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21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21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21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21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21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21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67" name="Google Shape;3167;p21"/>
          <p:cNvGrpSpPr/>
          <p:nvPr/>
        </p:nvGrpSpPr>
        <p:grpSpPr>
          <a:xfrm>
            <a:off x="8752113" y="2185230"/>
            <a:ext cx="911869" cy="917806"/>
            <a:chOff x="4248675" y="1769950"/>
            <a:chExt cx="345575" cy="347825"/>
          </a:xfrm>
        </p:grpSpPr>
        <p:sp>
          <p:nvSpPr>
            <p:cNvPr id="3168" name="Google Shape;3168;p21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21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21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21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21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21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21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21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21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21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21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21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21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21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21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21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4" name="Google Shape;3184;p21"/>
          <p:cNvGrpSpPr/>
          <p:nvPr/>
        </p:nvGrpSpPr>
        <p:grpSpPr>
          <a:xfrm rot="-5400000">
            <a:off x="881227" y="-623078"/>
            <a:ext cx="348351" cy="1842527"/>
            <a:chOff x="5650350" y="1819325"/>
            <a:chExt cx="98000" cy="518350"/>
          </a:xfrm>
        </p:grpSpPr>
        <p:sp>
          <p:nvSpPr>
            <p:cNvPr id="3185" name="Google Shape;3185;p21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21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21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21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21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21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21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21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21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21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21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21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21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21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9" name="Google Shape;3199;p21"/>
          <p:cNvGrpSpPr/>
          <p:nvPr/>
        </p:nvGrpSpPr>
        <p:grpSpPr>
          <a:xfrm>
            <a:off x="8583075" y="3460550"/>
            <a:ext cx="169050" cy="149625"/>
            <a:chOff x="2626350" y="1752000"/>
            <a:chExt cx="169050" cy="149625"/>
          </a:xfrm>
        </p:grpSpPr>
        <p:sp>
          <p:nvSpPr>
            <p:cNvPr id="3200" name="Google Shape;3200;p21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21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2" name="Google Shape;3202;p21"/>
          <p:cNvGrpSpPr/>
          <p:nvPr/>
        </p:nvGrpSpPr>
        <p:grpSpPr>
          <a:xfrm>
            <a:off x="642563" y="3760238"/>
            <a:ext cx="154850" cy="154125"/>
            <a:chOff x="1898575" y="1639050"/>
            <a:chExt cx="154850" cy="154125"/>
          </a:xfrm>
        </p:grpSpPr>
        <p:sp>
          <p:nvSpPr>
            <p:cNvPr id="3203" name="Google Shape;3203;p21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21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5" name="Google Shape;3205;p21"/>
          <p:cNvGrpSpPr/>
          <p:nvPr/>
        </p:nvGrpSpPr>
        <p:grpSpPr>
          <a:xfrm>
            <a:off x="450075" y="1953375"/>
            <a:ext cx="159325" cy="148100"/>
            <a:chOff x="996550" y="1565775"/>
            <a:chExt cx="159325" cy="148100"/>
          </a:xfrm>
        </p:grpSpPr>
        <p:sp>
          <p:nvSpPr>
            <p:cNvPr id="3206" name="Google Shape;3206;p21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21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8" name="Google Shape;3208;p21"/>
          <p:cNvGrpSpPr/>
          <p:nvPr/>
        </p:nvGrpSpPr>
        <p:grpSpPr>
          <a:xfrm rot="-4093967">
            <a:off x="-487150" y="2702190"/>
            <a:ext cx="2854315" cy="5720055"/>
            <a:chOff x="238125" y="1457650"/>
            <a:chExt cx="1411500" cy="2828650"/>
          </a:xfrm>
        </p:grpSpPr>
        <p:sp>
          <p:nvSpPr>
            <p:cNvPr id="3209" name="Google Shape;3209;p21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21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21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21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21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21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21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21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21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21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21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21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21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21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21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21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21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21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21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21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21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21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21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21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21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21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21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21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21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21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21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21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21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21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21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21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21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21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21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21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21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21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21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21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21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21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21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21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21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21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8_1_1_1">
    <p:spTree>
      <p:nvGrpSpPr>
        <p:cNvPr id="1" name="Shape 3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" name="Google Shape;3624;p24"/>
          <p:cNvSpPr/>
          <p:nvPr/>
        </p:nvSpPr>
        <p:spPr>
          <a:xfrm rot="10800000">
            <a:off x="-2195357" y="-797899"/>
            <a:ext cx="13894594" cy="5941392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5" name="Google Shape;3625;p24"/>
          <p:cNvSpPr txBox="1">
            <a:spLocks noGrp="1"/>
          </p:cNvSpPr>
          <p:nvPr>
            <p:ph type="title" hasCustomPrompt="1"/>
          </p:nvPr>
        </p:nvSpPr>
        <p:spPr>
          <a:xfrm>
            <a:off x="1122450" y="3687925"/>
            <a:ext cx="21162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26" name="Google Shape;3626;p24"/>
          <p:cNvSpPr txBox="1">
            <a:spLocks noGrp="1"/>
          </p:cNvSpPr>
          <p:nvPr>
            <p:ph type="subTitle" idx="1"/>
          </p:nvPr>
        </p:nvSpPr>
        <p:spPr>
          <a:xfrm>
            <a:off x="1122450" y="3114075"/>
            <a:ext cx="2116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 dirty="0"/>
          </a:p>
        </p:txBody>
      </p:sp>
      <p:sp>
        <p:nvSpPr>
          <p:cNvPr id="3627" name="Google Shape;3627;p24"/>
          <p:cNvSpPr txBox="1">
            <a:spLocks noGrp="1"/>
          </p:cNvSpPr>
          <p:nvPr>
            <p:ph type="title" idx="2" hasCustomPrompt="1"/>
          </p:nvPr>
        </p:nvSpPr>
        <p:spPr>
          <a:xfrm>
            <a:off x="3513900" y="3687925"/>
            <a:ext cx="21162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28" name="Google Shape;3628;p24"/>
          <p:cNvSpPr txBox="1">
            <a:spLocks noGrp="1"/>
          </p:cNvSpPr>
          <p:nvPr>
            <p:ph type="subTitle" idx="3"/>
          </p:nvPr>
        </p:nvSpPr>
        <p:spPr>
          <a:xfrm>
            <a:off x="3513900" y="3114075"/>
            <a:ext cx="2116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 dirty="0"/>
          </a:p>
        </p:txBody>
      </p:sp>
      <p:sp>
        <p:nvSpPr>
          <p:cNvPr id="3629" name="Google Shape;3629;p24"/>
          <p:cNvSpPr txBox="1">
            <a:spLocks noGrp="1"/>
          </p:cNvSpPr>
          <p:nvPr>
            <p:ph type="title" idx="4" hasCustomPrompt="1"/>
          </p:nvPr>
        </p:nvSpPr>
        <p:spPr>
          <a:xfrm>
            <a:off x="5905350" y="3687925"/>
            <a:ext cx="21162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30" name="Google Shape;3630;p24"/>
          <p:cNvSpPr txBox="1">
            <a:spLocks noGrp="1"/>
          </p:cNvSpPr>
          <p:nvPr>
            <p:ph type="subTitle" idx="5"/>
          </p:nvPr>
        </p:nvSpPr>
        <p:spPr>
          <a:xfrm>
            <a:off x="5905350" y="3114075"/>
            <a:ext cx="2116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 dirty="0"/>
          </a:p>
        </p:txBody>
      </p:sp>
      <p:sp>
        <p:nvSpPr>
          <p:cNvPr id="3631" name="Google Shape;3631;p24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3632" name="Google Shape;3632;p24"/>
          <p:cNvGrpSpPr/>
          <p:nvPr/>
        </p:nvGrpSpPr>
        <p:grpSpPr>
          <a:xfrm rot="-7421215" flipH="1">
            <a:off x="-451177" y="-3074081"/>
            <a:ext cx="2854278" cy="5719982"/>
            <a:chOff x="238125" y="1457650"/>
            <a:chExt cx="1411500" cy="2828650"/>
          </a:xfrm>
        </p:grpSpPr>
        <p:sp>
          <p:nvSpPr>
            <p:cNvPr id="3633" name="Google Shape;3633;p24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24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24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24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24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24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24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24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24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24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24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24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24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24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24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24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24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24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24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3652;p24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3" name="Google Shape;3653;p24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3654;p24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24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24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24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24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24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3660;p24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3661;p24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24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24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24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24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24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24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24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24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24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24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24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24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24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24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24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24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24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24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24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24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24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3" name="Google Shape;3683;p24"/>
          <p:cNvGrpSpPr/>
          <p:nvPr/>
        </p:nvGrpSpPr>
        <p:grpSpPr>
          <a:xfrm>
            <a:off x="8299903" y="2680047"/>
            <a:ext cx="348351" cy="1842527"/>
            <a:chOff x="5650350" y="1819325"/>
            <a:chExt cx="98000" cy="518350"/>
          </a:xfrm>
        </p:grpSpPr>
        <p:sp>
          <p:nvSpPr>
            <p:cNvPr id="3684" name="Google Shape;3684;p24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24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24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24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3688;p24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24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24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24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24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24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3694;p24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3695;p24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24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24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8" name="Google Shape;3698;p24"/>
          <p:cNvGrpSpPr/>
          <p:nvPr/>
        </p:nvGrpSpPr>
        <p:grpSpPr>
          <a:xfrm>
            <a:off x="381253" y="2740047"/>
            <a:ext cx="348351" cy="1842527"/>
            <a:chOff x="5650350" y="1819325"/>
            <a:chExt cx="98000" cy="518350"/>
          </a:xfrm>
        </p:grpSpPr>
        <p:sp>
          <p:nvSpPr>
            <p:cNvPr id="3699" name="Google Shape;3699;p24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24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3701;p24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3702;p24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24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3704;p24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3705;p24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24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3707;p24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24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24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24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3711;p24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2" name="Google Shape;3712;p24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3" name="Google Shape;3713;p24"/>
          <p:cNvGrpSpPr/>
          <p:nvPr/>
        </p:nvGrpSpPr>
        <p:grpSpPr>
          <a:xfrm rot="7421215">
            <a:off x="6737498" y="-3030531"/>
            <a:ext cx="2854278" cy="5719982"/>
            <a:chOff x="238125" y="1457650"/>
            <a:chExt cx="1411500" cy="2828650"/>
          </a:xfrm>
        </p:grpSpPr>
        <p:sp>
          <p:nvSpPr>
            <p:cNvPr id="3714" name="Google Shape;3714;p24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5" name="Google Shape;3715;p24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6" name="Google Shape;3716;p24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7" name="Google Shape;3717;p24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8" name="Google Shape;3718;p24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3719;p24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3720;p24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24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24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24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24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24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24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24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24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24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24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24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24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3733;p24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3734;p24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5" name="Google Shape;3735;p24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6" name="Google Shape;3736;p24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3737;p24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24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9" name="Google Shape;3739;p24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0" name="Google Shape;3740;p24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1" name="Google Shape;3741;p24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2" name="Google Shape;3742;p24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3" name="Google Shape;3743;p24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4" name="Google Shape;3744;p24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5" name="Google Shape;3745;p24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6" name="Google Shape;3746;p24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7" name="Google Shape;3747;p24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8" name="Google Shape;3748;p24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3749;p24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3750;p24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3751;p24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3752;p24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3753;p24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24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3755;p24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3756;p24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24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3758;p24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3759;p24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3760;p24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1" name="Google Shape;3761;p24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3762;p24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3763;p24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64" name="Google Shape;3764;p24"/>
          <p:cNvGrpSpPr/>
          <p:nvPr/>
        </p:nvGrpSpPr>
        <p:grpSpPr>
          <a:xfrm>
            <a:off x="3535792" y="4674824"/>
            <a:ext cx="2072413" cy="1575390"/>
            <a:chOff x="2928875" y="3008450"/>
            <a:chExt cx="436325" cy="331675"/>
          </a:xfrm>
        </p:grpSpPr>
        <p:sp>
          <p:nvSpPr>
            <p:cNvPr id="3765" name="Google Shape;3765;p24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3766;p24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3767;p24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3768;p24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3769;p24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24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24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24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24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24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24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3776;p24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7" name="Google Shape;3777;p24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8" name="Google Shape;3778;p24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24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24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24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24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24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24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24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24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24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24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24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24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24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24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24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24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CUSTOM_4_2">
    <p:spTree>
      <p:nvGrpSpPr>
        <p:cNvPr id="1" name="Shape 4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8" name="Google Shape;4248;p28"/>
          <p:cNvSpPr/>
          <p:nvPr/>
        </p:nvSpPr>
        <p:spPr>
          <a:xfrm>
            <a:off x="-2521450" y="339201"/>
            <a:ext cx="13894594" cy="5941392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9" name="Google Shape;4249;p28"/>
          <p:cNvSpPr txBox="1">
            <a:spLocks noGrp="1"/>
          </p:cNvSpPr>
          <p:nvPr>
            <p:ph type="subTitle" idx="1"/>
          </p:nvPr>
        </p:nvSpPr>
        <p:spPr>
          <a:xfrm>
            <a:off x="1039925" y="2635850"/>
            <a:ext cx="3004500" cy="81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4250" name="Google Shape;4250;p28"/>
          <p:cNvGrpSpPr/>
          <p:nvPr/>
        </p:nvGrpSpPr>
        <p:grpSpPr>
          <a:xfrm>
            <a:off x="2051650" y="870188"/>
            <a:ext cx="169050" cy="149625"/>
            <a:chOff x="2626350" y="1752000"/>
            <a:chExt cx="169050" cy="149625"/>
          </a:xfrm>
        </p:grpSpPr>
        <p:sp>
          <p:nvSpPr>
            <p:cNvPr id="4251" name="Google Shape;4251;p28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28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3" name="Google Shape;4253;p28"/>
          <p:cNvGrpSpPr/>
          <p:nvPr/>
        </p:nvGrpSpPr>
        <p:grpSpPr>
          <a:xfrm>
            <a:off x="809750" y="1586563"/>
            <a:ext cx="154850" cy="154125"/>
            <a:chOff x="1898575" y="1639050"/>
            <a:chExt cx="154850" cy="154125"/>
          </a:xfrm>
        </p:grpSpPr>
        <p:sp>
          <p:nvSpPr>
            <p:cNvPr id="4254" name="Google Shape;4254;p28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28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6" name="Google Shape;4256;p28"/>
          <p:cNvGrpSpPr/>
          <p:nvPr/>
        </p:nvGrpSpPr>
        <p:grpSpPr>
          <a:xfrm>
            <a:off x="187863" y="4410780"/>
            <a:ext cx="911869" cy="917806"/>
            <a:chOff x="4248675" y="1769950"/>
            <a:chExt cx="345575" cy="347825"/>
          </a:xfrm>
        </p:grpSpPr>
        <p:sp>
          <p:nvSpPr>
            <p:cNvPr id="4257" name="Google Shape;4257;p28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28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28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28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28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28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28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28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28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28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28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28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28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28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28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28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73" name="Google Shape;4273;p28"/>
          <p:cNvGrpSpPr/>
          <p:nvPr/>
        </p:nvGrpSpPr>
        <p:grpSpPr>
          <a:xfrm rot="-5400000">
            <a:off x="3716964" y="197922"/>
            <a:ext cx="348351" cy="1842527"/>
            <a:chOff x="5650350" y="1819325"/>
            <a:chExt cx="98000" cy="518350"/>
          </a:xfrm>
        </p:grpSpPr>
        <p:sp>
          <p:nvSpPr>
            <p:cNvPr id="4274" name="Google Shape;4274;p28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28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28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28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28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28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28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28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28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28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28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28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28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28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88" name="Google Shape;4288;p28"/>
          <p:cNvGrpSpPr/>
          <p:nvPr/>
        </p:nvGrpSpPr>
        <p:grpSpPr>
          <a:xfrm>
            <a:off x="8718175" y="2254500"/>
            <a:ext cx="159325" cy="148100"/>
            <a:chOff x="996550" y="1565775"/>
            <a:chExt cx="159325" cy="148100"/>
          </a:xfrm>
        </p:grpSpPr>
        <p:sp>
          <p:nvSpPr>
            <p:cNvPr id="4289" name="Google Shape;4289;p28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28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91" name="Google Shape;4291;p28"/>
          <p:cNvGrpSpPr/>
          <p:nvPr/>
        </p:nvGrpSpPr>
        <p:grpSpPr>
          <a:xfrm>
            <a:off x="8308375" y="870188"/>
            <a:ext cx="169050" cy="149625"/>
            <a:chOff x="2626350" y="1752000"/>
            <a:chExt cx="169050" cy="149625"/>
          </a:xfrm>
        </p:grpSpPr>
        <p:sp>
          <p:nvSpPr>
            <p:cNvPr id="4292" name="Google Shape;4292;p28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28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94" name="Google Shape;4294;p28"/>
          <p:cNvGrpSpPr/>
          <p:nvPr/>
        </p:nvGrpSpPr>
        <p:grpSpPr>
          <a:xfrm>
            <a:off x="3329260" y="4638692"/>
            <a:ext cx="733244" cy="557413"/>
            <a:chOff x="2928875" y="3008450"/>
            <a:chExt cx="436325" cy="331675"/>
          </a:xfrm>
        </p:grpSpPr>
        <p:sp>
          <p:nvSpPr>
            <p:cNvPr id="4295" name="Google Shape;4295;p28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28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28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28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28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28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28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28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4303;p28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4304;p28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4305;p28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4306;p28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4307;p28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4308;p28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4309;p28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4310;p28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4311;p28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4312;p28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4313;p28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4314;p28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4315;p28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4316;p28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4317;p28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4318;p28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4319;p28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4320;p28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4321;p28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4322;p28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28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28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25" name="Google Shape;4325;p28"/>
          <p:cNvGrpSpPr/>
          <p:nvPr/>
        </p:nvGrpSpPr>
        <p:grpSpPr>
          <a:xfrm rot="-6982043" flipH="1">
            <a:off x="-476181" y="-3042229"/>
            <a:ext cx="2854304" cy="5720033"/>
            <a:chOff x="238125" y="1457650"/>
            <a:chExt cx="1411500" cy="2828650"/>
          </a:xfrm>
        </p:grpSpPr>
        <p:sp>
          <p:nvSpPr>
            <p:cNvPr id="4326" name="Google Shape;4326;p28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28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28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28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28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28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28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28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28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28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28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28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28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28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28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28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28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28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28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28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28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28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28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28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28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28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28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28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28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28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28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28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28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4359;p28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28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28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28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28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28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28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28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28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28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28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28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28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28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28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28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28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76" name="Google Shape;4376;p28"/>
          <p:cNvGrpSpPr/>
          <p:nvPr/>
        </p:nvGrpSpPr>
        <p:grpSpPr>
          <a:xfrm>
            <a:off x="8013439" y="4228530"/>
            <a:ext cx="1686789" cy="1282289"/>
            <a:chOff x="2928875" y="3008450"/>
            <a:chExt cx="436325" cy="331675"/>
          </a:xfrm>
        </p:grpSpPr>
        <p:sp>
          <p:nvSpPr>
            <p:cNvPr id="4377" name="Google Shape;4377;p28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28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28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28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28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28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28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28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28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4386;p28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28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28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4389;p28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4390;p28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28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28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28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28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28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28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28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28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28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28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28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4402;p28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4403;p28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28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28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28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07" name="Google Shape;4407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4408" name="Google Shape;4408;p28"/>
          <p:cNvSpPr txBox="1">
            <a:spLocks noGrp="1"/>
          </p:cNvSpPr>
          <p:nvPr>
            <p:ph type="title" idx="2"/>
          </p:nvPr>
        </p:nvSpPr>
        <p:spPr>
          <a:xfrm>
            <a:off x="1039925" y="206280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 dirty="0"/>
          </a:p>
        </p:txBody>
      </p:sp>
      <p:grpSp>
        <p:nvGrpSpPr>
          <p:cNvPr id="4409" name="Google Shape;4409;p28"/>
          <p:cNvGrpSpPr/>
          <p:nvPr/>
        </p:nvGrpSpPr>
        <p:grpSpPr>
          <a:xfrm flipH="1">
            <a:off x="371653" y="776097"/>
            <a:ext cx="348351" cy="1842527"/>
            <a:chOff x="5650350" y="1819325"/>
            <a:chExt cx="98000" cy="518350"/>
          </a:xfrm>
        </p:grpSpPr>
        <p:sp>
          <p:nvSpPr>
            <p:cNvPr id="4410" name="Google Shape;4410;p28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28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28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28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28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4415;p28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4416;p28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4417;p28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4418;p28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28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28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28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28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28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24" name="Google Shape;4424;p28"/>
          <p:cNvGrpSpPr/>
          <p:nvPr/>
        </p:nvGrpSpPr>
        <p:grpSpPr>
          <a:xfrm flipH="1">
            <a:off x="8290303" y="836097"/>
            <a:ext cx="348351" cy="1842527"/>
            <a:chOff x="5650350" y="1819325"/>
            <a:chExt cx="98000" cy="518350"/>
          </a:xfrm>
        </p:grpSpPr>
        <p:sp>
          <p:nvSpPr>
            <p:cNvPr id="4425" name="Google Shape;4425;p28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28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28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4428;p28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4429;p28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4430;p28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4431;p28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4432;p28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28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28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28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4436;p28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4437;p28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4438;p28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SECTION_TITLE_AND_DESCRIPTION_1">
    <p:spTree>
      <p:nvGrpSpPr>
        <p:cNvPr id="1" name="Shape 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" name="Google Shape;4618;p30"/>
          <p:cNvSpPr txBox="1">
            <a:spLocks noGrp="1"/>
          </p:cNvSpPr>
          <p:nvPr>
            <p:ph type="title"/>
          </p:nvPr>
        </p:nvSpPr>
        <p:spPr>
          <a:xfrm>
            <a:off x="4396600" y="1223113"/>
            <a:ext cx="3802500" cy="183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4619" name="Google Shape;4619;p30"/>
          <p:cNvSpPr txBox="1">
            <a:spLocks noGrp="1"/>
          </p:cNvSpPr>
          <p:nvPr>
            <p:ph type="subTitle" idx="1"/>
          </p:nvPr>
        </p:nvSpPr>
        <p:spPr>
          <a:xfrm>
            <a:off x="4396600" y="3150096"/>
            <a:ext cx="3802500" cy="8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4620" name="Google Shape;4620;p30"/>
          <p:cNvGrpSpPr/>
          <p:nvPr/>
        </p:nvGrpSpPr>
        <p:grpSpPr>
          <a:xfrm rot="10800000" flipH="1">
            <a:off x="-1012156" y="-509196"/>
            <a:ext cx="1912936" cy="1454196"/>
            <a:chOff x="2928875" y="3008450"/>
            <a:chExt cx="436325" cy="331675"/>
          </a:xfrm>
        </p:grpSpPr>
        <p:sp>
          <p:nvSpPr>
            <p:cNvPr id="4621" name="Google Shape;4621;p30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30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30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30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30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30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30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30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30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30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30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30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30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30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30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30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30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30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30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30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30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30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30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30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30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30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30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30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30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30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1" name="Google Shape;4651;p30"/>
          <p:cNvGrpSpPr/>
          <p:nvPr/>
        </p:nvGrpSpPr>
        <p:grpSpPr>
          <a:xfrm flipH="1">
            <a:off x="-261596" y="4435617"/>
            <a:ext cx="911869" cy="917806"/>
            <a:chOff x="4248675" y="1769950"/>
            <a:chExt cx="345575" cy="347825"/>
          </a:xfrm>
        </p:grpSpPr>
        <p:sp>
          <p:nvSpPr>
            <p:cNvPr id="4652" name="Google Shape;4652;p30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30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30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30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30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30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30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30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30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30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30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30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30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30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30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30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8" name="Google Shape;4668;p30"/>
          <p:cNvGrpSpPr/>
          <p:nvPr/>
        </p:nvGrpSpPr>
        <p:grpSpPr>
          <a:xfrm rot="5400000" flipH="1">
            <a:off x="7325096" y="-585153"/>
            <a:ext cx="348351" cy="1842527"/>
            <a:chOff x="5650350" y="1819325"/>
            <a:chExt cx="98000" cy="518350"/>
          </a:xfrm>
        </p:grpSpPr>
        <p:sp>
          <p:nvSpPr>
            <p:cNvPr id="4669" name="Google Shape;4669;p30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30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30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30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30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30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30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30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30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8" name="Google Shape;4678;p30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9" name="Google Shape;4679;p30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4680;p30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1" name="Google Shape;4681;p30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2" name="Google Shape;4682;p30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3" name="Google Shape;4683;p30"/>
          <p:cNvGrpSpPr/>
          <p:nvPr/>
        </p:nvGrpSpPr>
        <p:grpSpPr>
          <a:xfrm flipH="1">
            <a:off x="8637686" y="1805025"/>
            <a:ext cx="154850" cy="154125"/>
            <a:chOff x="1898575" y="1639050"/>
            <a:chExt cx="154850" cy="154125"/>
          </a:xfrm>
        </p:grpSpPr>
        <p:sp>
          <p:nvSpPr>
            <p:cNvPr id="4684" name="Google Shape;4684;p30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5" name="Google Shape;4685;p30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6" name="Google Shape;4686;p30"/>
          <p:cNvGrpSpPr/>
          <p:nvPr/>
        </p:nvGrpSpPr>
        <p:grpSpPr>
          <a:xfrm flipH="1">
            <a:off x="338286" y="3896825"/>
            <a:ext cx="159325" cy="148100"/>
            <a:chOff x="996550" y="1565775"/>
            <a:chExt cx="159325" cy="148100"/>
          </a:xfrm>
        </p:grpSpPr>
        <p:sp>
          <p:nvSpPr>
            <p:cNvPr id="4687" name="Google Shape;4687;p30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4688;p30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9" name="Google Shape;4689;p30"/>
          <p:cNvGrpSpPr/>
          <p:nvPr/>
        </p:nvGrpSpPr>
        <p:grpSpPr>
          <a:xfrm flipH="1">
            <a:off x="1200311" y="555188"/>
            <a:ext cx="169050" cy="149625"/>
            <a:chOff x="2626350" y="1752000"/>
            <a:chExt cx="169050" cy="149625"/>
          </a:xfrm>
        </p:grpSpPr>
        <p:sp>
          <p:nvSpPr>
            <p:cNvPr id="4690" name="Google Shape;4690;p30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30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92" name="Google Shape;4692;p30"/>
          <p:cNvGrpSpPr/>
          <p:nvPr/>
        </p:nvGrpSpPr>
        <p:grpSpPr>
          <a:xfrm flipH="1">
            <a:off x="4563236" y="4663075"/>
            <a:ext cx="159325" cy="148100"/>
            <a:chOff x="996550" y="1565775"/>
            <a:chExt cx="159325" cy="148100"/>
          </a:xfrm>
        </p:grpSpPr>
        <p:sp>
          <p:nvSpPr>
            <p:cNvPr id="4693" name="Google Shape;4693;p30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30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95" name="Google Shape;4695;p30"/>
          <p:cNvGrpSpPr/>
          <p:nvPr/>
        </p:nvGrpSpPr>
        <p:grpSpPr>
          <a:xfrm rot="3378785" flipH="1">
            <a:off x="6743916" y="2397319"/>
            <a:ext cx="2854278" cy="5719982"/>
            <a:chOff x="238125" y="1457650"/>
            <a:chExt cx="1411500" cy="2828650"/>
          </a:xfrm>
        </p:grpSpPr>
        <p:sp>
          <p:nvSpPr>
            <p:cNvPr id="4696" name="Google Shape;4696;p30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30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30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30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30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30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30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30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4704;p30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4705;p30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6" name="Google Shape;4706;p30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4707;p30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30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30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30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30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30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30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30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4715;p30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4716;p30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4717;p30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4718;p30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4719;p30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4720;p30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4721;p30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4722;p30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4723;p30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4724;p30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4725;p30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30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30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30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30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30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30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30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3" name="Google Shape;4733;p30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4734;p30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30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30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30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30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30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30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30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30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30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30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30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"/>
          <p:cNvSpPr/>
          <p:nvPr/>
        </p:nvSpPr>
        <p:spPr>
          <a:xfrm rot="10800000">
            <a:off x="0" y="-1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474" name="Google Shape;474;p5"/>
          <p:cNvSpPr txBox="1">
            <a:spLocks noGrp="1"/>
          </p:cNvSpPr>
          <p:nvPr>
            <p:ph type="title" idx="2"/>
          </p:nvPr>
        </p:nvSpPr>
        <p:spPr>
          <a:xfrm>
            <a:off x="1368275" y="2915825"/>
            <a:ext cx="29709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475" name="Google Shape;475;p5"/>
          <p:cNvSpPr txBox="1">
            <a:spLocks noGrp="1"/>
          </p:cNvSpPr>
          <p:nvPr>
            <p:ph type="title" idx="3"/>
          </p:nvPr>
        </p:nvSpPr>
        <p:spPr>
          <a:xfrm>
            <a:off x="4804750" y="2915825"/>
            <a:ext cx="2971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200">
                <a:solidFill>
                  <a:schemeClr val="lt2"/>
                </a:solidFill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sp>
        <p:nvSpPr>
          <p:cNvPr id="476" name="Google Shape;476;p5"/>
          <p:cNvSpPr txBox="1">
            <a:spLocks noGrp="1"/>
          </p:cNvSpPr>
          <p:nvPr>
            <p:ph type="subTitle" idx="1"/>
          </p:nvPr>
        </p:nvSpPr>
        <p:spPr>
          <a:xfrm>
            <a:off x="4923300" y="3460550"/>
            <a:ext cx="27342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477" name="Google Shape;477;p5"/>
          <p:cNvSpPr txBox="1">
            <a:spLocks noGrp="1"/>
          </p:cNvSpPr>
          <p:nvPr>
            <p:ph type="subTitle" idx="4"/>
          </p:nvPr>
        </p:nvSpPr>
        <p:spPr>
          <a:xfrm>
            <a:off x="1486825" y="3460550"/>
            <a:ext cx="27342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grpSp>
        <p:nvGrpSpPr>
          <p:cNvPr id="478" name="Google Shape;478;p5"/>
          <p:cNvGrpSpPr/>
          <p:nvPr/>
        </p:nvGrpSpPr>
        <p:grpSpPr>
          <a:xfrm rot="-3378785">
            <a:off x="-487183" y="2397319"/>
            <a:ext cx="2854278" cy="5719982"/>
            <a:chOff x="238125" y="1457650"/>
            <a:chExt cx="1411500" cy="2828650"/>
          </a:xfrm>
        </p:grpSpPr>
        <p:sp>
          <p:nvSpPr>
            <p:cNvPr id="479" name="Google Shape;479;p5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5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5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5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5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5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5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5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5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5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5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5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5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5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5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5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5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5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5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5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5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5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5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5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5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5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5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5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5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5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5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5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5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5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5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5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5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5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5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5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5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5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5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5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5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5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5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5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5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5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9" name="Google Shape;529;p5"/>
          <p:cNvGrpSpPr/>
          <p:nvPr/>
        </p:nvGrpSpPr>
        <p:grpSpPr>
          <a:xfrm rot="6982043">
            <a:off x="6618201" y="-3252579"/>
            <a:ext cx="2854304" cy="5720033"/>
            <a:chOff x="238125" y="1457650"/>
            <a:chExt cx="1411500" cy="2828650"/>
          </a:xfrm>
        </p:grpSpPr>
        <p:sp>
          <p:nvSpPr>
            <p:cNvPr id="530" name="Google Shape;530;p5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5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5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5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5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5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5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5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5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5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5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5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5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5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5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5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5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5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5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5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5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5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5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5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5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5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5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5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5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5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5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5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5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5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5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5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5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5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5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5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5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5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5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5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5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5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5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5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5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5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0" name="Google Shape;580;p5"/>
          <p:cNvGrpSpPr/>
          <p:nvPr/>
        </p:nvGrpSpPr>
        <p:grpSpPr>
          <a:xfrm>
            <a:off x="8424002" y="2755822"/>
            <a:ext cx="348351" cy="1842527"/>
            <a:chOff x="5650350" y="1819325"/>
            <a:chExt cx="98000" cy="518350"/>
          </a:xfrm>
        </p:grpSpPr>
        <p:sp>
          <p:nvSpPr>
            <p:cNvPr id="581" name="Google Shape;581;p5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5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5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5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5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5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5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5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5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5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5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5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5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5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5" name="Google Shape;595;p5"/>
          <p:cNvGrpSpPr/>
          <p:nvPr/>
        </p:nvGrpSpPr>
        <p:grpSpPr>
          <a:xfrm>
            <a:off x="371652" y="836097"/>
            <a:ext cx="348351" cy="1842527"/>
            <a:chOff x="5650350" y="1819325"/>
            <a:chExt cx="98000" cy="518350"/>
          </a:xfrm>
        </p:grpSpPr>
        <p:sp>
          <p:nvSpPr>
            <p:cNvPr id="596" name="Google Shape;596;p5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5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5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5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5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5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5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5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5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5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5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5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5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5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0" name="Google Shape;610;p5"/>
          <p:cNvGrpSpPr/>
          <p:nvPr/>
        </p:nvGrpSpPr>
        <p:grpSpPr>
          <a:xfrm>
            <a:off x="4487475" y="4697175"/>
            <a:ext cx="169050" cy="149625"/>
            <a:chOff x="2626350" y="1752000"/>
            <a:chExt cx="169050" cy="149625"/>
          </a:xfrm>
        </p:grpSpPr>
        <p:sp>
          <p:nvSpPr>
            <p:cNvPr id="611" name="Google Shape;611;p5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5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3" name="Google Shape;613;p5"/>
          <p:cNvGrpSpPr/>
          <p:nvPr/>
        </p:nvGrpSpPr>
        <p:grpSpPr>
          <a:xfrm>
            <a:off x="7967925" y="1562763"/>
            <a:ext cx="154850" cy="154125"/>
            <a:chOff x="1898575" y="1639050"/>
            <a:chExt cx="154850" cy="154125"/>
          </a:xfrm>
        </p:grpSpPr>
        <p:sp>
          <p:nvSpPr>
            <p:cNvPr id="614" name="Google Shape;614;p5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5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6" name="Google Shape;616;p5"/>
          <p:cNvGrpSpPr/>
          <p:nvPr/>
        </p:nvGrpSpPr>
        <p:grpSpPr>
          <a:xfrm>
            <a:off x="1280550" y="1414675"/>
            <a:ext cx="159325" cy="148100"/>
            <a:chOff x="996550" y="1565775"/>
            <a:chExt cx="159325" cy="148100"/>
          </a:xfrm>
        </p:grpSpPr>
        <p:sp>
          <p:nvSpPr>
            <p:cNvPr id="617" name="Google Shape;617;p5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5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4">
    <p:spTree>
      <p:nvGrpSpPr>
        <p:cNvPr id="1" name="Shape 4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7" name="Google Shape;4747;p31"/>
          <p:cNvSpPr/>
          <p:nvPr/>
        </p:nvSpPr>
        <p:spPr>
          <a:xfrm>
            <a:off x="0" y="1233489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8" name="Google Shape;4748;p3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4749" name="Google Shape;4749;p31"/>
          <p:cNvGrpSpPr/>
          <p:nvPr/>
        </p:nvGrpSpPr>
        <p:grpSpPr>
          <a:xfrm rot="3378785" flipH="1">
            <a:off x="6643210" y="2397319"/>
            <a:ext cx="2854278" cy="5719982"/>
            <a:chOff x="238125" y="1457650"/>
            <a:chExt cx="1411500" cy="2828650"/>
          </a:xfrm>
        </p:grpSpPr>
        <p:sp>
          <p:nvSpPr>
            <p:cNvPr id="4750" name="Google Shape;4750;p31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4751;p31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4752;p31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4753;p31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4754;p31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4755;p31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31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31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31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31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31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31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31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4763;p31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4764;p31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31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31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31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31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31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31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31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31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31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31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4775;p31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6" name="Google Shape;4776;p31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4777;p31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8" name="Google Shape;4778;p31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4779;p31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31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31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31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31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31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31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31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7" name="Google Shape;4787;p31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4788;p31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31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31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31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31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31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31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31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31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31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31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31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00" name="Google Shape;4800;p31"/>
          <p:cNvGrpSpPr/>
          <p:nvPr/>
        </p:nvGrpSpPr>
        <p:grpSpPr>
          <a:xfrm flipH="1">
            <a:off x="237953" y="2755822"/>
            <a:ext cx="348351" cy="1842527"/>
            <a:chOff x="5650350" y="1819325"/>
            <a:chExt cx="98000" cy="518350"/>
          </a:xfrm>
        </p:grpSpPr>
        <p:sp>
          <p:nvSpPr>
            <p:cNvPr id="4801" name="Google Shape;4801;p31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31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31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31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31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4806;p31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4807;p31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4808;p31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4809;p31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4810;p31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4811;p31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4812;p31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4813;p31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4814;p31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15" name="Google Shape;4815;p31"/>
          <p:cNvGrpSpPr/>
          <p:nvPr/>
        </p:nvGrpSpPr>
        <p:grpSpPr>
          <a:xfrm flipH="1">
            <a:off x="8290303" y="836097"/>
            <a:ext cx="348351" cy="1842527"/>
            <a:chOff x="5650350" y="1819325"/>
            <a:chExt cx="98000" cy="518350"/>
          </a:xfrm>
        </p:grpSpPr>
        <p:sp>
          <p:nvSpPr>
            <p:cNvPr id="4816" name="Google Shape;4816;p31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4817;p31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4818;p31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4819;p31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4820;p31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4821;p31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31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31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4824;p31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4825;p31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4826;p31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31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31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4829;p31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30" name="Google Shape;4830;p31"/>
          <p:cNvGrpSpPr/>
          <p:nvPr/>
        </p:nvGrpSpPr>
        <p:grpSpPr>
          <a:xfrm rot="-6982043" flipH="1">
            <a:off x="-462200" y="-3252579"/>
            <a:ext cx="2854304" cy="5720033"/>
            <a:chOff x="238125" y="1457650"/>
            <a:chExt cx="1411500" cy="2828650"/>
          </a:xfrm>
        </p:grpSpPr>
        <p:sp>
          <p:nvSpPr>
            <p:cNvPr id="4831" name="Google Shape;4831;p31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4832;p31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4833;p31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4834;p31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4835;p31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4836;p31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4837;p31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4838;p31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4839;p31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4840;p31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4841;p31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31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3" name="Google Shape;4843;p31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4844;p31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31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4846;p31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4847;p31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4848;p31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4849;p31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4850;p31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4851;p31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4852;p31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4853;p31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4854;p31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31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4856;p31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31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31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31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31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31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31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31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31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31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4866;p31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4867;p31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31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31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31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31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31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31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31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31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4876;p31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4877;p31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4878;p31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4879;p31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31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4_1">
    <p:spTree>
      <p:nvGrpSpPr>
        <p:cNvPr id="1" name="Shape 4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2" name="Google Shape;4882;p32"/>
          <p:cNvSpPr/>
          <p:nvPr/>
        </p:nvSpPr>
        <p:spPr>
          <a:xfrm>
            <a:off x="-2690850" y="1017726"/>
            <a:ext cx="13894594" cy="5941392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3" name="Google Shape;4883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4884" name="Google Shape;4884;p32"/>
          <p:cNvGrpSpPr/>
          <p:nvPr/>
        </p:nvGrpSpPr>
        <p:grpSpPr>
          <a:xfrm rot="3378785" flipH="1">
            <a:off x="6605310" y="2440869"/>
            <a:ext cx="2854278" cy="5719982"/>
            <a:chOff x="238125" y="1457650"/>
            <a:chExt cx="1411500" cy="2828650"/>
          </a:xfrm>
        </p:grpSpPr>
        <p:sp>
          <p:nvSpPr>
            <p:cNvPr id="4885" name="Google Shape;4885;p32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32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4887;p32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8" name="Google Shape;4888;p32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9" name="Google Shape;4889;p32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4890;p32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4891;p32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4892;p32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4893;p32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4894;p32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4895;p32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6" name="Google Shape;4896;p32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7" name="Google Shape;4897;p32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32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32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32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4901;p32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4902;p32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32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32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32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32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32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32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32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32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4911;p32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4912;p32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32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32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32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32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4917;p32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4918;p32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4919;p32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4920;p32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4921;p32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4922;p32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4923;p32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4924;p32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32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32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32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32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32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32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32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32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32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32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35" name="Google Shape;4935;p32"/>
          <p:cNvGrpSpPr/>
          <p:nvPr/>
        </p:nvGrpSpPr>
        <p:grpSpPr>
          <a:xfrm flipH="1">
            <a:off x="371653" y="776097"/>
            <a:ext cx="348351" cy="1842527"/>
            <a:chOff x="5650350" y="1819325"/>
            <a:chExt cx="98000" cy="518350"/>
          </a:xfrm>
        </p:grpSpPr>
        <p:sp>
          <p:nvSpPr>
            <p:cNvPr id="4936" name="Google Shape;4936;p32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7" name="Google Shape;4937;p32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8" name="Google Shape;4938;p32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4939;p32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4940;p32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4941;p32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4942;p32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4943;p32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4944;p32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4945;p32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6" name="Google Shape;4946;p32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7" name="Google Shape;4947;p32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8" name="Google Shape;4948;p32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4949;p32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50" name="Google Shape;4950;p32"/>
          <p:cNvGrpSpPr/>
          <p:nvPr/>
        </p:nvGrpSpPr>
        <p:grpSpPr>
          <a:xfrm flipH="1">
            <a:off x="8290303" y="836097"/>
            <a:ext cx="348351" cy="1842527"/>
            <a:chOff x="5650350" y="1819325"/>
            <a:chExt cx="98000" cy="518350"/>
          </a:xfrm>
        </p:grpSpPr>
        <p:sp>
          <p:nvSpPr>
            <p:cNvPr id="4951" name="Google Shape;4951;p32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4952;p32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4953;p32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4" name="Google Shape;4954;p32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5" name="Google Shape;4955;p32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6" name="Google Shape;4956;p32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7" name="Google Shape;4957;p32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8" name="Google Shape;4958;p32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9" name="Google Shape;4959;p32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0" name="Google Shape;4960;p32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1" name="Google Shape;4961;p32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2" name="Google Shape;4962;p32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3" name="Google Shape;4963;p32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4964;p32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65" name="Google Shape;4965;p32"/>
          <p:cNvGrpSpPr/>
          <p:nvPr/>
        </p:nvGrpSpPr>
        <p:grpSpPr>
          <a:xfrm rot="-3378785">
            <a:off x="-583365" y="2397319"/>
            <a:ext cx="2854278" cy="5719982"/>
            <a:chOff x="238125" y="1457650"/>
            <a:chExt cx="1411500" cy="2828650"/>
          </a:xfrm>
        </p:grpSpPr>
        <p:sp>
          <p:nvSpPr>
            <p:cNvPr id="4966" name="Google Shape;4966;p32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7" name="Google Shape;4967;p32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8" name="Google Shape;4968;p32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9" name="Google Shape;4969;p32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0" name="Google Shape;4970;p32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1" name="Google Shape;4971;p32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2" name="Google Shape;4972;p32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3" name="Google Shape;4973;p32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4" name="Google Shape;4974;p32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5" name="Google Shape;4975;p32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6" name="Google Shape;4976;p32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7" name="Google Shape;4977;p32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8" name="Google Shape;4978;p32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9" name="Google Shape;4979;p32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0" name="Google Shape;4980;p32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1" name="Google Shape;4981;p32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2" name="Google Shape;4982;p32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3" name="Google Shape;4983;p32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4" name="Google Shape;4984;p32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5" name="Google Shape;4985;p32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6" name="Google Shape;4986;p32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7" name="Google Shape;4987;p32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8" name="Google Shape;4988;p32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9" name="Google Shape;4989;p32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0" name="Google Shape;4990;p32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1" name="Google Shape;4991;p32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32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4993;p32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4994;p32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4995;p32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32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32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32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32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32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32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32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32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32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32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32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5007;p32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32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32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32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32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32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32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32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32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TITLE_1">
    <p:spTree>
      <p:nvGrpSpPr>
        <p:cNvPr id="1" name="Shape 5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7" name="Google Shape;5237;p34"/>
          <p:cNvSpPr/>
          <p:nvPr/>
        </p:nvSpPr>
        <p:spPr>
          <a:xfrm>
            <a:off x="0" y="1233489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38" name="Google Shape;5238;p34"/>
          <p:cNvGrpSpPr/>
          <p:nvPr/>
        </p:nvGrpSpPr>
        <p:grpSpPr>
          <a:xfrm rot="-7768984">
            <a:off x="109386" y="4396818"/>
            <a:ext cx="1373621" cy="769819"/>
            <a:chOff x="2126950" y="1428675"/>
            <a:chExt cx="1018325" cy="570700"/>
          </a:xfrm>
        </p:grpSpPr>
        <p:sp>
          <p:nvSpPr>
            <p:cNvPr id="5239" name="Google Shape;5239;p34"/>
            <p:cNvSpPr/>
            <p:nvPr/>
          </p:nvSpPr>
          <p:spPr>
            <a:xfrm>
              <a:off x="2245050" y="1428675"/>
              <a:ext cx="795575" cy="412275"/>
            </a:xfrm>
            <a:custGeom>
              <a:avLst/>
              <a:gdLst/>
              <a:ahLst/>
              <a:cxnLst/>
              <a:rect l="l" t="t" r="r" b="b"/>
              <a:pathLst>
                <a:path w="31823" h="16491" extrusionOk="0">
                  <a:moveTo>
                    <a:pt x="27296" y="0"/>
                  </a:moveTo>
                  <a:lnTo>
                    <a:pt x="26165" y="57"/>
                  </a:lnTo>
                  <a:lnTo>
                    <a:pt x="25062" y="170"/>
                  </a:lnTo>
                  <a:lnTo>
                    <a:pt x="23930" y="283"/>
                  </a:lnTo>
                  <a:lnTo>
                    <a:pt x="22799" y="453"/>
                  </a:lnTo>
                  <a:lnTo>
                    <a:pt x="21696" y="651"/>
                  </a:lnTo>
                  <a:lnTo>
                    <a:pt x="20593" y="905"/>
                  </a:lnTo>
                  <a:lnTo>
                    <a:pt x="19489" y="1188"/>
                  </a:lnTo>
                  <a:lnTo>
                    <a:pt x="18415" y="1499"/>
                  </a:lnTo>
                  <a:lnTo>
                    <a:pt x="17340" y="1867"/>
                  </a:lnTo>
                  <a:lnTo>
                    <a:pt x="16293" y="2263"/>
                  </a:lnTo>
                  <a:lnTo>
                    <a:pt x="15246" y="2687"/>
                  </a:lnTo>
                  <a:lnTo>
                    <a:pt x="14200" y="3168"/>
                  </a:lnTo>
                  <a:lnTo>
                    <a:pt x="13436" y="3564"/>
                  </a:lnTo>
                  <a:lnTo>
                    <a:pt x="12701" y="3960"/>
                  </a:lnTo>
                  <a:lnTo>
                    <a:pt x="11937" y="4384"/>
                  </a:lnTo>
                  <a:lnTo>
                    <a:pt x="11201" y="4809"/>
                  </a:lnTo>
                  <a:lnTo>
                    <a:pt x="10494" y="5290"/>
                  </a:lnTo>
                  <a:lnTo>
                    <a:pt x="9759" y="5770"/>
                  </a:lnTo>
                  <a:lnTo>
                    <a:pt x="9080" y="6280"/>
                  </a:lnTo>
                  <a:lnTo>
                    <a:pt x="8401" y="6789"/>
                  </a:lnTo>
                  <a:lnTo>
                    <a:pt x="7722" y="7326"/>
                  </a:lnTo>
                  <a:lnTo>
                    <a:pt x="7072" y="7892"/>
                  </a:lnTo>
                  <a:lnTo>
                    <a:pt x="6421" y="8458"/>
                  </a:lnTo>
                  <a:lnTo>
                    <a:pt x="5799" y="9052"/>
                  </a:lnTo>
                  <a:lnTo>
                    <a:pt x="5176" y="9646"/>
                  </a:lnTo>
                  <a:lnTo>
                    <a:pt x="4582" y="10268"/>
                  </a:lnTo>
                  <a:lnTo>
                    <a:pt x="4017" y="10890"/>
                  </a:lnTo>
                  <a:lnTo>
                    <a:pt x="3451" y="11541"/>
                  </a:lnTo>
                  <a:lnTo>
                    <a:pt x="2885" y="12220"/>
                  </a:lnTo>
                  <a:lnTo>
                    <a:pt x="2376" y="12899"/>
                  </a:lnTo>
                  <a:lnTo>
                    <a:pt x="1726" y="13747"/>
                  </a:lnTo>
                  <a:lnTo>
                    <a:pt x="1103" y="14624"/>
                  </a:lnTo>
                  <a:lnTo>
                    <a:pt x="537" y="15557"/>
                  </a:lnTo>
                  <a:lnTo>
                    <a:pt x="255" y="16010"/>
                  </a:lnTo>
                  <a:lnTo>
                    <a:pt x="0" y="16491"/>
                  </a:lnTo>
                  <a:lnTo>
                    <a:pt x="1414" y="14879"/>
                  </a:lnTo>
                  <a:lnTo>
                    <a:pt x="2857" y="13238"/>
                  </a:lnTo>
                  <a:lnTo>
                    <a:pt x="3592" y="12446"/>
                  </a:lnTo>
                  <a:lnTo>
                    <a:pt x="4356" y="11654"/>
                  </a:lnTo>
                  <a:lnTo>
                    <a:pt x="5148" y="10862"/>
                  </a:lnTo>
                  <a:lnTo>
                    <a:pt x="5968" y="10127"/>
                  </a:lnTo>
                  <a:lnTo>
                    <a:pt x="6534" y="9617"/>
                  </a:lnTo>
                  <a:lnTo>
                    <a:pt x="7100" y="9165"/>
                  </a:lnTo>
                  <a:lnTo>
                    <a:pt x="8260" y="8260"/>
                  </a:lnTo>
                  <a:lnTo>
                    <a:pt x="9448" y="7411"/>
                  </a:lnTo>
                  <a:lnTo>
                    <a:pt x="10692" y="6619"/>
                  </a:lnTo>
                  <a:lnTo>
                    <a:pt x="11937" y="5884"/>
                  </a:lnTo>
                  <a:lnTo>
                    <a:pt x="13238" y="5205"/>
                  </a:lnTo>
                  <a:lnTo>
                    <a:pt x="14568" y="4554"/>
                  </a:lnTo>
                  <a:lnTo>
                    <a:pt x="15925" y="3988"/>
                  </a:lnTo>
                  <a:lnTo>
                    <a:pt x="17283" y="3451"/>
                  </a:lnTo>
                  <a:lnTo>
                    <a:pt x="18697" y="2942"/>
                  </a:lnTo>
                  <a:lnTo>
                    <a:pt x="20112" y="2489"/>
                  </a:lnTo>
                  <a:lnTo>
                    <a:pt x="21583" y="2093"/>
                  </a:lnTo>
                  <a:lnTo>
                    <a:pt x="23054" y="1725"/>
                  </a:lnTo>
                  <a:lnTo>
                    <a:pt x="24524" y="1414"/>
                  </a:lnTo>
                  <a:lnTo>
                    <a:pt x="26052" y="1131"/>
                  </a:lnTo>
                  <a:lnTo>
                    <a:pt x="27579" y="877"/>
                  </a:lnTo>
                  <a:lnTo>
                    <a:pt x="29701" y="537"/>
                  </a:lnTo>
                  <a:lnTo>
                    <a:pt x="31822" y="198"/>
                  </a:lnTo>
                  <a:lnTo>
                    <a:pt x="30691" y="85"/>
                  </a:lnTo>
                  <a:lnTo>
                    <a:pt x="29559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34"/>
            <p:cNvSpPr/>
            <p:nvPr/>
          </p:nvSpPr>
          <p:spPr>
            <a:xfrm>
              <a:off x="2226650" y="1433625"/>
              <a:ext cx="906600" cy="485825"/>
            </a:xfrm>
            <a:custGeom>
              <a:avLst/>
              <a:gdLst/>
              <a:ahLst/>
              <a:cxnLst/>
              <a:rect l="l" t="t" r="r" b="b"/>
              <a:pathLst>
                <a:path w="36264" h="19433" extrusionOk="0">
                  <a:moveTo>
                    <a:pt x="32558" y="0"/>
                  </a:moveTo>
                  <a:lnTo>
                    <a:pt x="30437" y="339"/>
                  </a:lnTo>
                  <a:lnTo>
                    <a:pt x="28315" y="679"/>
                  </a:lnTo>
                  <a:lnTo>
                    <a:pt x="26788" y="933"/>
                  </a:lnTo>
                  <a:lnTo>
                    <a:pt x="25260" y="1216"/>
                  </a:lnTo>
                  <a:lnTo>
                    <a:pt x="23790" y="1527"/>
                  </a:lnTo>
                  <a:lnTo>
                    <a:pt x="22319" y="1895"/>
                  </a:lnTo>
                  <a:lnTo>
                    <a:pt x="20848" y="2291"/>
                  </a:lnTo>
                  <a:lnTo>
                    <a:pt x="19433" y="2744"/>
                  </a:lnTo>
                  <a:lnTo>
                    <a:pt x="18019" y="3253"/>
                  </a:lnTo>
                  <a:lnTo>
                    <a:pt x="16661" y="3790"/>
                  </a:lnTo>
                  <a:lnTo>
                    <a:pt x="15304" y="4356"/>
                  </a:lnTo>
                  <a:lnTo>
                    <a:pt x="13974" y="5007"/>
                  </a:lnTo>
                  <a:lnTo>
                    <a:pt x="12673" y="5686"/>
                  </a:lnTo>
                  <a:lnTo>
                    <a:pt x="11428" y="6421"/>
                  </a:lnTo>
                  <a:lnTo>
                    <a:pt x="10184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19"/>
                  </a:lnTo>
                  <a:lnTo>
                    <a:pt x="6704" y="9929"/>
                  </a:lnTo>
                  <a:lnTo>
                    <a:pt x="5884" y="10664"/>
                  </a:lnTo>
                  <a:lnTo>
                    <a:pt x="5092" y="11456"/>
                  </a:lnTo>
                  <a:lnTo>
                    <a:pt x="4328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36" y="16293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5" y="18047"/>
                  </a:lnTo>
                  <a:lnTo>
                    <a:pt x="29" y="18245"/>
                  </a:lnTo>
                  <a:lnTo>
                    <a:pt x="1" y="18471"/>
                  </a:lnTo>
                  <a:lnTo>
                    <a:pt x="1" y="18697"/>
                  </a:lnTo>
                  <a:lnTo>
                    <a:pt x="29" y="18895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397" y="19348"/>
                  </a:lnTo>
                  <a:lnTo>
                    <a:pt x="595" y="19433"/>
                  </a:lnTo>
                  <a:lnTo>
                    <a:pt x="1019" y="19433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29" y="14907"/>
                  </a:lnTo>
                  <a:lnTo>
                    <a:pt x="14992" y="13860"/>
                  </a:lnTo>
                  <a:lnTo>
                    <a:pt x="17255" y="12757"/>
                  </a:lnTo>
                  <a:lnTo>
                    <a:pt x="19490" y="11597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5996" y="7864"/>
                  </a:lnTo>
                  <a:lnTo>
                    <a:pt x="28117" y="6506"/>
                  </a:lnTo>
                  <a:lnTo>
                    <a:pt x="30211" y="5120"/>
                  </a:lnTo>
                  <a:lnTo>
                    <a:pt x="32247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30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34"/>
            <p:cNvSpPr/>
            <p:nvPr/>
          </p:nvSpPr>
          <p:spPr>
            <a:xfrm>
              <a:off x="2252100" y="1449175"/>
              <a:ext cx="893175" cy="470275"/>
            </a:xfrm>
            <a:custGeom>
              <a:avLst/>
              <a:gdLst/>
              <a:ahLst/>
              <a:cxnLst/>
              <a:rect l="l" t="t" r="r" b="b"/>
              <a:pathLst>
                <a:path w="35727" h="18811" extrusionOk="0">
                  <a:moveTo>
                    <a:pt x="35246" y="0"/>
                  </a:moveTo>
                  <a:lnTo>
                    <a:pt x="33266" y="1556"/>
                  </a:lnTo>
                  <a:lnTo>
                    <a:pt x="31229" y="3055"/>
                  </a:lnTo>
                  <a:lnTo>
                    <a:pt x="29193" y="4498"/>
                  </a:lnTo>
                  <a:lnTo>
                    <a:pt x="27099" y="5884"/>
                  </a:lnTo>
                  <a:lnTo>
                    <a:pt x="24978" y="7242"/>
                  </a:lnTo>
                  <a:lnTo>
                    <a:pt x="22856" y="8543"/>
                  </a:lnTo>
                  <a:lnTo>
                    <a:pt x="20678" y="9787"/>
                  </a:lnTo>
                  <a:lnTo>
                    <a:pt x="18472" y="10975"/>
                  </a:lnTo>
                  <a:lnTo>
                    <a:pt x="16237" y="12135"/>
                  </a:lnTo>
                  <a:lnTo>
                    <a:pt x="13974" y="13238"/>
                  </a:lnTo>
                  <a:lnTo>
                    <a:pt x="11711" y="14285"/>
                  </a:lnTo>
                  <a:lnTo>
                    <a:pt x="9420" y="15275"/>
                  </a:lnTo>
                  <a:lnTo>
                    <a:pt x="7101" y="16237"/>
                  </a:lnTo>
                  <a:lnTo>
                    <a:pt x="4753" y="17142"/>
                  </a:lnTo>
                  <a:lnTo>
                    <a:pt x="2405" y="18019"/>
                  </a:lnTo>
                  <a:lnTo>
                    <a:pt x="1" y="18811"/>
                  </a:lnTo>
                  <a:lnTo>
                    <a:pt x="425" y="18754"/>
                  </a:lnTo>
                  <a:lnTo>
                    <a:pt x="849" y="18669"/>
                  </a:lnTo>
                  <a:lnTo>
                    <a:pt x="1557" y="18471"/>
                  </a:lnTo>
                  <a:lnTo>
                    <a:pt x="3141" y="18104"/>
                  </a:lnTo>
                  <a:lnTo>
                    <a:pt x="4725" y="17708"/>
                  </a:lnTo>
                  <a:lnTo>
                    <a:pt x="6309" y="17283"/>
                  </a:lnTo>
                  <a:lnTo>
                    <a:pt x="7865" y="16802"/>
                  </a:lnTo>
                  <a:lnTo>
                    <a:pt x="9420" y="16293"/>
                  </a:lnTo>
                  <a:lnTo>
                    <a:pt x="10976" y="15756"/>
                  </a:lnTo>
                  <a:lnTo>
                    <a:pt x="12504" y="15162"/>
                  </a:lnTo>
                  <a:lnTo>
                    <a:pt x="14003" y="14568"/>
                  </a:lnTo>
                  <a:lnTo>
                    <a:pt x="15530" y="13889"/>
                  </a:lnTo>
                  <a:lnTo>
                    <a:pt x="17001" y="13210"/>
                  </a:lnTo>
                  <a:lnTo>
                    <a:pt x="18472" y="12475"/>
                  </a:lnTo>
                  <a:lnTo>
                    <a:pt x="19943" y="11711"/>
                  </a:lnTo>
                  <a:lnTo>
                    <a:pt x="21385" y="10919"/>
                  </a:lnTo>
                  <a:lnTo>
                    <a:pt x="22800" y="10099"/>
                  </a:lnTo>
                  <a:lnTo>
                    <a:pt x="24214" y="9222"/>
                  </a:lnTo>
                  <a:lnTo>
                    <a:pt x="25600" y="8345"/>
                  </a:lnTo>
                  <a:lnTo>
                    <a:pt x="26958" y="7411"/>
                  </a:lnTo>
                  <a:lnTo>
                    <a:pt x="28287" y="6450"/>
                  </a:lnTo>
                  <a:lnTo>
                    <a:pt x="29589" y="5460"/>
                  </a:lnTo>
                  <a:lnTo>
                    <a:pt x="30890" y="4441"/>
                  </a:lnTo>
                  <a:lnTo>
                    <a:pt x="32134" y="3395"/>
                  </a:lnTo>
                  <a:lnTo>
                    <a:pt x="33351" y="2348"/>
                  </a:lnTo>
                  <a:lnTo>
                    <a:pt x="34567" y="1245"/>
                  </a:lnTo>
                  <a:lnTo>
                    <a:pt x="35161" y="623"/>
                  </a:lnTo>
                  <a:lnTo>
                    <a:pt x="35529" y="255"/>
                  </a:lnTo>
                  <a:lnTo>
                    <a:pt x="35642" y="142"/>
                  </a:lnTo>
                  <a:lnTo>
                    <a:pt x="35727" y="113"/>
                  </a:lnTo>
                  <a:lnTo>
                    <a:pt x="3524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34"/>
            <p:cNvSpPr/>
            <p:nvPr/>
          </p:nvSpPr>
          <p:spPr>
            <a:xfrm>
              <a:off x="2126950" y="1510700"/>
              <a:ext cx="828100" cy="488675"/>
            </a:xfrm>
            <a:custGeom>
              <a:avLst/>
              <a:gdLst/>
              <a:ahLst/>
              <a:cxnLst/>
              <a:rect l="l" t="t" r="r" b="b"/>
              <a:pathLst>
                <a:path w="33124" h="19547" extrusionOk="0">
                  <a:moveTo>
                    <a:pt x="32869" y="0"/>
                  </a:moveTo>
                  <a:lnTo>
                    <a:pt x="31115" y="594"/>
                  </a:lnTo>
                  <a:lnTo>
                    <a:pt x="29362" y="1245"/>
                  </a:lnTo>
                  <a:lnTo>
                    <a:pt x="27608" y="1924"/>
                  </a:lnTo>
                  <a:lnTo>
                    <a:pt x="25882" y="2659"/>
                  </a:lnTo>
                  <a:lnTo>
                    <a:pt x="24185" y="3395"/>
                  </a:lnTo>
                  <a:lnTo>
                    <a:pt x="22488" y="4187"/>
                  </a:lnTo>
                  <a:lnTo>
                    <a:pt x="20791" y="5007"/>
                  </a:lnTo>
                  <a:lnTo>
                    <a:pt x="19122" y="5855"/>
                  </a:lnTo>
                  <a:lnTo>
                    <a:pt x="17481" y="6732"/>
                  </a:lnTo>
                  <a:lnTo>
                    <a:pt x="15869" y="7666"/>
                  </a:lnTo>
                  <a:lnTo>
                    <a:pt x="14285" y="8599"/>
                  </a:lnTo>
                  <a:lnTo>
                    <a:pt x="12701" y="9589"/>
                  </a:lnTo>
                  <a:lnTo>
                    <a:pt x="11145" y="10579"/>
                  </a:lnTo>
                  <a:lnTo>
                    <a:pt x="9589" y="11626"/>
                  </a:lnTo>
                  <a:lnTo>
                    <a:pt x="8062" y="12701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3" y="16406"/>
                  </a:lnTo>
                  <a:lnTo>
                    <a:pt x="1641" y="17792"/>
                  </a:lnTo>
                  <a:lnTo>
                    <a:pt x="85" y="19178"/>
                  </a:lnTo>
                  <a:lnTo>
                    <a:pt x="28" y="19263"/>
                  </a:lnTo>
                  <a:lnTo>
                    <a:pt x="0" y="19320"/>
                  </a:lnTo>
                  <a:lnTo>
                    <a:pt x="28" y="19405"/>
                  </a:lnTo>
                  <a:lnTo>
                    <a:pt x="57" y="19461"/>
                  </a:lnTo>
                  <a:lnTo>
                    <a:pt x="142" y="19518"/>
                  </a:lnTo>
                  <a:lnTo>
                    <a:pt x="198" y="19546"/>
                  </a:lnTo>
                  <a:lnTo>
                    <a:pt x="283" y="19518"/>
                  </a:lnTo>
                  <a:lnTo>
                    <a:pt x="368" y="19489"/>
                  </a:lnTo>
                  <a:lnTo>
                    <a:pt x="1754" y="18245"/>
                  </a:lnTo>
                  <a:lnTo>
                    <a:pt x="3168" y="17029"/>
                  </a:lnTo>
                  <a:lnTo>
                    <a:pt x="4611" y="15869"/>
                  </a:lnTo>
                  <a:lnTo>
                    <a:pt x="6053" y="14709"/>
                  </a:lnTo>
                  <a:lnTo>
                    <a:pt x="7553" y="13606"/>
                  </a:lnTo>
                  <a:lnTo>
                    <a:pt x="9052" y="12503"/>
                  </a:lnTo>
                  <a:lnTo>
                    <a:pt x="10579" y="11456"/>
                  </a:lnTo>
                  <a:lnTo>
                    <a:pt x="12135" y="10438"/>
                  </a:lnTo>
                  <a:lnTo>
                    <a:pt x="13691" y="9448"/>
                  </a:lnTo>
                  <a:lnTo>
                    <a:pt x="15275" y="8486"/>
                  </a:lnTo>
                  <a:lnTo>
                    <a:pt x="16887" y="7553"/>
                  </a:lnTo>
                  <a:lnTo>
                    <a:pt x="18500" y="6648"/>
                  </a:lnTo>
                  <a:lnTo>
                    <a:pt x="20140" y="5799"/>
                  </a:lnTo>
                  <a:lnTo>
                    <a:pt x="21809" y="4979"/>
                  </a:lnTo>
                  <a:lnTo>
                    <a:pt x="23478" y="4158"/>
                  </a:lnTo>
                  <a:lnTo>
                    <a:pt x="25175" y="3423"/>
                  </a:lnTo>
                  <a:lnTo>
                    <a:pt x="27099" y="2603"/>
                  </a:lnTo>
                  <a:lnTo>
                    <a:pt x="29050" y="1811"/>
                  </a:lnTo>
                  <a:lnTo>
                    <a:pt x="31002" y="1075"/>
                  </a:lnTo>
                  <a:lnTo>
                    <a:pt x="32982" y="396"/>
                  </a:lnTo>
                  <a:lnTo>
                    <a:pt x="33067" y="368"/>
                  </a:lnTo>
                  <a:lnTo>
                    <a:pt x="33124" y="283"/>
                  </a:lnTo>
                  <a:lnTo>
                    <a:pt x="33124" y="227"/>
                  </a:lnTo>
                  <a:lnTo>
                    <a:pt x="33124" y="142"/>
                  </a:lnTo>
                  <a:lnTo>
                    <a:pt x="33095" y="57"/>
                  </a:lnTo>
                  <a:lnTo>
                    <a:pt x="330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34"/>
            <p:cNvSpPr/>
            <p:nvPr/>
          </p:nvSpPr>
          <p:spPr>
            <a:xfrm>
              <a:off x="2780350" y="1495125"/>
              <a:ext cx="79950" cy="94075"/>
            </a:xfrm>
            <a:custGeom>
              <a:avLst/>
              <a:gdLst/>
              <a:ahLst/>
              <a:cxnLst/>
              <a:rect l="l" t="t" r="r" b="b"/>
              <a:pathLst>
                <a:path w="3198" h="3763" extrusionOk="0">
                  <a:moveTo>
                    <a:pt x="1953" y="1"/>
                  </a:moveTo>
                  <a:lnTo>
                    <a:pt x="1896" y="29"/>
                  </a:lnTo>
                  <a:lnTo>
                    <a:pt x="1840" y="86"/>
                  </a:lnTo>
                  <a:lnTo>
                    <a:pt x="29" y="3056"/>
                  </a:lnTo>
                  <a:lnTo>
                    <a:pt x="1" y="3169"/>
                  </a:lnTo>
                  <a:lnTo>
                    <a:pt x="29" y="3282"/>
                  </a:lnTo>
                  <a:lnTo>
                    <a:pt x="114" y="3339"/>
                  </a:lnTo>
                  <a:lnTo>
                    <a:pt x="199" y="3395"/>
                  </a:lnTo>
                  <a:lnTo>
                    <a:pt x="2971" y="3763"/>
                  </a:lnTo>
                  <a:lnTo>
                    <a:pt x="3056" y="3763"/>
                  </a:lnTo>
                  <a:lnTo>
                    <a:pt x="3112" y="3706"/>
                  </a:lnTo>
                  <a:lnTo>
                    <a:pt x="3169" y="3650"/>
                  </a:lnTo>
                  <a:lnTo>
                    <a:pt x="3197" y="3565"/>
                  </a:lnTo>
                  <a:lnTo>
                    <a:pt x="3169" y="3480"/>
                  </a:lnTo>
                  <a:lnTo>
                    <a:pt x="3141" y="3424"/>
                  </a:lnTo>
                  <a:lnTo>
                    <a:pt x="3056" y="3395"/>
                  </a:lnTo>
                  <a:lnTo>
                    <a:pt x="2999" y="3367"/>
                  </a:lnTo>
                  <a:lnTo>
                    <a:pt x="567" y="3028"/>
                  </a:lnTo>
                  <a:lnTo>
                    <a:pt x="2179" y="312"/>
                  </a:lnTo>
                  <a:lnTo>
                    <a:pt x="2207" y="227"/>
                  </a:lnTo>
                  <a:lnTo>
                    <a:pt x="2207" y="142"/>
                  </a:lnTo>
                  <a:lnTo>
                    <a:pt x="2179" y="86"/>
                  </a:lnTo>
                  <a:lnTo>
                    <a:pt x="2122" y="29"/>
                  </a:lnTo>
                  <a:lnTo>
                    <a:pt x="203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34"/>
            <p:cNvSpPr/>
            <p:nvPr/>
          </p:nvSpPr>
          <p:spPr>
            <a:xfrm>
              <a:off x="2547000" y="1579275"/>
              <a:ext cx="75675" cy="115300"/>
            </a:xfrm>
            <a:custGeom>
              <a:avLst/>
              <a:gdLst/>
              <a:ahLst/>
              <a:cxnLst/>
              <a:rect l="l" t="t" r="r" b="b"/>
              <a:pathLst>
                <a:path w="3027" h="4612" extrusionOk="0">
                  <a:moveTo>
                    <a:pt x="2772" y="1"/>
                  </a:moveTo>
                  <a:lnTo>
                    <a:pt x="2688" y="29"/>
                  </a:lnTo>
                  <a:lnTo>
                    <a:pt x="2631" y="86"/>
                  </a:lnTo>
                  <a:lnTo>
                    <a:pt x="29" y="4301"/>
                  </a:lnTo>
                  <a:lnTo>
                    <a:pt x="0" y="4385"/>
                  </a:lnTo>
                  <a:lnTo>
                    <a:pt x="0" y="4470"/>
                  </a:lnTo>
                  <a:lnTo>
                    <a:pt x="29" y="4527"/>
                  </a:lnTo>
                  <a:lnTo>
                    <a:pt x="85" y="4583"/>
                  </a:lnTo>
                  <a:lnTo>
                    <a:pt x="170" y="4612"/>
                  </a:lnTo>
                  <a:lnTo>
                    <a:pt x="255" y="4612"/>
                  </a:lnTo>
                  <a:lnTo>
                    <a:pt x="312" y="4583"/>
                  </a:lnTo>
                  <a:lnTo>
                    <a:pt x="368" y="4527"/>
                  </a:lnTo>
                  <a:lnTo>
                    <a:pt x="2999" y="312"/>
                  </a:lnTo>
                  <a:lnTo>
                    <a:pt x="3027" y="227"/>
                  </a:lnTo>
                  <a:lnTo>
                    <a:pt x="3027" y="142"/>
                  </a:lnTo>
                  <a:lnTo>
                    <a:pt x="2970" y="86"/>
                  </a:lnTo>
                  <a:lnTo>
                    <a:pt x="2914" y="29"/>
                  </a:lnTo>
                  <a:lnTo>
                    <a:pt x="285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34"/>
            <p:cNvSpPr/>
            <p:nvPr/>
          </p:nvSpPr>
          <p:spPr>
            <a:xfrm>
              <a:off x="2553350" y="1679000"/>
              <a:ext cx="99050" cy="12750"/>
            </a:xfrm>
            <a:custGeom>
              <a:avLst/>
              <a:gdLst/>
              <a:ahLst/>
              <a:cxnLst/>
              <a:rect l="l" t="t" r="r" b="b"/>
              <a:pathLst>
                <a:path w="3962" h="510" extrusionOk="0">
                  <a:moveTo>
                    <a:pt x="3763" y="0"/>
                  </a:moveTo>
                  <a:lnTo>
                    <a:pt x="227" y="85"/>
                  </a:lnTo>
                  <a:lnTo>
                    <a:pt x="114" y="114"/>
                  </a:lnTo>
                  <a:lnTo>
                    <a:pt x="58" y="142"/>
                  </a:lnTo>
                  <a:lnTo>
                    <a:pt x="29" y="227"/>
                  </a:lnTo>
                  <a:lnTo>
                    <a:pt x="1" y="283"/>
                  </a:lnTo>
                  <a:lnTo>
                    <a:pt x="29" y="368"/>
                  </a:lnTo>
                  <a:lnTo>
                    <a:pt x="58" y="425"/>
                  </a:lnTo>
                  <a:lnTo>
                    <a:pt x="114" y="481"/>
                  </a:lnTo>
                  <a:lnTo>
                    <a:pt x="199" y="510"/>
                  </a:lnTo>
                  <a:lnTo>
                    <a:pt x="3763" y="396"/>
                  </a:lnTo>
                  <a:lnTo>
                    <a:pt x="3848" y="396"/>
                  </a:lnTo>
                  <a:lnTo>
                    <a:pt x="3904" y="340"/>
                  </a:lnTo>
                  <a:lnTo>
                    <a:pt x="3933" y="283"/>
                  </a:lnTo>
                  <a:lnTo>
                    <a:pt x="3961" y="198"/>
                  </a:lnTo>
                  <a:lnTo>
                    <a:pt x="3961" y="114"/>
                  </a:lnTo>
                  <a:lnTo>
                    <a:pt x="3904" y="57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34"/>
            <p:cNvSpPr/>
            <p:nvPr/>
          </p:nvSpPr>
          <p:spPr>
            <a:xfrm>
              <a:off x="2326350" y="1700200"/>
              <a:ext cx="154200" cy="141475"/>
            </a:xfrm>
            <a:custGeom>
              <a:avLst/>
              <a:gdLst/>
              <a:ahLst/>
              <a:cxnLst/>
              <a:rect l="l" t="t" r="r" b="b"/>
              <a:pathLst>
                <a:path w="6168" h="5659" extrusionOk="0">
                  <a:moveTo>
                    <a:pt x="2518" y="1"/>
                  </a:moveTo>
                  <a:lnTo>
                    <a:pt x="2462" y="29"/>
                  </a:lnTo>
                  <a:lnTo>
                    <a:pt x="2405" y="86"/>
                  </a:lnTo>
                  <a:lnTo>
                    <a:pt x="29" y="5347"/>
                  </a:lnTo>
                  <a:lnTo>
                    <a:pt x="1" y="5460"/>
                  </a:lnTo>
                  <a:lnTo>
                    <a:pt x="29" y="5573"/>
                  </a:lnTo>
                  <a:lnTo>
                    <a:pt x="114" y="5658"/>
                  </a:lnTo>
                  <a:lnTo>
                    <a:pt x="256" y="5658"/>
                  </a:lnTo>
                  <a:lnTo>
                    <a:pt x="6026" y="4583"/>
                  </a:lnTo>
                  <a:lnTo>
                    <a:pt x="6111" y="4555"/>
                  </a:lnTo>
                  <a:lnTo>
                    <a:pt x="6167" y="4498"/>
                  </a:lnTo>
                  <a:lnTo>
                    <a:pt x="6167" y="4414"/>
                  </a:lnTo>
                  <a:lnTo>
                    <a:pt x="6167" y="4357"/>
                  </a:lnTo>
                  <a:lnTo>
                    <a:pt x="6139" y="4272"/>
                  </a:lnTo>
                  <a:lnTo>
                    <a:pt x="6083" y="4216"/>
                  </a:lnTo>
                  <a:lnTo>
                    <a:pt x="5998" y="4187"/>
                  </a:lnTo>
                  <a:lnTo>
                    <a:pt x="5913" y="4187"/>
                  </a:lnTo>
                  <a:lnTo>
                    <a:pt x="538" y="5177"/>
                  </a:lnTo>
                  <a:lnTo>
                    <a:pt x="2745" y="312"/>
                  </a:lnTo>
                  <a:lnTo>
                    <a:pt x="2773" y="227"/>
                  </a:lnTo>
                  <a:lnTo>
                    <a:pt x="2745" y="142"/>
                  </a:lnTo>
                  <a:lnTo>
                    <a:pt x="2716" y="58"/>
                  </a:lnTo>
                  <a:lnTo>
                    <a:pt x="2660" y="29"/>
                  </a:lnTo>
                  <a:lnTo>
                    <a:pt x="257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7" name="Google Shape;5247;p34"/>
          <p:cNvGrpSpPr/>
          <p:nvPr/>
        </p:nvGrpSpPr>
        <p:grpSpPr>
          <a:xfrm rot="-2700000" flipH="1">
            <a:off x="6850022" y="-1915025"/>
            <a:ext cx="2854313" cy="5720051"/>
            <a:chOff x="238125" y="1457650"/>
            <a:chExt cx="1411500" cy="2828650"/>
          </a:xfrm>
        </p:grpSpPr>
        <p:sp>
          <p:nvSpPr>
            <p:cNvPr id="5248" name="Google Shape;5248;p34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34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34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34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34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34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34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34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34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34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8" name="Google Shape;5258;p34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34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34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34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34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34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34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34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34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34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34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34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34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34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34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34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34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34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34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34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34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9" name="Google Shape;5279;p34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0" name="Google Shape;5280;p34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34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34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34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34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34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34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34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34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9" name="Google Shape;5289;p34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0" name="Google Shape;5290;p34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1" name="Google Shape;5291;p34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34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34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34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34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34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34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98" name="Google Shape;5298;p34"/>
          <p:cNvGrpSpPr/>
          <p:nvPr/>
        </p:nvGrpSpPr>
        <p:grpSpPr>
          <a:xfrm rot="2700000">
            <a:off x="-560328" y="-1915025"/>
            <a:ext cx="2854313" cy="5720051"/>
            <a:chOff x="238125" y="1457650"/>
            <a:chExt cx="1411500" cy="2828650"/>
          </a:xfrm>
        </p:grpSpPr>
        <p:sp>
          <p:nvSpPr>
            <p:cNvPr id="5299" name="Google Shape;5299;p34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34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34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34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34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34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34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34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34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34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34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34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1" name="Google Shape;5311;p34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2" name="Google Shape;5312;p34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34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34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34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34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34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34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34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34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34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34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34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34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34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34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34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34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34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34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34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2" name="Google Shape;5332;p34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3" name="Google Shape;5333;p34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4" name="Google Shape;5334;p34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5" name="Google Shape;5335;p34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6" name="Google Shape;5336;p34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7" name="Google Shape;5337;p34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8" name="Google Shape;5338;p34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9" name="Google Shape;5339;p34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34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34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34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3" name="Google Shape;5343;p34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4" name="Google Shape;5344;p34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34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34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7" name="Google Shape;5347;p34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8" name="Google Shape;5348;p34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9" name="Google Shape;5349;p34"/>
          <p:cNvGrpSpPr/>
          <p:nvPr/>
        </p:nvGrpSpPr>
        <p:grpSpPr>
          <a:xfrm>
            <a:off x="4126588" y="208730"/>
            <a:ext cx="911869" cy="917806"/>
            <a:chOff x="4248675" y="1769950"/>
            <a:chExt cx="345575" cy="347825"/>
          </a:xfrm>
        </p:grpSpPr>
        <p:sp>
          <p:nvSpPr>
            <p:cNvPr id="5350" name="Google Shape;5350;p34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1" name="Google Shape;5351;p34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2" name="Google Shape;5352;p34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3" name="Google Shape;5353;p34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4" name="Google Shape;5354;p34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34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34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34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34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34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34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34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2" name="Google Shape;5362;p34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3" name="Google Shape;5363;p34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4" name="Google Shape;5364;p34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5" name="Google Shape;5365;p34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66" name="Google Shape;5366;p34"/>
          <p:cNvGrpSpPr/>
          <p:nvPr/>
        </p:nvGrpSpPr>
        <p:grpSpPr>
          <a:xfrm rot="-5400000">
            <a:off x="4397827" y="3766422"/>
            <a:ext cx="348351" cy="1842527"/>
            <a:chOff x="5650350" y="1819325"/>
            <a:chExt cx="98000" cy="518350"/>
          </a:xfrm>
        </p:grpSpPr>
        <p:sp>
          <p:nvSpPr>
            <p:cNvPr id="5367" name="Google Shape;5367;p34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8" name="Google Shape;5368;p34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9" name="Google Shape;5369;p34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0" name="Google Shape;5370;p34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1" name="Google Shape;5371;p34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2" name="Google Shape;5372;p34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3" name="Google Shape;5373;p34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4" name="Google Shape;5374;p34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5" name="Google Shape;5375;p34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6" name="Google Shape;5376;p34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7" name="Google Shape;5377;p34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8" name="Google Shape;5378;p34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9" name="Google Shape;5379;p34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0" name="Google Shape;5380;p34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SECTION_HEADER_1">
    <p:spTree>
      <p:nvGrpSpPr>
        <p:cNvPr id="1" name="Shape 5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2" name="Google Shape;5382;p35"/>
          <p:cNvSpPr/>
          <p:nvPr/>
        </p:nvSpPr>
        <p:spPr>
          <a:xfrm>
            <a:off x="0" y="1233489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83" name="Google Shape;5383;p35"/>
          <p:cNvGrpSpPr/>
          <p:nvPr/>
        </p:nvGrpSpPr>
        <p:grpSpPr>
          <a:xfrm rot="-4151456" flipH="1">
            <a:off x="6888742" y="-2345762"/>
            <a:ext cx="2854349" cy="5720124"/>
            <a:chOff x="238125" y="1457650"/>
            <a:chExt cx="1411500" cy="2828650"/>
          </a:xfrm>
        </p:grpSpPr>
        <p:sp>
          <p:nvSpPr>
            <p:cNvPr id="5384" name="Google Shape;5384;p35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5" name="Google Shape;5385;p35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6" name="Google Shape;5386;p35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7" name="Google Shape;5387;p35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8" name="Google Shape;5388;p35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9" name="Google Shape;5389;p35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0" name="Google Shape;5390;p35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1" name="Google Shape;5391;p35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2" name="Google Shape;5392;p35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3" name="Google Shape;5393;p35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4" name="Google Shape;5394;p35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5" name="Google Shape;5395;p35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6" name="Google Shape;5396;p35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7" name="Google Shape;5397;p35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8" name="Google Shape;5398;p35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9" name="Google Shape;5399;p35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35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35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35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35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35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5" name="Google Shape;5405;p35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6" name="Google Shape;5406;p35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7" name="Google Shape;5407;p35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8" name="Google Shape;5408;p35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9" name="Google Shape;5409;p35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0" name="Google Shape;5410;p35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1" name="Google Shape;5411;p35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2" name="Google Shape;5412;p35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3" name="Google Shape;5413;p35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4" name="Google Shape;5414;p35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5" name="Google Shape;5415;p35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6" name="Google Shape;5416;p35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7" name="Google Shape;5417;p35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8" name="Google Shape;5418;p35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9" name="Google Shape;5419;p35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0" name="Google Shape;5420;p35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1" name="Google Shape;5421;p35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2" name="Google Shape;5422;p35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3" name="Google Shape;5423;p35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4" name="Google Shape;5424;p35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5" name="Google Shape;5425;p35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6" name="Google Shape;5426;p35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7" name="Google Shape;5427;p35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8" name="Google Shape;5428;p35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9" name="Google Shape;5429;p35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0" name="Google Shape;5430;p35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1" name="Google Shape;5431;p35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2" name="Google Shape;5432;p35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3" name="Google Shape;5433;p35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34" name="Google Shape;5434;p35"/>
          <p:cNvGrpSpPr/>
          <p:nvPr/>
        </p:nvGrpSpPr>
        <p:grpSpPr>
          <a:xfrm rot="-6982043" flipH="1">
            <a:off x="-476181" y="-3042229"/>
            <a:ext cx="2854304" cy="5720033"/>
            <a:chOff x="238125" y="1457650"/>
            <a:chExt cx="1411500" cy="2828650"/>
          </a:xfrm>
        </p:grpSpPr>
        <p:sp>
          <p:nvSpPr>
            <p:cNvPr id="5435" name="Google Shape;5435;p35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6" name="Google Shape;5436;p35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7" name="Google Shape;5437;p35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8" name="Google Shape;5438;p35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9" name="Google Shape;5439;p35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0" name="Google Shape;5440;p35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1" name="Google Shape;5441;p35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2" name="Google Shape;5442;p35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3" name="Google Shape;5443;p35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4" name="Google Shape;5444;p35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5" name="Google Shape;5445;p35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35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7" name="Google Shape;5447;p35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8" name="Google Shape;5448;p35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9" name="Google Shape;5449;p35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0" name="Google Shape;5450;p35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35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35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35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35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35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35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35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35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9" name="Google Shape;5459;p35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0" name="Google Shape;5460;p35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1" name="Google Shape;5461;p35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2" name="Google Shape;5462;p35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3" name="Google Shape;5463;p35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4" name="Google Shape;5464;p35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5" name="Google Shape;5465;p35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6" name="Google Shape;5466;p35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7" name="Google Shape;5467;p35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8" name="Google Shape;5468;p35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9" name="Google Shape;5469;p35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0" name="Google Shape;5470;p35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1" name="Google Shape;5471;p35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35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35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4" name="Google Shape;5474;p35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5" name="Google Shape;5475;p35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35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7" name="Google Shape;5477;p35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8" name="Google Shape;5478;p35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9" name="Google Shape;5479;p35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0" name="Google Shape;5480;p35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1" name="Google Shape;5481;p35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2" name="Google Shape;5482;p35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3" name="Google Shape;5483;p35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35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85" name="Google Shape;5485;p35"/>
          <p:cNvGrpSpPr/>
          <p:nvPr/>
        </p:nvGrpSpPr>
        <p:grpSpPr>
          <a:xfrm>
            <a:off x="-165190" y="4686792"/>
            <a:ext cx="733244" cy="557413"/>
            <a:chOff x="2928875" y="3008450"/>
            <a:chExt cx="436325" cy="331675"/>
          </a:xfrm>
        </p:grpSpPr>
        <p:sp>
          <p:nvSpPr>
            <p:cNvPr id="5486" name="Google Shape;5486;p35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7" name="Google Shape;5487;p35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8" name="Google Shape;5488;p35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9" name="Google Shape;5489;p35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0" name="Google Shape;5490;p35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35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35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35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35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35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6" name="Google Shape;5496;p35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7" name="Google Shape;5497;p35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8" name="Google Shape;5498;p35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9" name="Google Shape;5499;p35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0" name="Google Shape;5500;p35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35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35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3" name="Google Shape;5503;p35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4" name="Google Shape;5504;p35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5" name="Google Shape;5505;p35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6" name="Google Shape;5506;p35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7" name="Google Shape;5507;p35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8" name="Google Shape;5508;p35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9" name="Google Shape;5509;p35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0" name="Google Shape;5510;p35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1" name="Google Shape;5511;p35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2" name="Google Shape;5512;p35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3" name="Google Shape;5513;p35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4" name="Google Shape;5514;p35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5" name="Google Shape;5515;p35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0" y="1233489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402522" y="1255413"/>
            <a:ext cx="6360000" cy="22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8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769850" y="3613625"/>
            <a:ext cx="36255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 rot="-7768984">
            <a:off x="109386" y="4396818"/>
            <a:ext cx="1373621" cy="769819"/>
            <a:chOff x="2126950" y="1428675"/>
            <a:chExt cx="1018325" cy="570700"/>
          </a:xfrm>
        </p:grpSpPr>
        <p:sp>
          <p:nvSpPr>
            <p:cNvPr id="13" name="Google Shape;13;p2"/>
            <p:cNvSpPr/>
            <p:nvPr/>
          </p:nvSpPr>
          <p:spPr>
            <a:xfrm>
              <a:off x="2245050" y="1428675"/>
              <a:ext cx="795575" cy="412275"/>
            </a:xfrm>
            <a:custGeom>
              <a:avLst/>
              <a:gdLst/>
              <a:ahLst/>
              <a:cxnLst/>
              <a:rect l="l" t="t" r="r" b="b"/>
              <a:pathLst>
                <a:path w="31823" h="16491" extrusionOk="0">
                  <a:moveTo>
                    <a:pt x="27296" y="0"/>
                  </a:moveTo>
                  <a:lnTo>
                    <a:pt x="26165" y="57"/>
                  </a:lnTo>
                  <a:lnTo>
                    <a:pt x="25062" y="170"/>
                  </a:lnTo>
                  <a:lnTo>
                    <a:pt x="23930" y="283"/>
                  </a:lnTo>
                  <a:lnTo>
                    <a:pt x="22799" y="453"/>
                  </a:lnTo>
                  <a:lnTo>
                    <a:pt x="21696" y="651"/>
                  </a:lnTo>
                  <a:lnTo>
                    <a:pt x="20593" y="905"/>
                  </a:lnTo>
                  <a:lnTo>
                    <a:pt x="19489" y="1188"/>
                  </a:lnTo>
                  <a:lnTo>
                    <a:pt x="18415" y="1499"/>
                  </a:lnTo>
                  <a:lnTo>
                    <a:pt x="17340" y="1867"/>
                  </a:lnTo>
                  <a:lnTo>
                    <a:pt x="16293" y="2263"/>
                  </a:lnTo>
                  <a:lnTo>
                    <a:pt x="15246" y="2687"/>
                  </a:lnTo>
                  <a:lnTo>
                    <a:pt x="14200" y="3168"/>
                  </a:lnTo>
                  <a:lnTo>
                    <a:pt x="13436" y="3564"/>
                  </a:lnTo>
                  <a:lnTo>
                    <a:pt x="12701" y="3960"/>
                  </a:lnTo>
                  <a:lnTo>
                    <a:pt x="11937" y="4384"/>
                  </a:lnTo>
                  <a:lnTo>
                    <a:pt x="11201" y="4809"/>
                  </a:lnTo>
                  <a:lnTo>
                    <a:pt x="10494" y="5290"/>
                  </a:lnTo>
                  <a:lnTo>
                    <a:pt x="9759" y="5770"/>
                  </a:lnTo>
                  <a:lnTo>
                    <a:pt x="9080" y="6280"/>
                  </a:lnTo>
                  <a:lnTo>
                    <a:pt x="8401" y="6789"/>
                  </a:lnTo>
                  <a:lnTo>
                    <a:pt x="7722" y="7326"/>
                  </a:lnTo>
                  <a:lnTo>
                    <a:pt x="7072" y="7892"/>
                  </a:lnTo>
                  <a:lnTo>
                    <a:pt x="6421" y="8458"/>
                  </a:lnTo>
                  <a:lnTo>
                    <a:pt x="5799" y="9052"/>
                  </a:lnTo>
                  <a:lnTo>
                    <a:pt x="5176" y="9646"/>
                  </a:lnTo>
                  <a:lnTo>
                    <a:pt x="4582" y="10268"/>
                  </a:lnTo>
                  <a:lnTo>
                    <a:pt x="4017" y="10890"/>
                  </a:lnTo>
                  <a:lnTo>
                    <a:pt x="3451" y="11541"/>
                  </a:lnTo>
                  <a:lnTo>
                    <a:pt x="2885" y="12220"/>
                  </a:lnTo>
                  <a:lnTo>
                    <a:pt x="2376" y="12899"/>
                  </a:lnTo>
                  <a:lnTo>
                    <a:pt x="1726" y="13747"/>
                  </a:lnTo>
                  <a:lnTo>
                    <a:pt x="1103" y="14624"/>
                  </a:lnTo>
                  <a:lnTo>
                    <a:pt x="537" y="15557"/>
                  </a:lnTo>
                  <a:lnTo>
                    <a:pt x="255" y="16010"/>
                  </a:lnTo>
                  <a:lnTo>
                    <a:pt x="0" y="16491"/>
                  </a:lnTo>
                  <a:lnTo>
                    <a:pt x="1414" y="14879"/>
                  </a:lnTo>
                  <a:lnTo>
                    <a:pt x="2857" y="13238"/>
                  </a:lnTo>
                  <a:lnTo>
                    <a:pt x="3592" y="12446"/>
                  </a:lnTo>
                  <a:lnTo>
                    <a:pt x="4356" y="11654"/>
                  </a:lnTo>
                  <a:lnTo>
                    <a:pt x="5148" y="10862"/>
                  </a:lnTo>
                  <a:lnTo>
                    <a:pt x="5968" y="10127"/>
                  </a:lnTo>
                  <a:lnTo>
                    <a:pt x="6534" y="9617"/>
                  </a:lnTo>
                  <a:lnTo>
                    <a:pt x="7100" y="9165"/>
                  </a:lnTo>
                  <a:lnTo>
                    <a:pt x="8260" y="8260"/>
                  </a:lnTo>
                  <a:lnTo>
                    <a:pt x="9448" y="7411"/>
                  </a:lnTo>
                  <a:lnTo>
                    <a:pt x="10692" y="6619"/>
                  </a:lnTo>
                  <a:lnTo>
                    <a:pt x="11937" y="5884"/>
                  </a:lnTo>
                  <a:lnTo>
                    <a:pt x="13238" y="5205"/>
                  </a:lnTo>
                  <a:lnTo>
                    <a:pt x="14568" y="4554"/>
                  </a:lnTo>
                  <a:lnTo>
                    <a:pt x="15925" y="3988"/>
                  </a:lnTo>
                  <a:lnTo>
                    <a:pt x="17283" y="3451"/>
                  </a:lnTo>
                  <a:lnTo>
                    <a:pt x="18697" y="2942"/>
                  </a:lnTo>
                  <a:lnTo>
                    <a:pt x="20112" y="2489"/>
                  </a:lnTo>
                  <a:lnTo>
                    <a:pt x="21583" y="2093"/>
                  </a:lnTo>
                  <a:lnTo>
                    <a:pt x="23054" y="1725"/>
                  </a:lnTo>
                  <a:lnTo>
                    <a:pt x="24524" y="1414"/>
                  </a:lnTo>
                  <a:lnTo>
                    <a:pt x="26052" y="1131"/>
                  </a:lnTo>
                  <a:lnTo>
                    <a:pt x="27579" y="877"/>
                  </a:lnTo>
                  <a:lnTo>
                    <a:pt x="29701" y="537"/>
                  </a:lnTo>
                  <a:lnTo>
                    <a:pt x="31822" y="198"/>
                  </a:lnTo>
                  <a:lnTo>
                    <a:pt x="30691" y="85"/>
                  </a:lnTo>
                  <a:lnTo>
                    <a:pt x="29559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226650" y="1433625"/>
              <a:ext cx="906600" cy="485825"/>
            </a:xfrm>
            <a:custGeom>
              <a:avLst/>
              <a:gdLst/>
              <a:ahLst/>
              <a:cxnLst/>
              <a:rect l="l" t="t" r="r" b="b"/>
              <a:pathLst>
                <a:path w="36264" h="19433" extrusionOk="0">
                  <a:moveTo>
                    <a:pt x="32558" y="0"/>
                  </a:moveTo>
                  <a:lnTo>
                    <a:pt x="30437" y="339"/>
                  </a:lnTo>
                  <a:lnTo>
                    <a:pt x="28315" y="679"/>
                  </a:lnTo>
                  <a:lnTo>
                    <a:pt x="26788" y="933"/>
                  </a:lnTo>
                  <a:lnTo>
                    <a:pt x="25260" y="1216"/>
                  </a:lnTo>
                  <a:lnTo>
                    <a:pt x="23790" y="1527"/>
                  </a:lnTo>
                  <a:lnTo>
                    <a:pt x="22319" y="1895"/>
                  </a:lnTo>
                  <a:lnTo>
                    <a:pt x="20848" y="2291"/>
                  </a:lnTo>
                  <a:lnTo>
                    <a:pt x="19433" y="2744"/>
                  </a:lnTo>
                  <a:lnTo>
                    <a:pt x="18019" y="3253"/>
                  </a:lnTo>
                  <a:lnTo>
                    <a:pt x="16661" y="3790"/>
                  </a:lnTo>
                  <a:lnTo>
                    <a:pt x="15304" y="4356"/>
                  </a:lnTo>
                  <a:lnTo>
                    <a:pt x="13974" y="5007"/>
                  </a:lnTo>
                  <a:lnTo>
                    <a:pt x="12673" y="5686"/>
                  </a:lnTo>
                  <a:lnTo>
                    <a:pt x="11428" y="6421"/>
                  </a:lnTo>
                  <a:lnTo>
                    <a:pt x="10184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19"/>
                  </a:lnTo>
                  <a:lnTo>
                    <a:pt x="6704" y="9929"/>
                  </a:lnTo>
                  <a:lnTo>
                    <a:pt x="5884" y="10664"/>
                  </a:lnTo>
                  <a:lnTo>
                    <a:pt x="5092" y="11456"/>
                  </a:lnTo>
                  <a:lnTo>
                    <a:pt x="4328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36" y="16293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5" y="18047"/>
                  </a:lnTo>
                  <a:lnTo>
                    <a:pt x="29" y="18245"/>
                  </a:lnTo>
                  <a:lnTo>
                    <a:pt x="1" y="18471"/>
                  </a:lnTo>
                  <a:lnTo>
                    <a:pt x="1" y="18697"/>
                  </a:lnTo>
                  <a:lnTo>
                    <a:pt x="29" y="18895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397" y="19348"/>
                  </a:lnTo>
                  <a:lnTo>
                    <a:pt x="595" y="19433"/>
                  </a:lnTo>
                  <a:lnTo>
                    <a:pt x="1019" y="19433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29" y="14907"/>
                  </a:lnTo>
                  <a:lnTo>
                    <a:pt x="14992" y="13860"/>
                  </a:lnTo>
                  <a:lnTo>
                    <a:pt x="17255" y="12757"/>
                  </a:lnTo>
                  <a:lnTo>
                    <a:pt x="19490" y="11597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5996" y="7864"/>
                  </a:lnTo>
                  <a:lnTo>
                    <a:pt x="28117" y="6506"/>
                  </a:lnTo>
                  <a:lnTo>
                    <a:pt x="30211" y="5120"/>
                  </a:lnTo>
                  <a:lnTo>
                    <a:pt x="32247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30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252100" y="1449175"/>
              <a:ext cx="893175" cy="470275"/>
            </a:xfrm>
            <a:custGeom>
              <a:avLst/>
              <a:gdLst/>
              <a:ahLst/>
              <a:cxnLst/>
              <a:rect l="l" t="t" r="r" b="b"/>
              <a:pathLst>
                <a:path w="35727" h="18811" extrusionOk="0">
                  <a:moveTo>
                    <a:pt x="35246" y="0"/>
                  </a:moveTo>
                  <a:lnTo>
                    <a:pt x="33266" y="1556"/>
                  </a:lnTo>
                  <a:lnTo>
                    <a:pt x="31229" y="3055"/>
                  </a:lnTo>
                  <a:lnTo>
                    <a:pt x="29193" y="4498"/>
                  </a:lnTo>
                  <a:lnTo>
                    <a:pt x="27099" y="5884"/>
                  </a:lnTo>
                  <a:lnTo>
                    <a:pt x="24978" y="7242"/>
                  </a:lnTo>
                  <a:lnTo>
                    <a:pt x="22856" y="8543"/>
                  </a:lnTo>
                  <a:lnTo>
                    <a:pt x="20678" y="9787"/>
                  </a:lnTo>
                  <a:lnTo>
                    <a:pt x="18472" y="10975"/>
                  </a:lnTo>
                  <a:lnTo>
                    <a:pt x="16237" y="12135"/>
                  </a:lnTo>
                  <a:lnTo>
                    <a:pt x="13974" y="13238"/>
                  </a:lnTo>
                  <a:lnTo>
                    <a:pt x="11711" y="14285"/>
                  </a:lnTo>
                  <a:lnTo>
                    <a:pt x="9420" y="15275"/>
                  </a:lnTo>
                  <a:lnTo>
                    <a:pt x="7101" y="16237"/>
                  </a:lnTo>
                  <a:lnTo>
                    <a:pt x="4753" y="17142"/>
                  </a:lnTo>
                  <a:lnTo>
                    <a:pt x="2405" y="18019"/>
                  </a:lnTo>
                  <a:lnTo>
                    <a:pt x="1" y="18811"/>
                  </a:lnTo>
                  <a:lnTo>
                    <a:pt x="425" y="18754"/>
                  </a:lnTo>
                  <a:lnTo>
                    <a:pt x="849" y="18669"/>
                  </a:lnTo>
                  <a:lnTo>
                    <a:pt x="1557" y="18471"/>
                  </a:lnTo>
                  <a:lnTo>
                    <a:pt x="3141" y="18104"/>
                  </a:lnTo>
                  <a:lnTo>
                    <a:pt x="4725" y="17708"/>
                  </a:lnTo>
                  <a:lnTo>
                    <a:pt x="6309" y="17283"/>
                  </a:lnTo>
                  <a:lnTo>
                    <a:pt x="7865" y="16802"/>
                  </a:lnTo>
                  <a:lnTo>
                    <a:pt x="9420" y="16293"/>
                  </a:lnTo>
                  <a:lnTo>
                    <a:pt x="10976" y="15756"/>
                  </a:lnTo>
                  <a:lnTo>
                    <a:pt x="12504" y="15162"/>
                  </a:lnTo>
                  <a:lnTo>
                    <a:pt x="14003" y="14568"/>
                  </a:lnTo>
                  <a:lnTo>
                    <a:pt x="15530" y="13889"/>
                  </a:lnTo>
                  <a:lnTo>
                    <a:pt x="17001" y="13210"/>
                  </a:lnTo>
                  <a:lnTo>
                    <a:pt x="18472" y="12475"/>
                  </a:lnTo>
                  <a:lnTo>
                    <a:pt x="19943" y="11711"/>
                  </a:lnTo>
                  <a:lnTo>
                    <a:pt x="21385" y="10919"/>
                  </a:lnTo>
                  <a:lnTo>
                    <a:pt x="22800" y="10099"/>
                  </a:lnTo>
                  <a:lnTo>
                    <a:pt x="24214" y="9222"/>
                  </a:lnTo>
                  <a:lnTo>
                    <a:pt x="25600" y="8345"/>
                  </a:lnTo>
                  <a:lnTo>
                    <a:pt x="26958" y="7411"/>
                  </a:lnTo>
                  <a:lnTo>
                    <a:pt x="28287" y="6450"/>
                  </a:lnTo>
                  <a:lnTo>
                    <a:pt x="29589" y="5460"/>
                  </a:lnTo>
                  <a:lnTo>
                    <a:pt x="30890" y="4441"/>
                  </a:lnTo>
                  <a:lnTo>
                    <a:pt x="32134" y="3395"/>
                  </a:lnTo>
                  <a:lnTo>
                    <a:pt x="33351" y="2348"/>
                  </a:lnTo>
                  <a:lnTo>
                    <a:pt x="34567" y="1245"/>
                  </a:lnTo>
                  <a:lnTo>
                    <a:pt x="35161" y="623"/>
                  </a:lnTo>
                  <a:lnTo>
                    <a:pt x="35529" y="255"/>
                  </a:lnTo>
                  <a:lnTo>
                    <a:pt x="35642" y="142"/>
                  </a:lnTo>
                  <a:lnTo>
                    <a:pt x="35727" y="113"/>
                  </a:lnTo>
                  <a:lnTo>
                    <a:pt x="3524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126950" y="1510700"/>
              <a:ext cx="828100" cy="488675"/>
            </a:xfrm>
            <a:custGeom>
              <a:avLst/>
              <a:gdLst/>
              <a:ahLst/>
              <a:cxnLst/>
              <a:rect l="l" t="t" r="r" b="b"/>
              <a:pathLst>
                <a:path w="33124" h="19547" extrusionOk="0">
                  <a:moveTo>
                    <a:pt x="32869" y="0"/>
                  </a:moveTo>
                  <a:lnTo>
                    <a:pt x="31115" y="594"/>
                  </a:lnTo>
                  <a:lnTo>
                    <a:pt x="29362" y="1245"/>
                  </a:lnTo>
                  <a:lnTo>
                    <a:pt x="27608" y="1924"/>
                  </a:lnTo>
                  <a:lnTo>
                    <a:pt x="25882" y="2659"/>
                  </a:lnTo>
                  <a:lnTo>
                    <a:pt x="24185" y="3395"/>
                  </a:lnTo>
                  <a:lnTo>
                    <a:pt x="22488" y="4187"/>
                  </a:lnTo>
                  <a:lnTo>
                    <a:pt x="20791" y="5007"/>
                  </a:lnTo>
                  <a:lnTo>
                    <a:pt x="19122" y="5855"/>
                  </a:lnTo>
                  <a:lnTo>
                    <a:pt x="17481" y="6732"/>
                  </a:lnTo>
                  <a:lnTo>
                    <a:pt x="15869" y="7666"/>
                  </a:lnTo>
                  <a:lnTo>
                    <a:pt x="14285" y="8599"/>
                  </a:lnTo>
                  <a:lnTo>
                    <a:pt x="12701" y="9589"/>
                  </a:lnTo>
                  <a:lnTo>
                    <a:pt x="11145" y="10579"/>
                  </a:lnTo>
                  <a:lnTo>
                    <a:pt x="9589" y="11626"/>
                  </a:lnTo>
                  <a:lnTo>
                    <a:pt x="8062" y="12701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3" y="16406"/>
                  </a:lnTo>
                  <a:lnTo>
                    <a:pt x="1641" y="17792"/>
                  </a:lnTo>
                  <a:lnTo>
                    <a:pt x="85" y="19178"/>
                  </a:lnTo>
                  <a:lnTo>
                    <a:pt x="28" y="19263"/>
                  </a:lnTo>
                  <a:lnTo>
                    <a:pt x="0" y="19320"/>
                  </a:lnTo>
                  <a:lnTo>
                    <a:pt x="28" y="19405"/>
                  </a:lnTo>
                  <a:lnTo>
                    <a:pt x="57" y="19461"/>
                  </a:lnTo>
                  <a:lnTo>
                    <a:pt x="142" y="19518"/>
                  </a:lnTo>
                  <a:lnTo>
                    <a:pt x="198" y="19546"/>
                  </a:lnTo>
                  <a:lnTo>
                    <a:pt x="283" y="19518"/>
                  </a:lnTo>
                  <a:lnTo>
                    <a:pt x="368" y="19489"/>
                  </a:lnTo>
                  <a:lnTo>
                    <a:pt x="1754" y="18245"/>
                  </a:lnTo>
                  <a:lnTo>
                    <a:pt x="3168" y="17029"/>
                  </a:lnTo>
                  <a:lnTo>
                    <a:pt x="4611" y="15869"/>
                  </a:lnTo>
                  <a:lnTo>
                    <a:pt x="6053" y="14709"/>
                  </a:lnTo>
                  <a:lnTo>
                    <a:pt x="7553" y="13606"/>
                  </a:lnTo>
                  <a:lnTo>
                    <a:pt x="9052" y="12503"/>
                  </a:lnTo>
                  <a:lnTo>
                    <a:pt x="10579" y="11456"/>
                  </a:lnTo>
                  <a:lnTo>
                    <a:pt x="12135" y="10438"/>
                  </a:lnTo>
                  <a:lnTo>
                    <a:pt x="13691" y="9448"/>
                  </a:lnTo>
                  <a:lnTo>
                    <a:pt x="15275" y="8486"/>
                  </a:lnTo>
                  <a:lnTo>
                    <a:pt x="16887" y="7553"/>
                  </a:lnTo>
                  <a:lnTo>
                    <a:pt x="18500" y="6648"/>
                  </a:lnTo>
                  <a:lnTo>
                    <a:pt x="20140" y="5799"/>
                  </a:lnTo>
                  <a:lnTo>
                    <a:pt x="21809" y="4979"/>
                  </a:lnTo>
                  <a:lnTo>
                    <a:pt x="23478" y="4158"/>
                  </a:lnTo>
                  <a:lnTo>
                    <a:pt x="25175" y="3423"/>
                  </a:lnTo>
                  <a:lnTo>
                    <a:pt x="27099" y="2603"/>
                  </a:lnTo>
                  <a:lnTo>
                    <a:pt x="29050" y="1811"/>
                  </a:lnTo>
                  <a:lnTo>
                    <a:pt x="31002" y="1075"/>
                  </a:lnTo>
                  <a:lnTo>
                    <a:pt x="32982" y="396"/>
                  </a:lnTo>
                  <a:lnTo>
                    <a:pt x="33067" y="368"/>
                  </a:lnTo>
                  <a:lnTo>
                    <a:pt x="33124" y="283"/>
                  </a:lnTo>
                  <a:lnTo>
                    <a:pt x="33124" y="227"/>
                  </a:lnTo>
                  <a:lnTo>
                    <a:pt x="33124" y="142"/>
                  </a:lnTo>
                  <a:lnTo>
                    <a:pt x="33095" y="57"/>
                  </a:lnTo>
                  <a:lnTo>
                    <a:pt x="330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780350" y="1495125"/>
              <a:ext cx="79950" cy="94075"/>
            </a:xfrm>
            <a:custGeom>
              <a:avLst/>
              <a:gdLst/>
              <a:ahLst/>
              <a:cxnLst/>
              <a:rect l="l" t="t" r="r" b="b"/>
              <a:pathLst>
                <a:path w="3198" h="3763" extrusionOk="0">
                  <a:moveTo>
                    <a:pt x="1953" y="1"/>
                  </a:moveTo>
                  <a:lnTo>
                    <a:pt x="1896" y="29"/>
                  </a:lnTo>
                  <a:lnTo>
                    <a:pt x="1840" y="86"/>
                  </a:lnTo>
                  <a:lnTo>
                    <a:pt x="29" y="3056"/>
                  </a:lnTo>
                  <a:lnTo>
                    <a:pt x="1" y="3169"/>
                  </a:lnTo>
                  <a:lnTo>
                    <a:pt x="29" y="3282"/>
                  </a:lnTo>
                  <a:lnTo>
                    <a:pt x="114" y="3339"/>
                  </a:lnTo>
                  <a:lnTo>
                    <a:pt x="199" y="3395"/>
                  </a:lnTo>
                  <a:lnTo>
                    <a:pt x="2971" y="3763"/>
                  </a:lnTo>
                  <a:lnTo>
                    <a:pt x="3056" y="3763"/>
                  </a:lnTo>
                  <a:lnTo>
                    <a:pt x="3112" y="3706"/>
                  </a:lnTo>
                  <a:lnTo>
                    <a:pt x="3169" y="3650"/>
                  </a:lnTo>
                  <a:lnTo>
                    <a:pt x="3197" y="3565"/>
                  </a:lnTo>
                  <a:lnTo>
                    <a:pt x="3169" y="3480"/>
                  </a:lnTo>
                  <a:lnTo>
                    <a:pt x="3141" y="3424"/>
                  </a:lnTo>
                  <a:lnTo>
                    <a:pt x="3056" y="3395"/>
                  </a:lnTo>
                  <a:lnTo>
                    <a:pt x="2999" y="3367"/>
                  </a:lnTo>
                  <a:lnTo>
                    <a:pt x="567" y="3028"/>
                  </a:lnTo>
                  <a:lnTo>
                    <a:pt x="2179" y="312"/>
                  </a:lnTo>
                  <a:lnTo>
                    <a:pt x="2207" y="227"/>
                  </a:lnTo>
                  <a:lnTo>
                    <a:pt x="2207" y="142"/>
                  </a:lnTo>
                  <a:lnTo>
                    <a:pt x="2179" y="86"/>
                  </a:lnTo>
                  <a:lnTo>
                    <a:pt x="2122" y="29"/>
                  </a:lnTo>
                  <a:lnTo>
                    <a:pt x="203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547000" y="1579275"/>
              <a:ext cx="75675" cy="115300"/>
            </a:xfrm>
            <a:custGeom>
              <a:avLst/>
              <a:gdLst/>
              <a:ahLst/>
              <a:cxnLst/>
              <a:rect l="l" t="t" r="r" b="b"/>
              <a:pathLst>
                <a:path w="3027" h="4612" extrusionOk="0">
                  <a:moveTo>
                    <a:pt x="2772" y="1"/>
                  </a:moveTo>
                  <a:lnTo>
                    <a:pt x="2688" y="29"/>
                  </a:lnTo>
                  <a:lnTo>
                    <a:pt x="2631" y="86"/>
                  </a:lnTo>
                  <a:lnTo>
                    <a:pt x="29" y="4301"/>
                  </a:lnTo>
                  <a:lnTo>
                    <a:pt x="0" y="4385"/>
                  </a:lnTo>
                  <a:lnTo>
                    <a:pt x="0" y="4470"/>
                  </a:lnTo>
                  <a:lnTo>
                    <a:pt x="29" y="4527"/>
                  </a:lnTo>
                  <a:lnTo>
                    <a:pt x="85" y="4583"/>
                  </a:lnTo>
                  <a:lnTo>
                    <a:pt x="170" y="4612"/>
                  </a:lnTo>
                  <a:lnTo>
                    <a:pt x="255" y="4612"/>
                  </a:lnTo>
                  <a:lnTo>
                    <a:pt x="312" y="4583"/>
                  </a:lnTo>
                  <a:lnTo>
                    <a:pt x="368" y="4527"/>
                  </a:lnTo>
                  <a:lnTo>
                    <a:pt x="2999" y="312"/>
                  </a:lnTo>
                  <a:lnTo>
                    <a:pt x="3027" y="227"/>
                  </a:lnTo>
                  <a:lnTo>
                    <a:pt x="3027" y="142"/>
                  </a:lnTo>
                  <a:lnTo>
                    <a:pt x="2970" y="86"/>
                  </a:lnTo>
                  <a:lnTo>
                    <a:pt x="2914" y="29"/>
                  </a:lnTo>
                  <a:lnTo>
                    <a:pt x="285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553350" y="1679000"/>
              <a:ext cx="99050" cy="12750"/>
            </a:xfrm>
            <a:custGeom>
              <a:avLst/>
              <a:gdLst/>
              <a:ahLst/>
              <a:cxnLst/>
              <a:rect l="l" t="t" r="r" b="b"/>
              <a:pathLst>
                <a:path w="3962" h="510" extrusionOk="0">
                  <a:moveTo>
                    <a:pt x="3763" y="0"/>
                  </a:moveTo>
                  <a:lnTo>
                    <a:pt x="227" y="85"/>
                  </a:lnTo>
                  <a:lnTo>
                    <a:pt x="114" y="114"/>
                  </a:lnTo>
                  <a:lnTo>
                    <a:pt x="58" y="142"/>
                  </a:lnTo>
                  <a:lnTo>
                    <a:pt x="29" y="227"/>
                  </a:lnTo>
                  <a:lnTo>
                    <a:pt x="1" y="283"/>
                  </a:lnTo>
                  <a:lnTo>
                    <a:pt x="29" y="368"/>
                  </a:lnTo>
                  <a:lnTo>
                    <a:pt x="58" y="425"/>
                  </a:lnTo>
                  <a:lnTo>
                    <a:pt x="114" y="481"/>
                  </a:lnTo>
                  <a:lnTo>
                    <a:pt x="199" y="510"/>
                  </a:lnTo>
                  <a:lnTo>
                    <a:pt x="3763" y="396"/>
                  </a:lnTo>
                  <a:lnTo>
                    <a:pt x="3848" y="396"/>
                  </a:lnTo>
                  <a:lnTo>
                    <a:pt x="3904" y="340"/>
                  </a:lnTo>
                  <a:lnTo>
                    <a:pt x="3933" y="283"/>
                  </a:lnTo>
                  <a:lnTo>
                    <a:pt x="3961" y="198"/>
                  </a:lnTo>
                  <a:lnTo>
                    <a:pt x="3961" y="114"/>
                  </a:lnTo>
                  <a:lnTo>
                    <a:pt x="3904" y="57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326350" y="1700200"/>
              <a:ext cx="154200" cy="141475"/>
            </a:xfrm>
            <a:custGeom>
              <a:avLst/>
              <a:gdLst/>
              <a:ahLst/>
              <a:cxnLst/>
              <a:rect l="l" t="t" r="r" b="b"/>
              <a:pathLst>
                <a:path w="6168" h="5659" extrusionOk="0">
                  <a:moveTo>
                    <a:pt x="2518" y="1"/>
                  </a:moveTo>
                  <a:lnTo>
                    <a:pt x="2462" y="29"/>
                  </a:lnTo>
                  <a:lnTo>
                    <a:pt x="2405" y="86"/>
                  </a:lnTo>
                  <a:lnTo>
                    <a:pt x="29" y="5347"/>
                  </a:lnTo>
                  <a:lnTo>
                    <a:pt x="1" y="5460"/>
                  </a:lnTo>
                  <a:lnTo>
                    <a:pt x="29" y="5573"/>
                  </a:lnTo>
                  <a:lnTo>
                    <a:pt x="114" y="5658"/>
                  </a:lnTo>
                  <a:lnTo>
                    <a:pt x="256" y="5658"/>
                  </a:lnTo>
                  <a:lnTo>
                    <a:pt x="6026" y="4583"/>
                  </a:lnTo>
                  <a:lnTo>
                    <a:pt x="6111" y="4555"/>
                  </a:lnTo>
                  <a:lnTo>
                    <a:pt x="6167" y="4498"/>
                  </a:lnTo>
                  <a:lnTo>
                    <a:pt x="6167" y="4414"/>
                  </a:lnTo>
                  <a:lnTo>
                    <a:pt x="6167" y="4357"/>
                  </a:lnTo>
                  <a:lnTo>
                    <a:pt x="6139" y="4272"/>
                  </a:lnTo>
                  <a:lnTo>
                    <a:pt x="6083" y="4216"/>
                  </a:lnTo>
                  <a:lnTo>
                    <a:pt x="5998" y="4187"/>
                  </a:lnTo>
                  <a:lnTo>
                    <a:pt x="5913" y="4187"/>
                  </a:lnTo>
                  <a:lnTo>
                    <a:pt x="538" y="5177"/>
                  </a:lnTo>
                  <a:lnTo>
                    <a:pt x="2745" y="312"/>
                  </a:lnTo>
                  <a:lnTo>
                    <a:pt x="2773" y="227"/>
                  </a:lnTo>
                  <a:lnTo>
                    <a:pt x="2745" y="142"/>
                  </a:lnTo>
                  <a:lnTo>
                    <a:pt x="2716" y="58"/>
                  </a:lnTo>
                  <a:lnTo>
                    <a:pt x="2660" y="29"/>
                  </a:lnTo>
                  <a:lnTo>
                    <a:pt x="257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21;p2"/>
          <p:cNvGrpSpPr/>
          <p:nvPr/>
        </p:nvGrpSpPr>
        <p:grpSpPr>
          <a:xfrm rot="-2700000" flipH="1">
            <a:off x="6850022" y="-1915025"/>
            <a:ext cx="2854313" cy="5720051"/>
            <a:chOff x="238125" y="1457650"/>
            <a:chExt cx="1411500" cy="2828650"/>
          </a:xfrm>
        </p:grpSpPr>
        <p:sp>
          <p:nvSpPr>
            <p:cNvPr id="22" name="Google Shape;22;p2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72;p2"/>
          <p:cNvGrpSpPr/>
          <p:nvPr/>
        </p:nvGrpSpPr>
        <p:grpSpPr>
          <a:xfrm rot="2700000">
            <a:off x="-560328" y="-1915025"/>
            <a:ext cx="2854313" cy="5720051"/>
            <a:chOff x="238125" y="1457650"/>
            <a:chExt cx="1411500" cy="2828650"/>
          </a:xfrm>
        </p:grpSpPr>
        <p:sp>
          <p:nvSpPr>
            <p:cNvPr id="73" name="Google Shape;73;p2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123;p2"/>
          <p:cNvGrpSpPr/>
          <p:nvPr/>
        </p:nvGrpSpPr>
        <p:grpSpPr>
          <a:xfrm>
            <a:off x="4126588" y="208730"/>
            <a:ext cx="911869" cy="917806"/>
            <a:chOff x="4248675" y="1769950"/>
            <a:chExt cx="345575" cy="347825"/>
          </a:xfrm>
        </p:grpSpPr>
        <p:sp>
          <p:nvSpPr>
            <p:cNvPr id="124" name="Google Shape;124;p2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140;p2"/>
          <p:cNvGrpSpPr/>
          <p:nvPr/>
        </p:nvGrpSpPr>
        <p:grpSpPr>
          <a:xfrm rot="-5400000">
            <a:off x="4397827" y="3766422"/>
            <a:ext cx="348351" cy="1842527"/>
            <a:chOff x="5650350" y="1819325"/>
            <a:chExt cx="98000" cy="518350"/>
          </a:xfrm>
        </p:grpSpPr>
        <p:sp>
          <p:nvSpPr>
            <p:cNvPr id="141" name="Google Shape;141;p2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7304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7"/>
          <p:cNvSpPr/>
          <p:nvPr/>
        </p:nvSpPr>
        <p:spPr>
          <a:xfrm rot="5400000" flipH="1">
            <a:off x="-2629157" y="-138351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7"/>
          <p:cNvSpPr txBox="1">
            <a:spLocks noGrp="1"/>
          </p:cNvSpPr>
          <p:nvPr>
            <p:ph type="body" idx="1"/>
          </p:nvPr>
        </p:nvSpPr>
        <p:spPr>
          <a:xfrm>
            <a:off x="4449475" y="1449138"/>
            <a:ext cx="3620100" cy="261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 dirty="0"/>
          </a:p>
        </p:txBody>
      </p:sp>
      <p:sp>
        <p:nvSpPr>
          <p:cNvPr id="757" name="Google Shape;757;p7"/>
          <p:cNvSpPr txBox="1">
            <a:spLocks noGrp="1"/>
          </p:cNvSpPr>
          <p:nvPr>
            <p:ph type="title"/>
          </p:nvPr>
        </p:nvSpPr>
        <p:spPr>
          <a:xfrm>
            <a:off x="3294125" y="445025"/>
            <a:ext cx="529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758" name="Google Shape;758;p7"/>
          <p:cNvGrpSpPr/>
          <p:nvPr/>
        </p:nvGrpSpPr>
        <p:grpSpPr>
          <a:xfrm flipH="1">
            <a:off x="-138537" y="4041924"/>
            <a:ext cx="2072413" cy="1575390"/>
            <a:chOff x="2928875" y="3008450"/>
            <a:chExt cx="436325" cy="331675"/>
          </a:xfrm>
        </p:grpSpPr>
        <p:sp>
          <p:nvSpPr>
            <p:cNvPr id="759" name="Google Shape;759;p7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7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7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7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7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7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7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7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7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7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7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7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7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7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7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7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7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7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7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7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7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7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7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7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7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7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7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7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7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7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9" name="Google Shape;789;p7"/>
          <p:cNvGrpSpPr/>
          <p:nvPr/>
        </p:nvGrpSpPr>
        <p:grpSpPr>
          <a:xfrm rot="4093967" flipH="1">
            <a:off x="6764678" y="2397390"/>
            <a:ext cx="2854315" cy="5720055"/>
            <a:chOff x="238125" y="1457650"/>
            <a:chExt cx="1411500" cy="2828650"/>
          </a:xfrm>
        </p:grpSpPr>
        <p:sp>
          <p:nvSpPr>
            <p:cNvPr id="790" name="Google Shape;790;p7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7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7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7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7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7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7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7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7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7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7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7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7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7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7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7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7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7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7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7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7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7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7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7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7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7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7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7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7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7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7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7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7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7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7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7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7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7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7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7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7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7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7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7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7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7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7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7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" name="Google Shape;840;p7"/>
          <p:cNvGrpSpPr/>
          <p:nvPr/>
        </p:nvGrpSpPr>
        <p:grpSpPr>
          <a:xfrm rot="-6982043" flipH="1">
            <a:off x="-288062" y="-3042229"/>
            <a:ext cx="2854304" cy="5720033"/>
            <a:chOff x="238125" y="1457650"/>
            <a:chExt cx="1411500" cy="2828650"/>
          </a:xfrm>
        </p:grpSpPr>
        <p:sp>
          <p:nvSpPr>
            <p:cNvPr id="841" name="Google Shape;841;p7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7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7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7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7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7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7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7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7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7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7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7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7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7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7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7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7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7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7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7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7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7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7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7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7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7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7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7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7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7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7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7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7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7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7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7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7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7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7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1" name="Google Shape;891;p7"/>
          <p:cNvGrpSpPr/>
          <p:nvPr/>
        </p:nvGrpSpPr>
        <p:grpSpPr>
          <a:xfrm flipH="1">
            <a:off x="1022012" y="839830"/>
            <a:ext cx="911869" cy="917806"/>
            <a:chOff x="4248675" y="1769950"/>
            <a:chExt cx="345575" cy="347825"/>
          </a:xfrm>
        </p:grpSpPr>
        <p:sp>
          <p:nvSpPr>
            <p:cNvPr id="892" name="Google Shape;892;p7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7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7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7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7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7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7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7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7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7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7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7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7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7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7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7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8" name="Google Shape;908;p7"/>
          <p:cNvGrpSpPr/>
          <p:nvPr/>
        </p:nvGrpSpPr>
        <p:grpSpPr>
          <a:xfrm rot="5400000" flipH="1">
            <a:off x="5311291" y="3650722"/>
            <a:ext cx="348351" cy="1842527"/>
            <a:chOff x="5650350" y="1819325"/>
            <a:chExt cx="98000" cy="518350"/>
          </a:xfrm>
        </p:grpSpPr>
        <p:sp>
          <p:nvSpPr>
            <p:cNvPr id="909" name="Google Shape;909;p7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7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7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7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7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7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7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7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7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7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7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7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7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7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3" name="Google Shape;923;p7"/>
          <p:cNvGrpSpPr/>
          <p:nvPr/>
        </p:nvGrpSpPr>
        <p:grpSpPr>
          <a:xfrm flipH="1">
            <a:off x="379718" y="3460550"/>
            <a:ext cx="169050" cy="149625"/>
            <a:chOff x="2626350" y="1752000"/>
            <a:chExt cx="169050" cy="149625"/>
          </a:xfrm>
        </p:grpSpPr>
        <p:sp>
          <p:nvSpPr>
            <p:cNvPr id="924" name="Google Shape;924;p7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7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6" name="Google Shape;926;p7"/>
          <p:cNvGrpSpPr/>
          <p:nvPr/>
        </p:nvGrpSpPr>
        <p:grpSpPr>
          <a:xfrm flipH="1">
            <a:off x="2629168" y="1656150"/>
            <a:ext cx="154850" cy="154125"/>
            <a:chOff x="1898575" y="1639050"/>
            <a:chExt cx="154850" cy="154125"/>
          </a:xfrm>
        </p:grpSpPr>
        <p:sp>
          <p:nvSpPr>
            <p:cNvPr id="927" name="Google Shape;927;p7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7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9" name="Google Shape;929;p7"/>
          <p:cNvGrpSpPr/>
          <p:nvPr/>
        </p:nvGrpSpPr>
        <p:grpSpPr>
          <a:xfrm flipH="1">
            <a:off x="3684493" y="2114450"/>
            <a:ext cx="159325" cy="148100"/>
            <a:chOff x="996550" y="1565775"/>
            <a:chExt cx="159325" cy="148100"/>
          </a:xfrm>
        </p:grpSpPr>
        <p:sp>
          <p:nvSpPr>
            <p:cNvPr id="930" name="Google Shape;930;p7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7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8"/>
          <p:cNvSpPr/>
          <p:nvPr/>
        </p:nvSpPr>
        <p:spPr>
          <a:xfrm rot="-5400000" flipH="1">
            <a:off x="2617000" y="34414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934;p8"/>
          <p:cNvSpPr/>
          <p:nvPr/>
        </p:nvSpPr>
        <p:spPr>
          <a:xfrm rot="5400000">
            <a:off x="-2617000" y="-53356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935;p8"/>
          <p:cNvSpPr txBox="1">
            <a:spLocks noGrp="1"/>
          </p:cNvSpPr>
          <p:nvPr>
            <p:ph type="title"/>
          </p:nvPr>
        </p:nvSpPr>
        <p:spPr>
          <a:xfrm>
            <a:off x="1654950" y="1307100"/>
            <a:ext cx="5834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>
                <a:cs typeface="B Titr" panose="00000700000000000000" pitchFamily="2" charset="-78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grpSp>
        <p:nvGrpSpPr>
          <p:cNvPr id="936" name="Google Shape;936;p8"/>
          <p:cNvGrpSpPr/>
          <p:nvPr/>
        </p:nvGrpSpPr>
        <p:grpSpPr>
          <a:xfrm rot="4093967" flipH="1">
            <a:off x="6071660" y="1892640"/>
            <a:ext cx="2854315" cy="5720055"/>
            <a:chOff x="238125" y="1457650"/>
            <a:chExt cx="1411500" cy="2828650"/>
          </a:xfrm>
        </p:grpSpPr>
        <p:sp>
          <p:nvSpPr>
            <p:cNvPr id="937" name="Google Shape;937;p8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8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8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8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8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8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8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8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8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8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8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8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8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8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8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8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8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8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8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8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8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8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8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8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8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8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8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8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8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8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8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8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8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8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8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8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8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8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8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8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8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8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7" name="Google Shape;987;p8"/>
          <p:cNvGrpSpPr/>
          <p:nvPr/>
        </p:nvGrpSpPr>
        <p:grpSpPr>
          <a:xfrm>
            <a:off x="425499" y="4438666"/>
            <a:ext cx="1721913" cy="1308989"/>
            <a:chOff x="2928875" y="3008450"/>
            <a:chExt cx="436325" cy="331675"/>
          </a:xfrm>
        </p:grpSpPr>
        <p:sp>
          <p:nvSpPr>
            <p:cNvPr id="988" name="Google Shape;988;p8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8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8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8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8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8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8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8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8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8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8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8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8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8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8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8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8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8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8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8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8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8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8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8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8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8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8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8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8" name="Google Shape;1018;p8"/>
          <p:cNvGrpSpPr/>
          <p:nvPr/>
        </p:nvGrpSpPr>
        <p:grpSpPr>
          <a:xfrm rot="10800000">
            <a:off x="6784943" y="-478661"/>
            <a:ext cx="1639055" cy="1108657"/>
            <a:chOff x="2928875" y="3008450"/>
            <a:chExt cx="436325" cy="331675"/>
          </a:xfrm>
        </p:grpSpPr>
        <p:sp>
          <p:nvSpPr>
            <p:cNvPr id="1019" name="Google Shape;1019;p8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8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8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8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8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8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8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8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8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8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8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8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8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8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8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8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8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8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8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8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8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9" name="Google Shape;1049;p8"/>
          <p:cNvGrpSpPr/>
          <p:nvPr/>
        </p:nvGrpSpPr>
        <p:grpSpPr>
          <a:xfrm>
            <a:off x="719988" y="3105455"/>
            <a:ext cx="911869" cy="917806"/>
            <a:chOff x="4248675" y="1769950"/>
            <a:chExt cx="345575" cy="347825"/>
          </a:xfrm>
        </p:grpSpPr>
        <p:sp>
          <p:nvSpPr>
            <p:cNvPr id="1050" name="Google Shape;1050;p8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8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8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8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8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6" name="Google Shape;1066;p8"/>
          <p:cNvGrpSpPr/>
          <p:nvPr/>
        </p:nvGrpSpPr>
        <p:grpSpPr>
          <a:xfrm rot="-5400000">
            <a:off x="4409364" y="-51753"/>
            <a:ext cx="348351" cy="1842527"/>
            <a:chOff x="5650350" y="1819325"/>
            <a:chExt cx="98000" cy="518350"/>
          </a:xfrm>
        </p:grpSpPr>
        <p:sp>
          <p:nvSpPr>
            <p:cNvPr id="1067" name="Google Shape;1067;p8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8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8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1" name="Google Shape;1081;p8"/>
          <p:cNvGrpSpPr/>
          <p:nvPr/>
        </p:nvGrpSpPr>
        <p:grpSpPr>
          <a:xfrm>
            <a:off x="1782100" y="555188"/>
            <a:ext cx="169050" cy="149625"/>
            <a:chOff x="2626350" y="1752000"/>
            <a:chExt cx="169050" cy="149625"/>
          </a:xfrm>
        </p:grpSpPr>
        <p:sp>
          <p:nvSpPr>
            <p:cNvPr id="1082" name="Google Shape;1082;p8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4" name="Google Shape;1084;p8"/>
          <p:cNvGrpSpPr/>
          <p:nvPr/>
        </p:nvGrpSpPr>
        <p:grpSpPr>
          <a:xfrm>
            <a:off x="4158625" y="4359363"/>
            <a:ext cx="154850" cy="154125"/>
            <a:chOff x="1898575" y="1639050"/>
            <a:chExt cx="154850" cy="154125"/>
          </a:xfrm>
        </p:grpSpPr>
        <p:sp>
          <p:nvSpPr>
            <p:cNvPr id="1085" name="Google Shape;1085;p8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7" name="Google Shape;1087;p8"/>
          <p:cNvGrpSpPr/>
          <p:nvPr/>
        </p:nvGrpSpPr>
        <p:grpSpPr>
          <a:xfrm>
            <a:off x="8149050" y="1997025"/>
            <a:ext cx="159325" cy="148100"/>
            <a:chOff x="996550" y="1565775"/>
            <a:chExt cx="159325" cy="148100"/>
          </a:xfrm>
        </p:grpSpPr>
        <p:sp>
          <p:nvSpPr>
            <p:cNvPr id="1088" name="Google Shape;1088;p8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8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0" name="Google Shape;1090;p8"/>
          <p:cNvGrpSpPr/>
          <p:nvPr/>
        </p:nvGrpSpPr>
        <p:grpSpPr>
          <a:xfrm>
            <a:off x="7272775" y="870188"/>
            <a:ext cx="169050" cy="149625"/>
            <a:chOff x="2626350" y="1752000"/>
            <a:chExt cx="169050" cy="149625"/>
          </a:xfrm>
        </p:grpSpPr>
        <p:sp>
          <p:nvSpPr>
            <p:cNvPr id="1091" name="Google Shape;1091;p8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8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3" name="Google Shape;1093;p8"/>
          <p:cNvGrpSpPr/>
          <p:nvPr/>
        </p:nvGrpSpPr>
        <p:grpSpPr>
          <a:xfrm>
            <a:off x="860300" y="2335863"/>
            <a:ext cx="154850" cy="154125"/>
            <a:chOff x="1898575" y="1639050"/>
            <a:chExt cx="154850" cy="154125"/>
          </a:xfrm>
        </p:grpSpPr>
        <p:sp>
          <p:nvSpPr>
            <p:cNvPr id="1094" name="Google Shape;1094;p8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8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6" name="Google Shape;1096;p8"/>
          <p:cNvGrpSpPr/>
          <p:nvPr/>
        </p:nvGrpSpPr>
        <p:grpSpPr>
          <a:xfrm rot="-6982043" flipH="1">
            <a:off x="-476181" y="-3070804"/>
            <a:ext cx="2854304" cy="5720033"/>
            <a:chOff x="238125" y="1457650"/>
            <a:chExt cx="1411500" cy="2828650"/>
          </a:xfrm>
        </p:grpSpPr>
        <p:sp>
          <p:nvSpPr>
            <p:cNvPr id="1097" name="Google Shape;1097;p8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8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8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8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8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8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8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8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8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8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8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8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8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8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8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8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8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8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8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8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8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8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8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8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8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8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8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8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8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8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8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8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8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8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8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8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8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8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8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8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8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8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8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8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8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8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8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8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8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8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9"/>
          <p:cNvSpPr/>
          <p:nvPr/>
        </p:nvSpPr>
        <p:spPr>
          <a:xfrm rot="5400000">
            <a:off x="-2617000" y="-1383511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9" name="Google Shape;1149;p9"/>
          <p:cNvSpPr txBox="1">
            <a:spLocks noGrp="1"/>
          </p:cNvSpPr>
          <p:nvPr>
            <p:ph type="subTitle" idx="1"/>
          </p:nvPr>
        </p:nvSpPr>
        <p:spPr>
          <a:xfrm>
            <a:off x="3966700" y="2456650"/>
            <a:ext cx="4159800" cy="13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50" name="Google Shape;1150;p9"/>
          <p:cNvSpPr txBox="1">
            <a:spLocks noGrp="1"/>
          </p:cNvSpPr>
          <p:nvPr>
            <p:ph type="title"/>
          </p:nvPr>
        </p:nvSpPr>
        <p:spPr>
          <a:xfrm>
            <a:off x="3939100" y="1610750"/>
            <a:ext cx="4215000" cy="80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900">
                <a:cs typeface="B Titr" panose="00000700000000000000" pitchFamily="2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1151" name="Google Shape;1151;p9"/>
          <p:cNvGrpSpPr/>
          <p:nvPr/>
        </p:nvGrpSpPr>
        <p:grpSpPr>
          <a:xfrm rot="-4093967">
            <a:off x="-487150" y="2397390"/>
            <a:ext cx="2854315" cy="5720055"/>
            <a:chOff x="238125" y="1457650"/>
            <a:chExt cx="1411500" cy="2828650"/>
          </a:xfrm>
        </p:grpSpPr>
        <p:sp>
          <p:nvSpPr>
            <p:cNvPr id="1152" name="Google Shape;1152;p9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9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9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9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9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9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9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9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9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9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9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9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9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9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9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9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9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9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9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9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9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9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9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9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9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9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9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9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9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9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9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9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9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9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9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9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9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9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9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9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9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9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9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9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9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9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9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9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9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9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2" name="Google Shape;1202;p9"/>
          <p:cNvGrpSpPr/>
          <p:nvPr/>
        </p:nvGrpSpPr>
        <p:grpSpPr>
          <a:xfrm rot="6982043">
            <a:off x="6757526" y="-2653066"/>
            <a:ext cx="2854304" cy="5720033"/>
            <a:chOff x="238125" y="1457650"/>
            <a:chExt cx="1411500" cy="2828650"/>
          </a:xfrm>
        </p:grpSpPr>
        <p:sp>
          <p:nvSpPr>
            <p:cNvPr id="1203" name="Google Shape;1203;p9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9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9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9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9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9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9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9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9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9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9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9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9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9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9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9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9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9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9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9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9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9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9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9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9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9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9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9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9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9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9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9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9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9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9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9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9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9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9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9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9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9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9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9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9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9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9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9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9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9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3" name="Google Shape;1253;p9"/>
          <p:cNvGrpSpPr/>
          <p:nvPr/>
        </p:nvGrpSpPr>
        <p:grpSpPr>
          <a:xfrm>
            <a:off x="7039179" y="4352943"/>
            <a:ext cx="1646603" cy="1251708"/>
            <a:chOff x="2928875" y="3008450"/>
            <a:chExt cx="436325" cy="331675"/>
          </a:xfrm>
        </p:grpSpPr>
        <p:sp>
          <p:nvSpPr>
            <p:cNvPr id="1254" name="Google Shape;1254;p9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9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9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9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9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9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9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9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9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9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9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9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9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9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9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9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9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9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9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9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9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9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9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9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9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9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9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9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9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9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4" name="Google Shape;1284;p9"/>
          <p:cNvGrpSpPr/>
          <p:nvPr/>
        </p:nvGrpSpPr>
        <p:grpSpPr>
          <a:xfrm>
            <a:off x="3152275" y="795375"/>
            <a:ext cx="169050" cy="149625"/>
            <a:chOff x="2626350" y="1752000"/>
            <a:chExt cx="169050" cy="149625"/>
          </a:xfrm>
        </p:grpSpPr>
        <p:sp>
          <p:nvSpPr>
            <p:cNvPr id="1285" name="Google Shape;1285;p9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9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7" name="Google Shape;1287;p9"/>
          <p:cNvGrpSpPr/>
          <p:nvPr/>
        </p:nvGrpSpPr>
        <p:grpSpPr>
          <a:xfrm>
            <a:off x="2997425" y="4272825"/>
            <a:ext cx="154850" cy="154125"/>
            <a:chOff x="1898575" y="1639050"/>
            <a:chExt cx="154850" cy="154125"/>
          </a:xfrm>
        </p:grpSpPr>
        <p:sp>
          <p:nvSpPr>
            <p:cNvPr id="1288" name="Google Shape;1288;p9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9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0" name="Google Shape;1290;p9"/>
          <p:cNvGrpSpPr/>
          <p:nvPr/>
        </p:nvGrpSpPr>
        <p:grpSpPr>
          <a:xfrm>
            <a:off x="521050" y="2755825"/>
            <a:ext cx="159325" cy="148100"/>
            <a:chOff x="996550" y="1565775"/>
            <a:chExt cx="159325" cy="148100"/>
          </a:xfrm>
        </p:grpSpPr>
        <p:sp>
          <p:nvSpPr>
            <p:cNvPr id="1291" name="Google Shape;1291;p9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9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10"/>
          <p:cNvSpPr txBox="1">
            <a:spLocks noGrp="1"/>
          </p:cNvSpPr>
          <p:nvPr>
            <p:ph type="title"/>
          </p:nvPr>
        </p:nvSpPr>
        <p:spPr>
          <a:xfrm>
            <a:off x="4145350" y="1230900"/>
            <a:ext cx="4171500" cy="12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grpSp>
        <p:nvGrpSpPr>
          <p:cNvPr id="1295" name="Google Shape;1295;p10"/>
          <p:cNvGrpSpPr/>
          <p:nvPr/>
        </p:nvGrpSpPr>
        <p:grpSpPr>
          <a:xfrm rot="10800000">
            <a:off x="8210231" y="-509196"/>
            <a:ext cx="1912936" cy="1454196"/>
            <a:chOff x="2928875" y="3008450"/>
            <a:chExt cx="436325" cy="331675"/>
          </a:xfrm>
        </p:grpSpPr>
        <p:sp>
          <p:nvSpPr>
            <p:cNvPr id="1296" name="Google Shape;1296;p10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10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10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10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10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10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10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10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10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10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10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10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10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10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10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10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10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10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10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10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10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10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10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10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10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10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10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10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10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10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6" name="Google Shape;1326;p10"/>
          <p:cNvGrpSpPr/>
          <p:nvPr/>
        </p:nvGrpSpPr>
        <p:grpSpPr>
          <a:xfrm>
            <a:off x="8460738" y="4435617"/>
            <a:ext cx="911869" cy="917806"/>
            <a:chOff x="4248675" y="1769950"/>
            <a:chExt cx="345575" cy="347825"/>
          </a:xfrm>
        </p:grpSpPr>
        <p:sp>
          <p:nvSpPr>
            <p:cNvPr id="1327" name="Google Shape;1327;p10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10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10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10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10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10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10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10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10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10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10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10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10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10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10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10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3" name="Google Shape;1343;p10"/>
          <p:cNvGrpSpPr/>
          <p:nvPr/>
        </p:nvGrpSpPr>
        <p:grpSpPr>
          <a:xfrm rot="-5400000">
            <a:off x="1437564" y="-585153"/>
            <a:ext cx="348351" cy="1842527"/>
            <a:chOff x="5650350" y="1819325"/>
            <a:chExt cx="98000" cy="518350"/>
          </a:xfrm>
        </p:grpSpPr>
        <p:sp>
          <p:nvSpPr>
            <p:cNvPr id="1344" name="Google Shape;1344;p10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10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10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10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10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10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10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10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10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10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0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0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0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0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8" name="Google Shape;1358;p10"/>
          <p:cNvGrpSpPr/>
          <p:nvPr/>
        </p:nvGrpSpPr>
        <p:grpSpPr>
          <a:xfrm>
            <a:off x="318475" y="1805025"/>
            <a:ext cx="154850" cy="154125"/>
            <a:chOff x="1898575" y="1639050"/>
            <a:chExt cx="154850" cy="154125"/>
          </a:xfrm>
        </p:grpSpPr>
        <p:sp>
          <p:nvSpPr>
            <p:cNvPr id="1359" name="Google Shape;1359;p10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0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1" name="Google Shape;1361;p10"/>
          <p:cNvGrpSpPr/>
          <p:nvPr/>
        </p:nvGrpSpPr>
        <p:grpSpPr>
          <a:xfrm>
            <a:off x="8613400" y="3896825"/>
            <a:ext cx="159325" cy="148100"/>
            <a:chOff x="996550" y="1565775"/>
            <a:chExt cx="159325" cy="148100"/>
          </a:xfrm>
        </p:grpSpPr>
        <p:sp>
          <p:nvSpPr>
            <p:cNvPr id="1362" name="Google Shape;1362;p10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0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4" name="Google Shape;1364;p10"/>
          <p:cNvGrpSpPr/>
          <p:nvPr/>
        </p:nvGrpSpPr>
        <p:grpSpPr>
          <a:xfrm>
            <a:off x="7827950" y="859250"/>
            <a:ext cx="169050" cy="149625"/>
            <a:chOff x="2626350" y="1752000"/>
            <a:chExt cx="169050" cy="149625"/>
          </a:xfrm>
        </p:grpSpPr>
        <p:sp>
          <p:nvSpPr>
            <p:cNvPr id="1365" name="Google Shape;1365;p10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0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7" name="Google Shape;1367;p10"/>
          <p:cNvGrpSpPr/>
          <p:nvPr/>
        </p:nvGrpSpPr>
        <p:grpSpPr>
          <a:xfrm>
            <a:off x="4388450" y="4663075"/>
            <a:ext cx="159325" cy="148100"/>
            <a:chOff x="996550" y="1565775"/>
            <a:chExt cx="159325" cy="148100"/>
          </a:xfrm>
        </p:grpSpPr>
        <p:sp>
          <p:nvSpPr>
            <p:cNvPr id="1368" name="Google Shape;1368;p10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0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0" name="Google Shape;1370;p10"/>
          <p:cNvGrpSpPr/>
          <p:nvPr/>
        </p:nvGrpSpPr>
        <p:grpSpPr>
          <a:xfrm rot="-3378785">
            <a:off x="-487183" y="2397319"/>
            <a:ext cx="2854278" cy="5719982"/>
            <a:chOff x="238125" y="1457650"/>
            <a:chExt cx="1411500" cy="2828650"/>
          </a:xfrm>
        </p:grpSpPr>
        <p:sp>
          <p:nvSpPr>
            <p:cNvPr id="1371" name="Google Shape;1371;p10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0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0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0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0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0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0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10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10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0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0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10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10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10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10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10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10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10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10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10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10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10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10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0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10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10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10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10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10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10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0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0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0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0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0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10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10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0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0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0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10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10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0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0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0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0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0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0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0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0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Google Shape;1422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311100"/>
            <a:ext cx="6576000" cy="21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500">
                <a:cs typeface="B Titr" panose="00000700000000000000" pitchFamily="2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rPr dirty="0"/>
              <a:t>xx%</a:t>
            </a:r>
          </a:p>
        </p:txBody>
      </p:sp>
      <p:sp>
        <p:nvSpPr>
          <p:cNvPr id="1423" name="Google Shape;1423;p11"/>
          <p:cNvSpPr txBox="1">
            <a:spLocks noGrp="1"/>
          </p:cNvSpPr>
          <p:nvPr>
            <p:ph type="subTitle" idx="1"/>
          </p:nvPr>
        </p:nvSpPr>
        <p:spPr>
          <a:xfrm>
            <a:off x="1284000" y="31828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9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 dirty="0"/>
          </a:p>
        </p:txBody>
      </p:sp>
      <p:grpSp>
        <p:nvGrpSpPr>
          <p:cNvPr id="1424" name="Google Shape;1424;p11"/>
          <p:cNvGrpSpPr/>
          <p:nvPr/>
        </p:nvGrpSpPr>
        <p:grpSpPr>
          <a:xfrm rot="4093967" flipH="1">
            <a:off x="6576560" y="2397390"/>
            <a:ext cx="2854315" cy="5720055"/>
            <a:chOff x="238125" y="1457650"/>
            <a:chExt cx="1411500" cy="2828650"/>
          </a:xfrm>
        </p:grpSpPr>
        <p:sp>
          <p:nvSpPr>
            <p:cNvPr id="1425" name="Google Shape;1425;p11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1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1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1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11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11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11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11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11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11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11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11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11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11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11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11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11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11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11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11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11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11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11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11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11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11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11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11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11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11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11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11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11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11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11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11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11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11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11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11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11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11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11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11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11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11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11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11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11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11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5" name="Google Shape;1475;p11"/>
          <p:cNvGrpSpPr/>
          <p:nvPr/>
        </p:nvGrpSpPr>
        <p:grpSpPr>
          <a:xfrm rot="-6982043" flipH="1">
            <a:off x="-476181" y="-3042229"/>
            <a:ext cx="2854304" cy="5720033"/>
            <a:chOff x="238125" y="1457650"/>
            <a:chExt cx="1411500" cy="2828650"/>
          </a:xfrm>
        </p:grpSpPr>
        <p:sp>
          <p:nvSpPr>
            <p:cNvPr id="1476" name="Google Shape;1476;p11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11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11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11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11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11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11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11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11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11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11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11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11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11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11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11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11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11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11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11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11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11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11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11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11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11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11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11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11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11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11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11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11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11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11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11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11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11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11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11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11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11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11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11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11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11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11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11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11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11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6" name="Google Shape;1526;p11"/>
          <p:cNvGrpSpPr/>
          <p:nvPr/>
        </p:nvGrpSpPr>
        <p:grpSpPr>
          <a:xfrm>
            <a:off x="-220965" y="4701817"/>
            <a:ext cx="733244" cy="557413"/>
            <a:chOff x="2928875" y="3008450"/>
            <a:chExt cx="436325" cy="331675"/>
          </a:xfrm>
        </p:grpSpPr>
        <p:sp>
          <p:nvSpPr>
            <p:cNvPr id="1527" name="Google Shape;1527;p11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11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11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11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11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11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11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11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11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11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11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11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11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11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11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11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11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11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11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11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11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11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11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11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11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11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11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11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11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11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7" name="Google Shape;1557;p11"/>
          <p:cNvGrpSpPr/>
          <p:nvPr/>
        </p:nvGrpSpPr>
        <p:grpSpPr>
          <a:xfrm>
            <a:off x="7902688" y="171105"/>
            <a:ext cx="911869" cy="917806"/>
            <a:chOff x="4248675" y="1769950"/>
            <a:chExt cx="345575" cy="347825"/>
          </a:xfrm>
        </p:grpSpPr>
        <p:sp>
          <p:nvSpPr>
            <p:cNvPr id="1558" name="Google Shape;1558;p11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11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11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11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11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11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11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11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11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11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11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11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11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11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11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11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4" name="Google Shape;1574;p11"/>
          <p:cNvGrpSpPr/>
          <p:nvPr/>
        </p:nvGrpSpPr>
        <p:grpSpPr>
          <a:xfrm rot="-5400000">
            <a:off x="1947052" y="3930697"/>
            <a:ext cx="348351" cy="1842527"/>
            <a:chOff x="5650350" y="1819325"/>
            <a:chExt cx="98000" cy="518350"/>
          </a:xfrm>
        </p:grpSpPr>
        <p:sp>
          <p:nvSpPr>
            <p:cNvPr id="1575" name="Google Shape;1575;p11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11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11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11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11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11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11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11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11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11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11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11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11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11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9" name="Google Shape;1589;p11"/>
          <p:cNvGrpSpPr/>
          <p:nvPr/>
        </p:nvGrpSpPr>
        <p:grpSpPr>
          <a:xfrm>
            <a:off x="7506875" y="445025"/>
            <a:ext cx="169050" cy="149625"/>
            <a:chOff x="2626350" y="1752000"/>
            <a:chExt cx="169050" cy="149625"/>
          </a:xfrm>
        </p:grpSpPr>
        <p:sp>
          <p:nvSpPr>
            <p:cNvPr id="1590" name="Google Shape;1590;p11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11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2" name="Google Shape;1592;p11"/>
          <p:cNvGrpSpPr/>
          <p:nvPr/>
        </p:nvGrpSpPr>
        <p:grpSpPr>
          <a:xfrm>
            <a:off x="5012025" y="4701825"/>
            <a:ext cx="154850" cy="154125"/>
            <a:chOff x="1898575" y="1639050"/>
            <a:chExt cx="154850" cy="154125"/>
          </a:xfrm>
        </p:grpSpPr>
        <p:sp>
          <p:nvSpPr>
            <p:cNvPr id="1593" name="Google Shape;1593;p11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11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5" name="Google Shape;1595;p11"/>
          <p:cNvGrpSpPr/>
          <p:nvPr/>
        </p:nvGrpSpPr>
        <p:grpSpPr>
          <a:xfrm>
            <a:off x="407525" y="3910000"/>
            <a:ext cx="159325" cy="148100"/>
            <a:chOff x="996550" y="1565775"/>
            <a:chExt cx="159325" cy="148100"/>
          </a:xfrm>
        </p:grpSpPr>
        <p:sp>
          <p:nvSpPr>
            <p:cNvPr id="1596" name="Google Shape;1596;p11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11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1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9" name="Google Shape;1789;p14"/>
          <p:cNvSpPr/>
          <p:nvPr/>
        </p:nvSpPr>
        <p:spPr>
          <a:xfrm>
            <a:off x="0" y="1828789"/>
            <a:ext cx="9144000" cy="3910016"/>
          </a:xfrm>
          <a:custGeom>
            <a:avLst/>
            <a:gdLst/>
            <a:ahLst/>
            <a:cxnLst/>
            <a:rect l="l" t="t" r="r" b="b"/>
            <a:pathLst>
              <a:path w="285750" h="122188" extrusionOk="0">
                <a:moveTo>
                  <a:pt x="15069" y="0"/>
                </a:moveTo>
                <a:lnTo>
                  <a:pt x="13134" y="38"/>
                </a:lnTo>
                <a:lnTo>
                  <a:pt x="11199" y="112"/>
                </a:lnTo>
                <a:lnTo>
                  <a:pt x="9265" y="224"/>
                </a:lnTo>
                <a:lnTo>
                  <a:pt x="7330" y="447"/>
                </a:lnTo>
                <a:lnTo>
                  <a:pt x="6362" y="596"/>
                </a:lnTo>
                <a:lnTo>
                  <a:pt x="5395" y="745"/>
                </a:lnTo>
                <a:lnTo>
                  <a:pt x="4465" y="931"/>
                </a:lnTo>
                <a:lnTo>
                  <a:pt x="3535" y="1117"/>
                </a:lnTo>
                <a:lnTo>
                  <a:pt x="2642" y="1377"/>
                </a:lnTo>
                <a:lnTo>
                  <a:pt x="1749" y="1638"/>
                </a:lnTo>
                <a:lnTo>
                  <a:pt x="856" y="1935"/>
                </a:lnTo>
                <a:lnTo>
                  <a:pt x="0" y="2233"/>
                </a:lnTo>
                <a:lnTo>
                  <a:pt x="0" y="122188"/>
                </a:lnTo>
                <a:lnTo>
                  <a:pt x="285750" y="122188"/>
                </a:lnTo>
                <a:lnTo>
                  <a:pt x="285750" y="4316"/>
                </a:lnTo>
                <a:lnTo>
                  <a:pt x="284225" y="4465"/>
                </a:lnTo>
                <a:lnTo>
                  <a:pt x="282662" y="4614"/>
                </a:lnTo>
                <a:lnTo>
                  <a:pt x="281136" y="4800"/>
                </a:lnTo>
                <a:lnTo>
                  <a:pt x="279611" y="5023"/>
                </a:lnTo>
                <a:lnTo>
                  <a:pt x="278085" y="5247"/>
                </a:lnTo>
                <a:lnTo>
                  <a:pt x="276560" y="5507"/>
                </a:lnTo>
                <a:lnTo>
                  <a:pt x="275072" y="5805"/>
                </a:lnTo>
                <a:lnTo>
                  <a:pt x="273583" y="6140"/>
                </a:lnTo>
                <a:lnTo>
                  <a:pt x="272058" y="6474"/>
                </a:lnTo>
                <a:lnTo>
                  <a:pt x="270570" y="6884"/>
                </a:lnTo>
                <a:lnTo>
                  <a:pt x="269118" y="7293"/>
                </a:lnTo>
                <a:lnTo>
                  <a:pt x="267630" y="7739"/>
                </a:lnTo>
                <a:lnTo>
                  <a:pt x="266179" y="8186"/>
                </a:lnTo>
                <a:lnTo>
                  <a:pt x="264728" y="8707"/>
                </a:lnTo>
                <a:lnTo>
                  <a:pt x="263277" y="9228"/>
                </a:lnTo>
                <a:lnTo>
                  <a:pt x="261863" y="9786"/>
                </a:lnTo>
                <a:lnTo>
                  <a:pt x="260449" y="10381"/>
                </a:lnTo>
                <a:lnTo>
                  <a:pt x="259035" y="11014"/>
                </a:lnTo>
                <a:lnTo>
                  <a:pt x="257622" y="11683"/>
                </a:lnTo>
                <a:lnTo>
                  <a:pt x="256245" y="12353"/>
                </a:lnTo>
                <a:lnTo>
                  <a:pt x="254868" y="13060"/>
                </a:lnTo>
                <a:lnTo>
                  <a:pt x="253492" y="13841"/>
                </a:lnTo>
                <a:lnTo>
                  <a:pt x="252152" y="14623"/>
                </a:lnTo>
                <a:lnTo>
                  <a:pt x="250775" y="15404"/>
                </a:lnTo>
                <a:lnTo>
                  <a:pt x="249473" y="16260"/>
                </a:lnTo>
                <a:lnTo>
                  <a:pt x="248134" y="17153"/>
                </a:lnTo>
                <a:lnTo>
                  <a:pt x="246831" y="18046"/>
                </a:lnTo>
                <a:lnTo>
                  <a:pt x="245566" y="19013"/>
                </a:lnTo>
                <a:lnTo>
                  <a:pt x="244264" y="19981"/>
                </a:lnTo>
                <a:lnTo>
                  <a:pt x="242999" y="20985"/>
                </a:lnTo>
                <a:lnTo>
                  <a:pt x="241771" y="22027"/>
                </a:lnTo>
                <a:lnTo>
                  <a:pt x="240543" y="23106"/>
                </a:lnTo>
                <a:lnTo>
                  <a:pt x="239650" y="23887"/>
                </a:lnTo>
                <a:lnTo>
                  <a:pt x="238832" y="24669"/>
                </a:lnTo>
                <a:lnTo>
                  <a:pt x="237195" y="26231"/>
                </a:lnTo>
                <a:lnTo>
                  <a:pt x="235632" y="27831"/>
                </a:lnTo>
                <a:lnTo>
                  <a:pt x="234181" y="29506"/>
                </a:lnTo>
                <a:lnTo>
                  <a:pt x="232767" y="31180"/>
                </a:lnTo>
                <a:lnTo>
                  <a:pt x="231465" y="32929"/>
                </a:lnTo>
                <a:lnTo>
                  <a:pt x="230200" y="34677"/>
                </a:lnTo>
                <a:lnTo>
                  <a:pt x="228972" y="36463"/>
                </a:lnTo>
                <a:lnTo>
                  <a:pt x="227856" y="38249"/>
                </a:lnTo>
                <a:lnTo>
                  <a:pt x="226740" y="40109"/>
                </a:lnTo>
                <a:lnTo>
                  <a:pt x="225698" y="41970"/>
                </a:lnTo>
                <a:lnTo>
                  <a:pt x="224693" y="43867"/>
                </a:lnTo>
                <a:lnTo>
                  <a:pt x="223726" y="45765"/>
                </a:lnTo>
                <a:lnTo>
                  <a:pt x="222796" y="47700"/>
                </a:lnTo>
                <a:lnTo>
                  <a:pt x="221866" y="49634"/>
                </a:lnTo>
                <a:lnTo>
                  <a:pt x="221010" y="51569"/>
                </a:lnTo>
                <a:lnTo>
                  <a:pt x="219298" y="55550"/>
                </a:lnTo>
                <a:lnTo>
                  <a:pt x="217661" y="59532"/>
                </a:lnTo>
                <a:lnTo>
                  <a:pt x="216024" y="63550"/>
                </a:lnTo>
                <a:lnTo>
                  <a:pt x="214350" y="67605"/>
                </a:lnTo>
                <a:lnTo>
                  <a:pt x="212675" y="71624"/>
                </a:lnTo>
                <a:lnTo>
                  <a:pt x="211782" y="73633"/>
                </a:lnTo>
                <a:lnTo>
                  <a:pt x="210889" y="75642"/>
                </a:lnTo>
                <a:lnTo>
                  <a:pt x="209922" y="77651"/>
                </a:lnTo>
                <a:lnTo>
                  <a:pt x="208955" y="79623"/>
                </a:lnTo>
                <a:lnTo>
                  <a:pt x="207950" y="81595"/>
                </a:lnTo>
                <a:lnTo>
                  <a:pt x="206908" y="83567"/>
                </a:lnTo>
                <a:lnTo>
                  <a:pt x="206462" y="84274"/>
                </a:lnTo>
                <a:lnTo>
                  <a:pt x="206015" y="84981"/>
                </a:lnTo>
                <a:lnTo>
                  <a:pt x="205569" y="85688"/>
                </a:lnTo>
                <a:lnTo>
                  <a:pt x="205048" y="86358"/>
                </a:lnTo>
                <a:lnTo>
                  <a:pt x="204527" y="86990"/>
                </a:lnTo>
                <a:lnTo>
                  <a:pt x="204006" y="87660"/>
                </a:lnTo>
                <a:lnTo>
                  <a:pt x="203448" y="88255"/>
                </a:lnTo>
                <a:lnTo>
                  <a:pt x="202890" y="88888"/>
                </a:lnTo>
                <a:lnTo>
                  <a:pt x="202295" y="89483"/>
                </a:lnTo>
                <a:lnTo>
                  <a:pt x="201662" y="90041"/>
                </a:lnTo>
                <a:lnTo>
                  <a:pt x="201030" y="90599"/>
                </a:lnTo>
                <a:lnTo>
                  <a:pt x="200397" y="91120"/>
                </a:lnTo>
                <a:lnTo>
                  <a:pt x="199727" y="91641"/>
                </a:lnTo>
                <a:lnTo>
                  <a:pt x="199058" y="92125"/>
                </a:lnTo>
                <a:lnTo>
                  <a:pt x="198351" y="92608"/>
                </a:lnTo>
                <a:lnTo>
                  <a:pt x="197644" y="93055"/>
                </a:lnTo>
                <a:lnTo>
                  <a:pt x="196937" y="93501"/>
                </a:lnTo>
                <a:lnTo>
                  <a:pt x="196193" y="93874"/>
                </a:lnTo>
                <a:lnTo>
                  <a:pt x="195449" y="94283"/>
                </a:lnTo>
                <a:lnTo>
                  <a:pt x="194667" y="94618"/>
                </a:lnTo>
                <a:lnTo>
                  <a:pt x="193923" y="94953"/>
                </a:lnTo>
                <a:lnTo>
                  <a:pt x="193142" y="95250"/>
                </a:lnTo>
                <a:lnTo>
                  <a:pt x="192323" y="95548"/>
                </a:lnTo>
                <a:lnTo>
                  <a:pt x="191542" y="95808"/>
                </a:lnTo>
                <a:lnTo>
                  <a:pt x="190723" y="96032"/>
                </a:lnTo>
                <a:lnTo>
                  <a:pt x="189905" y="96218"/>
                </a:lnTo>
                <a:lnTo>
                  <a:pt x="189086" y="96366"/>
                </a:lnTo>
                <a:lnTo>
                  <a:pt x="188268" y="96515"/>
                </a:lnTo>
                <a:lnTo>
                  <a:pt x="187412" y="96627"/>
                </a:lnTo>
                <a:lnTo>
                  <a:pt x="186593" y="96701"/>
                </a:lnTo>
                <a:lnTo>
                  <a:pt x="185738" y="96738"/>
                </a:lnTo>
                <a:lnTo>
                  <a:pt x="184882" y="96776"/>
                </a:lnTo>
                <a:lnTo>
                  <a:pt x="183803" y="96738"/>
                </a:lnTo>
                <a:lnTo>
                  <a:pt x="182687" y="96664"/>
                </a:lnTo>
                <a:lnTo>
                  <a:pt x="181608" y="96515"/>
                </a:lnTo>
                <a:lnTo>
                  <a:pt x="180491" y="96329"/>
                </a:lnTo>
                <a:lnTo>
                  <a:pt x="179115" y="96069"/>
                </a:lnTo>
                <a:lnTo>
                  <a:pt x="177775" y="95734"/>
                </a:lnTo>
                <a:lnTo>
                  <a:pt x="176436" y="95362"/>
                </a:lnTo>
                <a:lnTo>
                  <a:pt x="175134" y="94953"/>
                </a:lnTo>
                <a:lnTo>
                  <a:pt x="173831" y="94506"/>
                </a:lnTo>
                <a:lnTo>
                  <a:pt x="172566" y="93985"/>
                </a:lnTo>
                <a:lnTo>
                  <a:pt x="171301" y="93464"/>
                </a:lnTo>
                <a:lnTo>
                  <a:pt x="170073" y="92906"/>
                </a:lnTo>
                <a:lnTo>
                  <a:pt x="168846" y="92311"/>
                </a:lnTo>
                <a:lnTo>
                  <a:pt x="167618" y="91678"/>
                </a:lnTo>
                <a:lnTo>
                  <a:pt x="165236" y="90376"/>
                </a:lnTo>
                <a:lnTo>
                  <a:pt x="162855" y="89037"/>
                </a:lnTo>
                <a:lnTo>
                  <a:pt x="160511" y="87660"/>
                </a:lnTo>
                <a:lnTo>
                  <a:pt x="158130" y="86283"/>
                </a:lnTo>
                <a:lnTo>
                  <a:pt x="155786" y="84944"/>
                </a:lnTo>
                <a:lnTo>
                  <a:pt x="154558" y="84311"/>
                </a:lnTo>
                <a:lnTo>
                  <a:pt x="153367" y="83679"/>
                </a:lnTo>
                <a:lnTo>
                  <a:pt x="152140" y="83084"/>
                </a:lnTo>
                <a:lnTo>
                  <a:pt x="150912" y="82525"/>
                </a:lnTo>
                <a:lnTo>
                  <a:pt x="149684" y="81967"/>
                </a:lnTo>
                <a:lnTo>
                  <a:pt x="148419" y="81446"/>
                </a:lnTo>
                <a:lnTo>
                  <a:pt x="147154" y="80963"/>
                </a:lnTo>
                <a:lnTo>
                  <a:pt x="145889" y="80553"/>
                </a:lnTo>
                <a:lnTo>
                  <a:pt x="144549" y="80144"/>
                </a:lnTo>
                <a:lnTo>
                  <a:pt x="143210" y="79809"/>
                </a:lnTo>
                <a:lnTo>
                  <a:pt x="141870" y="79549"/>
                </a:lnTo>
                <a:lnTo>
                  <a:pt x="140494" y="79326"/>
                </a:lnTo>
                <a:lnTo>
                  <a:pt x="139564" y="79214"/>
                </a:lnTo>
                <a:lnTo>
                  <a:pt x="138633" y="79140"/>
                </a:lnTo>
                <a:lnTo>
                  <a:pt x="137703" y="79102"/>
                </a:lnTo>
                <a:lnTo>
                  <a:pt x="135248" y="79102"/>
                </a:lnTo>
                <a:lnTo>
                  <a:pt x="133722" y="79214"/>
                </a:lnTo>
                <a:lnTo>
                  <a:pt x="132197" y="79363"/>
                </a:lnTo>
                <a:lnTo>
                  <a:pt x="130671" y="79549"/>
                </a:lnTo>
                <a:lnTo>
                  <a:pt x="129146" y="79772"/>
                </a:lnTo>
                <a:lnTo>
                  <a:pt x="127620" y="79995"/>
                </a:lnTo>
                <a:lnTo>
                  <a:pt x="124606" y="80516"/>
                </a:lnTo>
                <a:lnTo>
                  <a:pt x="121555" y="81037"/>
                </a:lnTo>
                <a:lnTo>
                  <a:pt x="120030" y="81298"/>
                </a:lnTo>
                <a:lnTo>
                  <a:pt x="118504" y="81521"/>
                </a:lnTo>
                <a:lnTo>
                  <a:pt x="116979" y="81707"/>
                </a:lnTo>
                <a:lnTo>
                  <a:pt x="115453" y="81856"/>
                </a:lnTo>
                <a:lnTo>
                  <a:pt x="113928" y="81930"/>
                </a:lnTo>
                <a:lnTo>
                  <a:pt x="112402" y="81967"/>
                </a:lnTo>
                <a:lnTo>
                  <a:pt x="111137" y="81930"/>
                </a:lnTo>
                <a:lnTo>
                  <a:pt x="109835" y="81856"/>
                </a:lnTo>
                <a:lnTo>
                  <a:pt x="108645" y="81707"/>
                </a:lnTo>
                <a:lnTo>
                  <a:pt x="107491" y="81558"/>
                </a:lnTo>
                <a:lnTo>
                  <a:pt x="106375" y="81335"/>
                </a:lnTo>
                <a:lnTo>
                  <a:pt x="105259" y="81112"/>
                </a:lnTo>
                <a:lnTo>
                  <a:pt x="104180" y="80814"/>
                </a:lnTo>
                <a:lnTo>
                  <a:pt x="103138" y="80516"/>
                </a:lnTo>
                <a:lnTo>
                  <a:pt x="102096" y="80144"/>
                </a:lnTo>
                <a:lnTo>
                  <a:pt x="101092" y="79772"/>
                </a:lnTo>
                <a:lnTo>
                  <a:pt x="100124" y="79363"/>
                </a:lnTo>
                <a:lnTo>
                  <a:pt x="99157" y="78916"/>
                </a:lnTo>
                <a:lnTo>
                  <a:pt x="98227" y="78470"/>
                </a:lnTo>
                <a:lnTo>
                  <a:pt x="97334" y="77949"/>
                </a:lnTo>
                <a:lnTo>
                  <a:pt x="96441" y="77428"/>
                </a:lnTo>
                <a:lnTo>
                  <a:pt x="95548" y="76870"/>
                </a:lnTo>
                <a:lnTo>
                  <a:pt x="94729" y="76312"/>
                </a:lnTo>
                <a:lnTo>
                  <a:pt x="93873" y="75679"/>
                </a:lnTo>
                <a:lnTo>
                  <a:pt x="93092" y="75084"/>
                </a:lnTo>
                <a:lnTo>
                  <a:pt x="92273" y="74414"/>
                </a:lnTo>
                <a:lnTo>
                  <a:pt x="91492" y="73745"/>
                </a:lnTo>
                <a:lnTo>
                  <a:pt x="90748" y="73038"/>
                </a:lnTo>
                <a:lnTo>
                  <a:pt x="90004" y="72331"/>
                </a:lnTo>
                <a:lnTo>
                  <a:pt x="89297" y="71587"/>
                </a:lnTo>
                <a:lnTo>
                  <a:pt x="88590" y="70805"/>
                </a:lnTo>
                <a:lnTo>
                  <a:pt x="87883" y="70024"/>
                </a:lnTo>
                <a:lnTo>
                  <a:pt x="87213" y="69243"/>
                </a:lnTo>
                <a:lnTo>
                  <a:pt x="86544" y="68424"/>
                </a:lnTo>
                <a:lnTo>
                  <a:pt x="85241" y="66712"/>
                </a:lnTo>
                <a:lnTo>
                  <a:pt x="84013" y="65001"/>
                </a:lnTo>
                <a:lnTo>
                  <a:pt x="82786" y="63178"/>
                </a:lnTo>
                <a:lnTo>
                  <a:pt x="81632" y="61317"/>
                </a:lnTo>
                <a:lnTo>
                  <a:pt x="80516" y="59457"/>
                </a:lnTo>
                <a:lnTo>
                  <a:pt x="79437" y="57522"/>
                </a:lnTo>
                <a:lnTo>
                  <a:pt x="78358" y="55550"/>
                </a:lnTo>
                <a:lnTo>
                  <a:pt x="77316" y="53578"/>
                </a:lnTo>
                <a:lnTo>
                  <a:pt x="76312" y="51569"/>
                </a:lnTo>
                <a:lnTo>
                  <a:pt x="74265" y="47551"/>
                </a:lnTo>
                <a:lnTo>
                  <a:pt x="72256" y="43533"/>
                </a:lnTo>
                <a:lnTo>
                  <a:pt x="70247" y="39589"/>
                </a:lnTo>
                <a:lnTo>
                  <a:pt x="69205" y="37654"/>
                </a:lnTo>
                <a:lnTo>
                  <a:pt x="68163" y="35756"/>
                </a:lnTo>
                <a:lnTo>
                  <a:pt x="67084" y="33859"/>
                </a:lnTo>
                <a:lnTo>
                  <a:pt x="66005" y="32073"/>
                </a:lnTo>
                <a:lnTo>
                  <a:pt x="64963" y="30510"/>
                </a:lnTo>
                <a:lnTo>
                  <a:pt x="63959" y="28985"/>
                </a:lnTo>
                <a:lnTo>
                  <a:pt x="62880" y="27459"/>
                </a:lnTo>
                <a:lnTo>
                  <a:pt x="61801" y="25934"/>
                </a:lnTo>
                <a:lnTo>
                  <a:pt x="60685" y="24483"/>
                </a:lnTo>
                <a:lnTo>
                  <a:pt x="59531" y="23031"/>
                </a:lnTo>
                <a:lnTo>
                  <a:pt x="58378" y="21580"/>
                </a:lnTo>
                <a:lnTo>
                  <a:pt x="57187" y="20167"/>
                </a:lnTo>
                <a:lnTo>
                  <a:pt x="55997" y="18790"/>
                </a:lnTo>
                <a:lnTo>
                  <a:pt x="54732" y="17450"/>
                </a:lnTo>
                <a:lnTo>
                  <a:pt x="53467" y="16148"/>
                </a:lnTo>
                <a:lnTo>
                  <a:pt x="52164" y="14883"/>
                </a:lnTo>
                <a:lnTo>
                  <a:pt x="50862" y="13655"/>
                </a:lnTo>
                <a:lnTo>
                  <a:pt x="49485" y="12465"/>
                </a:lnTo>
                <a:lnTo>
                  <a:pt x="48109" y="11311"/>
                </a:lnTo>
                <a:lnTo>
                  <a:pt x="46732" y="10195"/>
                </a:lnTo>
                <a:lnTo>
                  <a:pt x="45281" y="9116"/>
                </a:lnTo>
                <a:lnTo>
                  <a:pt x="43830" y="8112"/>
                </a:lnTo>
                <a:lnTo>
                  <a:pt x="42342" y="7144"/>
                </a:lnTo>
                <a:lnTo>
                  <a:pt x="40853" y="6214"/>
                </a:lnTo>
                <a:lnTo>
                  <a:pt x="39291" y="5358"/>
                </a:lnTo>
                <a:lnTo>
                  <a:pt x="37728" y="4577"/>
                </a:lnTo>
                <a:lnTo>
                  <a:pt x="36128" y="3833"/>
                </a:lnTo>
                <a:lnTo>
                  <a:pt x="34491" y="3126"/>
                </a:lnTo>
                <a:lnTo>
                  <a:pt x="32854" y="2530"/>
                </a:lnTo>
                <a:lnTo>
                  <a:pt x="31142" y="1972"/>
                </a:lnTo>
                <a:lnTo>
                  <a:pt x="29431" y="1489"/>
                </a:lnTo>
                <a:lnTo>
                  <a:pt x="27719" y="1079"/>
                </a:lnTo>
                <a:lnTo>
                  <a:pt x="25933" y="707"/>
                </a:lnTo>
                <a:lnTo>
                  <a:pt x="24110" y="447"/>
                </a:lnTo>
                <a:lnTo>
                  <a:pt x="22287" y="261"/>
                </a:lnTo>
                <a:lnTo>
                  <a:pt x="20427" y="112"/>
                </a:lnTo>
                <a:lnTo>
                  <a:pt x="17822" y="38"/>
                </a:lnTo>
                <a:lnTo>
                  <a:pt x="1506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0" name="Google Shape;1790;p14"/>
          <p:cNvSpPr txBox="1">
            <a:spLocks noGrp="1"/>
          </p:cNvSpPr>
          <p:nvPr>
            <p:ph type="title"/>
          </p:nvPr>
        </p:nvSpPr>
        <p:spPr>
          <a:xfrm>
            <a:off x="2391900" y="3402763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600">
                <a:cs typeface="B Titr" panose="00000700000000000000" pitchFamily="2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sp>
        <p:nvSpPr>
          <p:cNvPr id="1791" name="Google Shape;1791;p14"/>
          <p:cNvSpPr txBox="1">
            <a:spLocks noGrp="1"/>
          </p:cNvSpPr>
          <p:nvPr>
            <p:ph type="subTitle" idx="1"/>
          </p:nvPr>
        </p:nvSpPr>
        <p:spPr>
          <a:xfrm>
            <a:off x="1956450" y="1487175"/>
            <a:ext cx="5231100" cy="17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00">
                <a:latin typeface="Vazir" panose="020B0603030804020204" pitchFamily="34" charset="-78"/>
                <a:cs typeface="Vazir" panose="020B0603030804020204" pitchFamily="34" charset="-78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1792" name="Google Shape;1792;p14"/>
          <p:cNvGrpSpPr/>
          <p:nvPr/>
        </p:nvGrpSpPr>
        <p:grpSpPr>
          <a:xfrm rot="-4151456" flipH="1">
            <a:off x="6888742" y="-2345762"/>
            <a:ext cx="2854349" cy="5720124"/>
            <a:chOff x="238125" y="1457650"/>
            <a:chExt cx="1411500" cy="2828650"/>
          </a:xfrm>
        </p:grpSpPr>
        <p:sp>
          <p:nvSpPr>
            <p:cNvPr id="1793" name="Google Shape;1793;p14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14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14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14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14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14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14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4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4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14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14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4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4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4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4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14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14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14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4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4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14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14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14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14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14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14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14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14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14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14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14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4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14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14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14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14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4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14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14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14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14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14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14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14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14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14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14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14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14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14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3" name="Google Shape;1843;p14"/>
          <p:cNvGrpSpPr/>
          <p:nvPr/>
        </p:nvGrpSpPr>
        <p:grpSpPr>
          <a:xfrm rot="-6982043" flipH="1">
            <a:off x="-476181" y="-3042229"/>
            <a:ext cx="2854304" cy="5720033"/>
            <a:chOff x="238125" y="1457650"/>
            <a:chExt cx="1411500" cy="2828650"/>
          </a:xfrm>
        </p:grpSpPr>
        <p:sp>
          <p:nvSpPr>
            <p:cNvPr id="1844" name="Google Shape;1844;p14"/>
            <p:cNvSpPr/>
            <p:nvPr/>
          </p:nvSpPr>
          <p:spPr>
            <a:xfrm>
              <a:off x="663825" y="2983700"/>
              <a:ext cx="308350" cy="848625"/>
            </a:xfrm>
            <a:custGeom>
              <a:avLst/>
              <a:gdLst/>
              <a:ahLst/>
              <a:cxnLst/>
              <a:rect l="l" t="t" r="r" b="b"/>
              <a:pathLst>
                <a:path w="12334" h="33945" extrusionOk="0">
                  <a:moveTo>
                    <a:pt x="12333" y="1"/>
                  </a:moveTo>
                  <a:lnTo>
                    <a:pt x="11456" y="708"/>
                  </a:lnTo>
                  <a:lnTo>
                    <a:pt x="10608" y="1471"/>
                  </a:lnTo>
                  <a:lnTo>
                    <a:pt x="9788" y="2235"/>
                  </a:lnTo>
                  <a:lnTo>
                    <a:pt x="8996" y="3056"/>
                  </a:lnTo>
                  <a:lnTo>
                    <a:pt x="8232" y="3876"/>
                  </a:lnTo>
                  <a:lnTo>
                    <a:pt x="7496" y="4724"/>
                  </a:lnTo>
                  <a:lnTo>
                    <a:pt x="6789" y="5630"/>
                  </a:lnTo>
                  <a:lnTo>
                    <a:pt x="6110" y="6535"/>
                  </a:lnTo>
                  <a:lnTo>
                    <a:pt x="5460" y="7440"/>
                  </a:lnTo>
                  <a:lnTo>
                    <a:pt x="4837" y="8402"/>
                  </a:lnTo>
                  <a:lnTo>
                    <a:pt x="4272" y="9363"/>
                  </a:lnTo>
                  <a:lnTo>
                    <a:pt x="3734" y="10353"/>
                  </a:lnTo>
                  <a:lnTo>
                    <a:pt x="3197" y="11372"/>
                  </a:lnTo>
                  <a:lnTo>
                    <a:pt x="2744" y="12390"/>
                  </a:lnTo>
                  <a:lnTo>
                    <a:pt x="2292" y="13437"/>
                  </a:lnTo>
                  <a:lnTo>
                    <a:pt x="1896" y="14483"/>
                  </a:lnTo>
                  <a:lnTo>
                    <a:pt x="1613" y="15304"/>
                  </a:lnTo>
                  <a:lnTo>
                    <a:pt x="1358" y="16124"/>
                  </a:lnTo>
                  <a:lnTo>
                    <a:pt x="1132" y="16944"/>
                  </a:lnTo>
                  <a:lnTo>
                    <a:pt x="906" y="17764"/>
                  </a:lnTo>
                  <a:lnTo>
                    <a:pt x="736" y="18613"/>
                  </a:lnTo>
                  <a:lnTo>
                    <a:pt x="566" y="19462"/>
                  </a:lnTo>
                  <a:lnTo>
                    <a:pt x="396" y="20310"/>
                  </a:lnTo>
                  <a:lnTo>
                    <a:pt x="283" y="21159"/>
                  </a:lnTo>
                  <a:lnTo>
                    <a:pt x="198" y="22007"/>
                  </a:lnTo>
                  <a:lnTo>
                    <a:pt x="114" y="22856"/>
                  </a:lnTo>
                  <a:lnTo>
                    <a:pt x="57" y="23733"/>
                  </a:lnTo>
                  <a:lnTo>
                    <a:pt x="29" y="24581"/>
                  </a:lnTo>
                  <a:lnTo>
                    <a:pt x="0" y="25430"/>
                  </a:lnTo>
                  <a:lnTo>
                    <a:pt x="29" y="26307"/>
                  </a:lnTo>
                  <a:lnTo>
                    <a:pt x="57" y="27155"/>
                  </a:lnTo>
                  <a:lnTo>
                    <a:pt x="114" y="28004"/>
                  </a:lnTo>
                  <a:lnTo>
                    <a:pt x="198" y="28881"/>
                  </a:lnTo>
                  <a:lnTo>
                    <a:pt x="283" y="29730"/>
                  </a:lnTo>
                  <a:lnTo>
                    <a:pt x="425" y="30776"/>
                  </a:lnTo>
                  <a:lnTo>
                    <a:pt x="623" y="31851"/>
                  </a:lnTo>
                  <a:lnTo>
                    <a:pt x="849" y="32926"/>
                  </a:lnTo>
                  <a:lnTo>
                    <a:pt x="990" y="33435"/>
                  </a:lnTo>
                  <a:lnTo>
                    <a:pt x="1132" y="33944"/>
                  </a:lnTo>
                  <a:lnTo>
                    <a:pt x="990" y="31794"/>
                  </a:lnTo>
                  <a:lnTo>
                    <a:pt x="877" y="29645"/>
                  </a:lnTo>
                  <a:lnTo>
                    <a:pt x="849" y="28542"/>
                  </a:lnTo>
                  <a:lnTo>
                    <a:pt x="821" y="27438"/>
                  </a:lnTo>
                  <a:lnTo>
                    <a:pt x="849" y="26335"/>
                  </a:lnTo>
                  <a:lnTo>
                    <a:pt x="906" y="25232"/>
                  </a:lnTo>
                  <a:lnTo>
                    <a:pt x="962" y="24497"/>
                  </a:lnTo>
                  <a:lnTo>
                    <a:pt x="1019" y="23761"/>
                  </a:lnTo>
                  <a:lnTo>
                    <a:pt x="1217" y="22290"/>
                  </a:lnTo>
                  <a:lnTo>
                    <a:pt x="1471" y="20848"/>
                  </a:lnTo>
                  <a:lnTo>
                    <a:pt x="1811" y="19405"/>
                  </a:lnTo>
                  <a:lnTo>
                    <a:pt x="2179" y="18019"/>
                  </a:lnTo>
                  <a:lnTo>
                    <a:pt x="2631" y="16605"/>
                  </a:lnTo>
                  <a:lnTo>
                    <a:pt x="3112" y="15219"/>
                  </a:lnTo>
                  <a:lnTo>
                    <a:pt x="3678" y="13861"/>
                  </a:lnTo>
                  <a:lnTo>
                    <a:pt x="4272" y="12503"/>
                  </a:lnTo>
                  <a:lnTo>
                    <a:pt x="4922" y="11174"/>
                  </a:lnTo>
                  <a:lnTo>
                    <a:pt x="5629" y="9873"/>
                  </a:lnTo>
                  <a:lnTo>
                    <a:pt x="6393" y="8543"/>
                  </a:lnTo>
                  <a:lnTo>
                    <a:pt x="7157" y="7270"/>
                  </a:lnTo>
                  <a:lnTo>
                    <a:pt x="8006" y="5997"/>
                  </a:lnTo>
                  <a:lnTo>
                    <a:pt x="8882" y="4724"/>
                  </a:lnTo>
                  <a:lnTo>
                    <a:pt x="9788" y="3480"/>
                  </a:lnTo>
                  <a:lnTo>
                    <a:pt x="11089" y="1726"/>
                  </a:lnTo>
                  <a:lnTo>
                    <a:pt x="1233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14"/>
            <p:cNvSpPr/>
            <p:nvPr/>
          </p:nvSpPr>
          <p:spPr>
            <a:xfrm>
              <a:off x="684325" y="2929950"/>
              <a:ext cx="364925" cy="963900"/>
            </a:xfrm>
            <a:custGeom>
              <a:avLst/>
              <a:gdLst/>
              <a:ahLst/>
              <a:cxnLst/>
              <a:rect l="l" t="t" r="r" b="b"/>
              <a:pathLst>
                <a:path w="14597" h="38556" extrusionOk="0">
                  <a:moveTo>
                    <a:pt x="14597" y="1"/>
                  </a:moveTo>
                  <a:lnTo>
                    <a:pt x="13805" y="510"/>
                  </a:lnTo>
                  <a:lnTo>
                    <a:pt x="13013" y="1019"/>
                  </a:lnTo>
                  <a:lnTo>
                    <a:pt x="12249" y="1585"/>
                  </a:lnTo>
                  <a:lnTo>
                    <a:pt x="11513" y="2151"/>
                  </a:lnTo>
                  <a:lnTo>
                    <a:pt x="10269" y="3876"/>
                  </a:lnTo>
                  <a:lnTo>
                    <a:pt x="8968" y="5630"/>
                  </a:lnTo>
                  <a:lnTo>
                    <a:pt x="8062" y="6874"/>
                  </a:lnTo>
                  <a:lnTo>
                    <a:pt x="7186" y="8147"/>
                  </a:lnTo>
                  <a:lnTo>
                    <a:pt x="6337" y="9420"/>
                  </a:lnTo>
                  <a:lnTo>
                    <a:pt x="5573" y="10693"/>
                  </a:lnTo>
                  <a:lnTo>
                    <a:pt x="4809" y="12023"/>
                  </a:lnTo>
                  <a:lnTo>
                    <a:pt x="4102" y="13324"/>
                  </a:lnTo>
                  <a:lnTo>
                    <a:pt x="3452" y="14653"/>
                  </a:lnTo>
                  <a:lnTo>
                    <a:pt x="2858" y="16011"/>
                  </a:lnTo>
                  <a:lnTo>
                    <a:pt x="2292" y="17369"/>
                  </a:lnTo>
                  <a:lnTo>
                    <a:pt x="1811" y="18755"/>
                  </a:lnTo>
                  <a:lnTo>
                    <a:pt x="1359" y="20169"/>
                  </a:lnTo>
                  <a:lnTo>
                    <a:pt x="991" y="21555"/>
                  </a:lnTo>
                  <a:lnTo>
                    <a:pt x="651" y="22998"/>
                  </a:lnTo>
                  <a:lnTo>
                    <a:pt x="397" y="24440"/>
                  </a:lnTo>
                  <a:lnTo>
                    <a:pt x="199" y="25911"/>
                  </a:lnTo>
                  <a:lnTo>
                    <a:pt x="142" y="26647"/>
                  </a:lnTo>
                  <a:lnTo>
                    <a:pt x="86" y="27382"/>
                  </a:lnTo>
                  <a:lnTo>
                    <a:pt x="29" y="28485"/>
                  </a:lnTo>
                  <a:lnTo>
                    <a:pt x="1" y="29588"/>
                  </a:lnTo>
                  <a:lnTo>
                    <a:pt x="29" y="30692"/>
                  </a:lnTo>
                  <a:lnTo>
                    <a:pt x="57" y="31795"/>
                  </a:lnTo>
                  <a:lnTo>
                    <a:pt x="170" y="33944"/>
                  </a:lnTo>
                  <a:lnTo>
                    <a:pt x="312" y="36094"/>
                  </a:lnTo>
                  <a:lnTo>
                    <a:pt x="566" y="36801"/>
                  </a:lnTo>
                  <a:lnTo>
                    <a:pt x="878" y="37452"/>
                  </a:lnTo>
                  <a:lnTo>
                    <a:pt x="1076" y="37791"/>
                  </a:lnTo>
                  <a:lnTo>
                    <a:pt x="1189" y="37989"/>
                  </a:lnTo>
                  <a:lnTo>
                    <a:pt x="1330" y="38159"/>
                  </a:lnTo>
                  <a:lnTo>
                    <a:pt x="1472" y="38329"/>
                  </a:lnTo>
                  <a:lnTo>
                    <a:pt x="1641" y="38442"/>
                  </a:lnTo>
                  <a:lnTo>
                    <a:pt x="1839" y="38527"/>
                  </a:lnTo>
                  <a:lnTo>
                    <a:pt x="2037" y="38555"/>
                  </a:lnTo>
                  <a:lnTo>
                    <a:pt x="2235" y="38527"/>
                  </a:lnTo>
                  <a:lnTo>
                    <a:pt x="2405" y="38442"/>
                  </a:lnTo>
                  <a:lnTo>
                    <a:pt x="2575" y="38301"/>
                  </a:lnTo>
                  <a:lnTo>
                    <a:pt x="2745" y="38131"/>
                  </a:lnTo>
                  <a:lnTo>
                    <a:pt x="3848" y="35896"/>
                  </a:lnTo>
                  <a:lnTo>
                    <a:pt x="4923" y="33605"/>
                  </a:lnTo>
                  <a:lnTo>
                    <a:pt x="5969" y="31314"/>
                  </a:lnTo>
                  <a:lnTo>
                    <a:pt x="6931" y="29023"/>
                  </a:lnTo>
                  <a:lnTo>
                    <a:pt x="7864" y="26675"/>
                  </a:lnTo>
                  <a:lnTo>
                    <a:pt x="8741" y="24355"/>
                  </a:lnTo>
                  <a:lnTo>
                    <a:pt x="9590" y="21979"/>
                  </a:lnTo>
                  <a:lnTo>
                    <a:pt x="10354" y="19603"/>
                  </a:lnTo>
                  <a:lnTo>
                    <a:pt x="11089" y="17199"/>
                  </a:lnTo>
                  <a:lnTo>
                    <a:pt x="11768" y="14795"/>
                  </a:lnTo>
                  <a:lnTo>
                    <a:pt x="12390" y="12362"/>
                  </a:lnTo>
                  <a:lnTo>
                    <a:pt x="12928" y="9901"/>
                  </a:lnTo>
                  <a:lnTo>
                    <a:pt x="13437" y="7440"/>
                  </a:lnTo>
                  <a:lnTo>
                    <a:pt x="13889" y="4979"/>
                  </a:lnTo>
                  <a:lnTo>
                    <a:pt x="14257" y="2490"/>
                  </a:lnTo>
                  <a:lnTo>
                    <a:pt x="1459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14"/>
            <p:cNvSpPr/>
            <p:nvPr/>
          </p:nvSpPr>
          <p:spPr>
            <a:xfrm>
              <a:off x="752925" y="2923600"/>
              <a:ext cx="306925" cy="959625"/>
            </a:xfrm>
            <a:custGeom>
              <a:avLst/>
              <a:gdLst/>
              <a:ahLst/>
              <a:cxnLst/>
              <a:rect l="l" t="t" r="r" b="b"/>
              <a:pathLst>
                <a:path w="12277" h="38385" extrusionOk="0">
                  <a:moveTo>
                    <a:pt x="12277" y="0"/>
                  </a:moveTo>
                  <a:lnTo>
                    <a:pt x="11853" y="255"/>
                  </a:lnTo>
                  <a:lnTo>
                    <a:pt x="11513" y="2744"/>
                  </a:lnTo>
                  <a:lnTo>
                    <a:pt x="11145" y="5233"/>
                  </a:lnTo>
                  <a:lnTo>
                    <a:pt x="10693" y="7694"/>
                  </a:lnTo>
                  <a:lnTo>
                    <a:pt x="10184" y="10155"/>
                  </a:lnTo>
                  <a:lnTo>
                    <a:pt x="9646" y="12616"/>
                  </a:lnTo>
                  <a:lnTo>
                    <a:pt x="9024" y="15049"/>
                  </a:lnTo>
                  <a:lnTo>
                    <a:pt x="8345" y="17453"/>
                  </a:lnTo>
                  <a:lnTo>
                    <a:pt x="7610" y="19857"/>
                  </a:lnTo>
                  <a:lnTo>
                    <a:pt x="6846" y="22233"/>
                  </a:lnTo>
                  <a:lnTo>
                    <a:pt x="5997" y="24609"/>
                  </a:lnTo>
                  <a:lnTo>
                    <a:pt x="5120" y="26929"/>
                  </a:lnTo>
                  <a:lnTo>
                    <a:pt x="4187" y="29277"/>
                  </a:lnTo>
                  <a:lnTo>
                    <a:pt x="3225" y="31568"/>
                  </a:lnTo>
                  <a:lnTo>
                    <a:pt x="2179" y="33859"/>
                  </a:lnTo>
                  <a:lnTo>
                    <a:pt x="1104" y="36150"/>
                  </a:lnTo>
                  <a:lnTo>
                    <a:pt x="1" y="38385"/>
                  </a:lnTo>
                  <a:lnTo>
                    <a:pt x="255" y="38045"/>
                  </a:lnTo>
                  <a:lnTo>
                    <a:pt x="481" y="37706"/>
                  </a:lnTo>
                  <a:lnTo>
                    <a:pt x="849" y="37084"/>
                  </a:lnTo>
                  <a:lnTo>
                    <a:pt x="1726" y="35698"/>
                  </a:lnTo>
                  <a:lnTo>
                    <a:pt x="2575" y="34312"/>
                  </a:lnTo>
                  <a:lnTo>
                    <a:pt x="3395" y="32869"/>
                  </a:lnTo>
                  <a:lnTo>
                    <a:pt x="4159" y="31455"/>
                  </a:lnTo>
                  <a:lnTo>
                    <a:pt x="4922" y="29984"/>
                  </a:lnTo>
                  <a:lnTo>
                    <a:pt x="5630" y="28513"/>
                  </a:lnTo>
                  <a:lnTo>
                    <a:pt x="6308" y="27042"/>
                  </a:lnTo>
                  <a:lnTo>
                    <a:pt x="6959" y="25515"/>
                  </a:lnTo>
                  <a:lnTo>
                    <a:pt x="7581" y="23987"/>
                  </a:lnTo>
                  <a:lnTo>
                    <a:pt x="8147" y="22460"/>
                  </a:lnTo>
                  <a:lnTo>
                    <a:pt x="8685" y="20904"/>
                  </a:lnTo>
                  <a:lnTo>
                    <a:pt x="9194" y="19348"/>
                  </a:lnTo>
                  <a:lnTo>
                    <a:pt x="9646" y="17764"/>
                  </a:lnTo>
                  <a:lnTo>
                    <a:pt x="10099" y="16180"/>
                  </a:lnTo>
                  <a:lnTo>
                    <a:pt x="10495" y="14568"/>
                  </a:lnTo>
                  <a:lnTo>
                    <a:pt x="10834" y="12984"/>
                  </a:lnTo>
                  <a:lnTo>
                    <a:pt x="11145" y="11371"/>
                  </a:lnTo>
                  <a:lnTo>
                    <a:pt x="11428" y="9731"/>
                  </a:lnTo>
                  <a:lnTo>
                    <a:pt x="11683" y="8118"/>
                  </a:lnTo>
                  <a:lnTo>
                    <a:pt x="11881" y="6478"/>
                  </a:lnTo>
                  <a:lnTo>
                    <a:pt x="12022" y="4866"/>
                  </a:lnTo>
                  <a:lnTo>
                    <a:pt x="12164" y="3225"/>
                  </a:lnTo>
                  <a:lnTo>
                    <a:pt x="12249" y="1613"/>
                  </a:lnTo>
                  <a:lnTo>
                    <a:pt x="12220" y="764"/>
                  </a:lnTo>
                  <a:lnTo>
                    <a:pt x="12220" y="255"/>
                  </a:lnTo>
                  <a:lnTo>
                    <a:pt x="12249" y="57"/>
                  </a:lnTo>
                  <a:lnTo>
                    <a:pt x="1227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14"/>
            <p:cNvSpPr/>
            <p:nvPr/>
          </p:nvSpPr>
          <p:spPr>
            <a:xfrm>
              <a:off x="714025" y="3100375"/>
              <a:ext cx="256725" cy="925000"/>
            </a:xfrm>
            <a:custGeom>
              <a:avLst/>
              <a:gdLst/>
              <a:ahLst/>
              <a:cxnLst/>
              <a:rect l="l" t="t" r="r" b="b"/>
              <a:pathLst>
                <a:path w="10269" h="37000" extrusionOk="0">
                  <a:moveTo>
                    <a:pt x="10014" y="1"/>
                  </a:moveTo>
                  <a:lnTo>
                    <a:pt x="9958" y="29"/>
                  </a:lnTo>
                  <a:lnTo>
                    <a:pt x="9901" y="114"/>
                  </a:lnTo>
                  <a:lnTo>
                    <a:pt x="9052" y="1783"/>
                  </a:lnTo>
                  <a:lnTo>
                    <a:pt x="8260" y="3480"/>
                  </a:lnTo>
                  <a:lnTo>
                    <a:pt x="7497" y="5177"/>
                  </a:lnTo>
                  <a:lnTo>
                    <a:pt x="6761" y="6903"/>
                  </a:lnTo>
                  <a:lnTo>
                    <a:pt x="6082" y="8656"/>
                  </a:lnTo>
                  <a:lnTo>
                    <a:pt x="5432" y="10382"/>
                  </a:lnTo>
                  <a:lnTo>
                    <a:pt x="4810" y="12164"/>
                  </a:lnTo>
                  <a:lnTo>
                    <a:pt x="4215" y="13946"/>
                  </a:lnTo>
                  <a:lnTo>
                    <a:pt x="3678" y="15728"/>
                  </a:lnTo>
                  <a:lnTo>
                    <a:pt x="3169" y="17510"/>
                  </a:lnTo>
                  <a:lnTo>
                    <a:pt x="2688" y="19292"/>
                  </a:lnTo>
                  <a:lnTo>
                    <a:pt x="2235" y="21102"/>
                  </a:lnTo>
                  <a:lnTo>
                    <a:pt x="1839" y="22913"/>
                  </a:lnTo>
                  <a:lnTo>
                    <a:pt x="1472" y="24751"/>
                  </a:lnTo>
                  <a:lnTo>
                    <a:pt x="1161" y="26590"/>
                  </a:lnTo>
                  <a:lnTo>
                    <a:pt x="849" y="28400"/>
                  </a:lnTo>
                  <a:lnTo>
                    <a:pt x="567" y="30494"/>
                  </a:lnTo>
                  <a:lnTo>
                    <a:pt x="340" y="32587"/>
                  </a:lnTo>
                  <a:lnTo>
                    <a:pt x="142" y="34708"/>
                  </a:lnTo>
                  <a:lnTo>
                    <a:pt x="1" y="36801"/>
                  </a:lnTo>
                  <a:lnTo>
                    <a:pt x="1" y="36886"/>
                  </a:lnTo>
                  <a:lnTo>
                    <a:pt x="57" y="36943"/>
                  </a:lnTo>
                  <a:lnTo>
                    <a:pt x="114" y="36999"/>
                  </a:lnTo>
                  <a:lnTo>
                    <a:pt x="284" y="36999"/>
                  </a:lnTo>
                  <a:lnTo>
                    <a:pt x="340" y="36971"/>
                  </a:lnTo>
                  <a:lnTo>
                    <a:pt x="397" y="36914"/>
                  </a:lnTo>
                  <a:lnTo>
                    <a:pt x="425" y="36801"/>
                  </a:lnTo>
                  <a:lnTo>
                    <a:pt x="538" y="34963"/>
                  </a:lnTo>
                  <a:lnTo>
                    <a:pt x="708" y="33124"/>
                  </a:lnTo>
                  <a:lnTo>
                    <a:pt x="906" y="31257"/>
                  </a:lnTo>
                  <a:lnTo>
                    <a:pt x="1132" y="29419"/>
                  </a:lnTo>
                  <a:lnTo>
                    <a:pt x="1415" y="27580"/>
                  </a:lnTo>
                  <a:lnTo>
                    <a:pt x="1726" y="25741"/>
                  </a:lnTo>
                  <a:lnTo>
                    <a:pt x="2066" y="23931"/>
                  </a:lnTo>
                  <a:lnTo>
                    <a:pt x="2433" y="22121"/>
                  </a:lnTo>
                  <a:lnTo>
                    <a:pt x="2858" y="20310"/>
                  </a:lnTo>
                  <a:lnTo>
                    <a:pt x="3310" y="18500"/>
                  </a:lnTo>
                  <a:lnTo>
                    <a:pt x="3819" y="16718"/>
                  </a:lnTo>
                  <a:lnTo>
                    <a:pt x="4329" y="14936"/>
                  </a:lnTo>
                  <a:lnTo>
                    <a:pt x="4894" y="13182"/>
                  </a:lnTo>
                  <a:lnTo>
                    <a:pt x="5488" y="11429"/>
                  </a:lnTo>
                  <a:lnTo>
                    <a:pt x="6139" y="9675"/>
                  </a:lnTo>
                  <a:lnTo>
                    <a:pt x="6790" y="7949"/>
                  </a:lnTo>
                  <a:lnTo>
                    <a:pt x="7582" y="6026"/>
                  </a:lnTo>
                  <a:lnTo>
                    <a:pt x="8430" y="4102"/>
                  </a:lnTo>
                  <a:lnTo>
                    <a:pt x="9307" y="2207"/>
                  </a:lnTo>
                  <a:lnTo>
                    <a:pt x="10241" y="312"/>
                  </a:lnTo>
                  <a:lnTo>
                    <a:pt x="10269" y="227"/>
                  </a:lnTo>
                  <a:lnTo>
                    <a:pt x="10269" y="142"/>
                  </a:lnTo>
                  <a:lnTo>
                    <a:pt x="10212" y="86"/>
                  </a:lnTo>
                  <a:lnTo>
                    <a:pt x="10156" y="29"/>
                  </a:lnTo>
                  <a:lnTo>
                    <a:pt x="100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14"/>
            <p:cNvSpPr/>
            <p:nvPr/>
          </p:nvSpPr>
          <p:spPr>
            <a:xfrm>
              <a:off x="864650" y="3173925"/>
              <a:ext cx="86300" cy="94075"/>
            </a:xfrm>
            <a:custGeom>
              <a:avLst/>
              <a:gdLst/>
              <a:ahLst/>
              <a:cxnLst/>
              <a:rect l="l" t="t" r="r" b="b"/>
              <a:pathLst>
                <a:path w="3452" h="3763" extrusionOk="0">
                  <a:moveTo>
                    <a:pt x="142" y="1"/>
                  </a:moveTo>
                  <a:lnTo>
                    <a:pt x="86" y="29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55"/>
                  </a:lnTo>
                  <a:lnTo>
                    <a:pt x="821" y="3621"/>
                  </a:lnTo>
                  <a:lnTo>
                    <a:pt x="849" y="3706"/>
                  </a:lnTo>
                  <a:lnTo>
                    <a:pt x="963" y="3763"/>
                  </a:lnTo>
                  <a:lnTo>
                    <a:pt x="1047" y="3763"/>
                  </a:lnTo>
                  <a:lnTo>
                    <a:pt x="1161" y="3706"/>
                  </a:lnTo>
                  <a:lnTo>
                    <a:pt x="3395" y="2066"/>
                  </a:lnTo>
                  <a:lnTo>
                    <a:pt x="3452" y="1981"/>
                  </a:lnTo>
                  <a:lnTo>
                    <a:pt x="3452" y="1924"/>
                  </a:lnTo>
                  <a:lnTo>
                    <a:pt x="3452" y="1839"/>
                  </a:lnTo>
                  <a:lnTo>
                    <a:pt x="3395" y="1754"/>
                  </a:lnTo>
                  <a:lnTo>
                    <a:pt x="3339" y="1726"/>
                  </a:lnTo>
                  <a:lnTo>
                    <a:pt x="3254" y="1698"/>
                  </a:lnTo>
                  <a:lnTo>
                    <a:pt x="3197" y="1726"/>
                  </a:lnTo>
                  <a:lnTo>
                    <a:pt x="3112" y="1754"/>
                  </a:lnTo>
                  <a:lnTo>
                    <a:pt x="1132" y="3225"/>
                  </a:lnTo>
                  <a:lnTo>
                    <a:pt x="397" y="142"/>
                  </a:lnTo>
                  <a:lnTo>
                    <a:pt x="369" y="57"/>
                  </a:lnTo>
                  <a:lnTo>
                    <a:pt x="312" y="29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14"/>
            <p:cNvSpPr/>
            <p:nvPr/>
          </p:nvSpPr>
          <p:spPr>
            <a:xfrm>
              <a:off x="772025" y="3383250"/>
              <a:ext cx="37500" cy="130850"/>
            </a:xfrm>
            <a:custGeom>
              <a:avLst/>
              <a:gdLst/>
              <a:ahLst/>
              <a:cxnLst/>
              <a:rect l="l" t="t" r="r" b="b"/>
              <a:pathLst>
                <a:path w="1500" h="5234" extrusionOk="0">
                  <a:moveTo>
                    <a:pt x="142" y="0"/>
                  </a:moveTo>
                  <a:lnTo>
                    <a:pt x="85" y="29"/>
                  </a:lnTo>
                  <a:lnTo>
                    <a:pt x="29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1103" y="5092"/>
                  </a:lnTo>
                  <a:lnTo>
                    <a:pt x="1132" y="5177"/>
                  </a:lnTo>
                  <a:lnTo>
                    <a:pt x="1188" y="5205"/>
                  </a:lnTo>
                  <a:lnTo>
                    <a:pt x="1273" y="5233"/>
                  </a:lnTo>
                  <a:lnTo>
                    <a:pt x="1330" y="5233"/>
                  </a:lnTo>
                  <a:lnTo>
                    <a:pt x="1415" y="5205"/>
                  </a:lnTo>
                  <a:lnTo>
                    <a:pt x="1471" y="5148"/>
                  </a:lnTo>
                  <a:lnTo>
                    <a:pt x="1499" y="5092"/>
                  </a:lnTo>
                  <a:lnTo>
                    <a:pt x="1499" y="5007"/>
                  </a:lnTo>
                  <a:lnTo>
                    <a:pt x="396" y="142"/>
                  </a:lnTo>
                  <a:lnTo>
                    <a:pt x="368" y="85"/>
                  </a:lnTo>
                  <a:lnTo>
                    <a:pt x="311" y="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14"/>
            <p:cNvSpPr/>
            <p:nvPr/>
          </p:nvSpPr>
          <p:spPr>
            <a:xfrm>
              <a:off x="801725" y="3432750"/>
              <a:ext cx="71450" cy="74975"/>
            </a:xfrm>
            <a:custGeom>
              <a:avLst/>
              <a:gdLst/>
              <a:ahLst/>
              <a:cxnLst/>
              <a:rect l="l" t="t" r="r" b="b"/>
              <a:pathLst>
                <a:path w="2858" h="2999" extrusionOk="0">
                  <a:moveTo>
                    <a:pt x="2659" y="0"/>
                  </a:moveTo>
                  <a:lnTo>
                    <a:pt x="2603" y="29"/>
                  </a:lnTo>
                  <a:lnTo>
                    <a:pt x="2518" y="85"/>
                  </a:lnTo>
                  <a:lnTo>
                    <a:pt x="57" y="2631"/>
                  </a:lnTo>
                  <a:lnTo>
                    <a:pt x="0" y="2716"/>
                  </a:lnTo>
                  <a:lnTo>
                    <a:pt x="0" y="2772"/>
                  </a:lnTo>
                  <a:lnTo>
                    <a:pt x="29" y="2857"/>
                  </a:lnTo>
                  <a:lnTo>
                    <a:pt x="57" y="2914"/>
                  </a:lnTo>
                  <a:lnTo>
                    <a:pt x="113" y="2970"/>
                  </a:lnTo>
                  <a:lnTo>
                    <a:pt x="198" y="2999"/>
                  </a:lnTo>
                  <a:lnTo>
                    <a:pt x="283" y="2970"/>
                  </a:lnTo>
                  <a:lnTo>
                    <a:pt x="340" y="2942"/>
                  </a:lnTo>
                  <a:lnTo>
                    <a:pt x="2801" y="368"/>
                  </a:lnTo>
                  <a:lnTo>
                    <a:pt x="2857" y="283"/>
                  </a:lnTo>
                  <a:lnTo>
                    <a:pt x="2857" y="227"/>
                  </a:lnTo>
                  <a:lnTo>
                    <a:pt x="2857" y="142"/>
                  </a:lnTo>
                  <a:lnTo>
                    <a:pt x="2801" y="85"/>
                  </a:lnTo>
                  <a:lnTo>
                    <a:pt x="2744" y="29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14"/>
            <p:cNvSpPr/>
            <p:nvPr/>
          </p:nvSpPr>
          <p:spPr>
            <a:xfrm>
              <a:off x="694950" y="3628625"/>
              <a:ext cx="144975" cy="145000"/>
            </a:xfrm>
            <a:custGeom>
              <a:avLst/>
              <a:gdLst/>
              <a:ahLst/>
              <a:cxnLst/>
              <a:rect l="l" t="t" r="r" b="b"/>
              <a:pathLst>
                <a:path w="5799" h="5800" extrusionOk="0">
                  <a:moveTo>
                    <a:pt x="141" y="1"/>
                  </a:moveTo>
                  <a:lnTo>
                    <a:pt x="85" y="29"/>
                  </a:lnTo>
                  <a:lnTo>
                    <a:pt x="28" y="86"/>
                  </a:lnTo>
                  <a:lnTo>
                    <a:pt x="0" y="170"/>
                  </a:lnTo>
                  <a:lnTo>
                    <a:pt x="28" y="255"/>
                  </a:lnTo>
                  <a:lnTo>
                    <a:pt x="2008" y="5658"/>
                  </a:lnTo>
                  <a:lnTo>
                    <a:pt x="2093" y="5771"/>
                  </a:lnTo>
                  <a:lnTo>
                    <a:pt x="2178" y="5799"/>
                  </a:lnTo>
                  <a:lnTo>
                    <a:pt x="2291" y="5799"/>
                  </a:lnTo>
                  <a:lnTo>
                    <a:pt x="2348" y="5771"/>
                  </a:lnTo>
                  <a:lnTo>
                    <a:pt x="2404" y="5715"/>
                  </a:lnTo>
                  <a:lnTo>
                    <a:pt x="5742" y="906"/>
                  </a:lnTo>
                  <a:lnTo>
                    <a:pt x="5799" y="821"/>
                  </a:lnTo>
                  <a:lnTo>
                    <a:pt x="5771" y="736"/>
                  </a:lnTo>
                  <a:lnTo>
                    <a:pt x="5742" y="680"/>
                  </a:lnTo>
                  <a:lnTo>
                    <a:pt x="5686" y="623"/>
                  </a:lnTo>
                  <a:lnTo>
                    <a:pt x="5629" y="595"/>
                  </a:lnTo>
                  <a:lnTo>
                    <a:pt x="5544" y="595"/>
                  </a:lnTo>
                  <a:lnTo>
                    <a:pt x="5459" y="623"/>
                  </a:lnTo>
                  <a:lnTo>
                    <a:pt x="5403" y="680"/>
                  </a:lnTo>
                  <a:lnTo>
                    <a:pt x="2263" y="5177"/>
                  </a:lnTo>
                  <a:lnTo>
                    <a:pt x="424" y="142"/>
                  </a:lnTo>
                  <a:lnTo>
                    <a:pt x="368" y="86"/>
                  </a:lnTo>
                  <a:lnTo>
                    <a:pt x="311" y="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14"/>
            <p:cNvSpPr/>
            <p:nvPr/>
          </p:nvSpPr>
          <p:spPr>
            <a:xfrm>
              <a:off x="915575" y="1500800"/>
              <a:ext cx="706475" cy="547350"/>
            </a:xfrm>
            <a:custGeom>
              <a:avLst/>
              <a:gdLst/>
              <a:ahLst/>
              <a:cxnLst/>
              <a:rect l="l" t="t" r="r" b="b"/>
              <a:pathLst>
                <a:path w="28259" h="21894" extrusionOk="0">
                  <a:moveTo>
                    <a:pt x="0" y="0"/>
                  </a:moveTo>
                  <a:lnTo>
                    <a:pt x="2065" y="566"/>
                  </a:lnTo>
                  <a:lnTo>
                    <a:pt x="4159" y="1188"/>
                  </a:lnTo>
                  <a:lnTo>
                    <a:pt x="5205" y="1499"/>
                  </a:lnTo>
                  <a:lnTo>
                    <a:pt x="6223" y="1867"/>
                  </a:lnTo>
                  <a:lnTo>
                    <a:pt x="7270" y="2263"/>
                  </a:lnTo>
                  <a:lnTo>
                    <a:pt x="8288" y="2687"/>
                  </a:lnTo>
                  <a:lnTo>
                    <a:pt x="8967" y="2970"/>
                  </a:lnTo>
                  <a:lnTo>
                    <a:pt x="9646" y="3281"/>
                  </a:lnTo>
                  <a:lnTo>
                    <a:pt x="10947" y="3960"/>
                  </a:lnTo>
                  <a:lnTo>
                    <a:pt x="12220" y="4696"/>
                  </a:lnTo>
                  <a:lnTo>
                    <a:pt x="13465" y="5488"/>
                  </a:lnTo>
                  <a:lnTo>
                    <a:pt x="14681" y="6308"/>
                  </a:lnTo>
                  <a:lnTo>
                    <a:pt x="15841" y="7185"/>
                  </a:lnTo>
                  <a:lnTo>
                    <a:pt x="16972" y="8118"/>
                  </a:lnTo>
                  <a:lnTo>
                    <a:pt x="18076" y="9108"/>
                  </a:lnTo>
                  <a:lnTo>
                    <a:pt x="19150" y="10127"/>
                  </a:lnTo>
                  <a:lnTo>
                    <a:pt x="20197" y="11173"/>
                  </a:lnTo>
                  <a:lnTo>
                    <a:pt x="21187" y="12276"/>
                  </a:lnTo>
                  <a:lnTo>
                    <a:pt x="22177" y="13408"/>
                  </a:lnTo>
                  <a:lnTo>
                    <a:pt x="23139" y="14596"/>
                  </a:lnTo>
                  <a:lnTo>
                    <a:pt x="24044" y="15812"/>
                  </a:lnTo>
                  <a:lnTo>
                    <a:pt x="24949" y="17057"/>
                  </a:lnTo>
                  <a:lnTo>
                    <a:pt x="25826" y="18330"/>
                  </a:lnTo>
                  <a:lnTo>
                    <a:pt x="27042" y="20140"/>
                  </a:lnTo>
                  <a:lnTo>
                    <a:pt x="28259" y="21894"/>
                  </a:lnTo>
                  <a:lnTo>
                    <a:pt x="27863" y="20847"/>
                  </a:lnTo>
                  <a:lnTo>
                    <a:pt x="27438" y="19772"/>
                  </a:lnTo>
                  <a:lnTo>
                    <a:pt x="26986" y="18754"/>
                  </a:lnTo>
                  <a:lnTo>
                    <a:pt x="26505" y="17736"/>
                  </a:lnTo>
                  <a:lnTo>
                    <a:pt x="25967" y="16746"/>
                  </a:lnTo>
                  <a:lnTo>
                    <a:pt x="25402" y="15756"/>
                  </a:lnTo>
                  <a:lnTo>
                    <a:pt x="24808" y="14794"/>
                  </a:lnTo>
                  <a:lnTo>
                    <a:pt x="24185" y="13832"/>
                  </a:lnTo>
                  <a:lnTo>
                    <a:pt x="23535" y="12927"/>
                  </a:lnTo>
                  <a:lnTo>
                    <a:pt x="22828" y="12022"/>
                  </a:lnTo>
                  <a:lnTo>
                    <a:pt x="22120" y="11145"/>
                  </a:lnTo>
                  <a:lnTo>
                    <a:pt x="21357" y="10325"/>
                  </a:lnTo>
                  <a:lnTo>
                    <a:pt x="20593" y="9504"/>
                  </a:lnTo>
                  <a:lnTo>
                    <a:pt x="19773" y="8712"/>
                  </a:lnTo>
                  <a:lnTo>
                    <a:pt x="18952" y="7949"/>
                  </a:lnTo>
                  <a:lnTo>
                    <a:pt x="18076" y="7213"/>
                  </a:lnTo>
                  <a:lnTo>
                    <a:pt x="17425" y="6676"/>
                  </a:lnTo>
                  <a:lnTo>
                    <a:pt x="16746" y="6167"/>
                  </a:lnTo>
                  <a:lnTo>
                    <a:pt x="16039" y="5657"/>
                  </a:lnTo>
                  <a:lnTo>
                    <a:pt x="15332" y="5177"/>
                  </a:lnTo>
                  <a:lnTo>
                    <a:pt x="14596" y="4724"/>
                  </a:lnTo>
                  <a:lnTo>
                    <a:pt x="13861" y="4271"/>
                  </a:lnTo>
                  <a:lnTo>
                    <a:pt x="13097" y="3875"/>
                  </a:lnTo>
                  <a:lnTo>
                    <a:pt x="12333" y="3451"/>
                  </a:lnTo>
                  <a:lnTo>
                    <a:pt x="11570" y="3083"/>
                  </a:lnTo>
                  <a:lnTo>
                    <a:pt x="10806" y="2716"/>
                  </a:lnTo>
                  <a:lnTo>
                    <a:pt x="10014" y="2376"/>
                  </a:lnTo>
                  <a:lnTo>
                    <a:pt x="9194" y="2065"/>
                  </a:lnTo>
                  <a:lnTo>
                    <a:pt x="8402" y="1754"/>
                  </a:lnTo>
                  <a:lnTo>
                    <a:pt x="7581" y="1499"/>
                  </a:lnTo>
                  <a:lnTo>
                    <a:pt x="6761" y="1245"/>
                  </a:lnTo>
                  <a:lnTo>
                    <a:pt x="5941" y="990"/>
                  </a:lnTo>
                  <a:lnTo>
                    <a:pt x="5092" y="792"/>
                  </a:lnTo>
                  <a:lnTo>
                    <a:pt x="4272" y="594"/>
                  </a:lnTo>
                  <a:lnTo>
                    <a:pt x="3225" y="396"/>
                  </a:lnTo>
                  <a:lnTo>
                    <a:pt x="2150" y="198"/>
                  </a:lnTo>
                  <a:lnTo>
                    <a:pt x="1075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14"/>
            <p:cNvSpPr/>
            <p:nvPr/>
          </p:nvSpPr>
          <p:spPr>
            <a:xfrm>
              <a:off x="842725" y="1500800"/>
              <a:ext cx="804075" cy="637875"/>
            </a:xfrm>
            <a:custGeom>
              <a:avLst/>
              <a:gdLst/>
              <a:ahLst/>
              <a:cxnLst/>
              <a:rect l="l" t="t" r="r" b="b"/>
              <a:pathLst>
                <a:path w="32163" h="25515" extrusionOk="0">
                  <a:moveTo>
                    <a:pt x="2179" y="0"/>
                  </a:moveTo>
                  <a:lnTo>
                    <a:pt x="1444" y="57"/>
                  </a:lnTo>
                  <a:lnTo>
                    <a:pt x="1048" y="113"/>
                  </a:lnTo>
                  <a:lnTo>
                    <a:pt x="850" y="170"/>
                  </a:lnTo>
                  <a:lnTo>
                    <a:pt x="623" y="226"/>
                  </a:lnTo>
                  <a:lnTo>
                    <a:pt x="425" y="340"/>
                  </a:lnTo>
                  <a:lnTo>
                    <a:pt x="256" y="453"/>
                  </a:lnTo>
                  <a:lnTo>
                    <a:pt x="114" y="594"/>
                  </a:lnTo>
                  <a:lnTo>
                    <a:pt x="29" y="792"/>
                  </a:lnTo>
                  <a:lnTo>
                    <a:pt x="1" y="962"/>
                  </a:lnTo>
                  <a:lnTo>
                    <a:pt x="29" y="1160"/>
                  </a:lnTo>
                  <a:lnTo>
                    <a:pt x="86" y="1386"/>
                  </a:lnTo>
                  <a:lnTo>
                    <a:pt x="199" y="1584"/>
                  </a:lnTo>
                  <a:lnTo>
                    <a:pt x="1924" y="3395"/>
                  </a:lnTo>
                  <a:lnTo>
                    <a:pt x="3706" y="5148"/>
                  </a:lnTo>
                  <a:lnTo>
                    <a:pt x="5517" y="6902"/>
                  </a:lnTo>
                  <a:lnTo>
                    <a:pt x="7384" y="8599"/>
                  </a:lnTo>
                  <a:lnTo>
                    <a:pt x="9251" y="10240"/>
                  </a:lnTo>
                  <a:lnTo>
                    <a:pt x="11174" y="11880"/>
                  </a:lnTo>
                  <a:lnTo>
                    <a:pt x="13126" y="13436"/>
                  </a:lnTo>
                  <a:lnTo>
                    <a:pt x="15106" y="14964"/>
                  </a:lnTo>
                  <a:lnTo>
                    <a:pt x="17114" y="16463"/>
                  </a:lnTo>
                  <a:lnTo>
                    <a:pt x="19179" y="17905"/>
                  </a:lnTo>
                  <a:lnTo>
                    <a:pt x="21272" y="19291"/>
                  </a:lnTo>
                  <a:lnTo>
                    <a:pt x="23366" y="20649"/>
                  </a:lnTo>
                  <a:lnTo>
                    <a:pt x="25515" y="21950"/>
                  </a:lnTo>
                  <a:lnTo>
                    <a:pt x="27693" y="23195"/>
                  </a:lnTo>
                  <a:lnTo>
                    <a:pt x="29928" y="24383"/>
                  </a:lnTo>
                  <a:lnTo>
                    <a:pt x="32163" y="25514"/>
                  </a:lnTo>
                  <a:lnTo>
                    <a:pt x="31965" y="24609"/>
                  </a:lnTo>
                  <a:lnTo>
                    <a:pt x="31710" y="23676"/>
                  </a:lnTo>
                  <a:lnTo>
                    <a:pt x="31456" y="22799"/>
                  </a:lnTo>
                  <a:lnTo>
                    <a:pt x="31173" y="21894"/>
                  </a:lnTo>
                  <a:lnTo>
                    <a:pt x="29956" y="20140"/>
                  </a:lnTo>
                  <a:lnTo>
                    <a:pt x="28740" y="18330"/>
                  </a:lnTo>
                  <a:lnTo>
                    <a:pt x="27863" y="17057"/>
                  </a:lnTo>
                  <a:lnTo>
                    <a:pt x="26958" y="15812"/>
                  </a:lnTo>
                  <a:lnTo>
                    <a:pt x="26053" y="14596"/>
                  </a:lnTo>
                  <a:lnTo>
                    <a:pt x="25091" y="13408"/>
                  </a:lnTo>
                  <a:lnTo>
                    <a:pt x="24101" y="12276"/>
                  </a:lnTo>
                  <a:lnTo>
                    <a:pt x="23111" y="11173"/>
                  </a:lnTo>
                  <a:lnTo>
                    <a:pt x="22064" y="10127"/>
                  </a:lnTo>
                  <a:lnTo>
                    <a:pt x="20990" y="9108"/>
                  </a:lnTo>
                  <a:lnTo>
                    <a:pt x="19886" y="8118"/>
                  </a:lnTo>
                  <a:lnTo>
                    <a:pt x="18755" y="7185"/>
                  </a:lnTo>
                  <a:lnTo>
                    <a:pt x="17595" y="6308"/>
                  </a:lnTo>
                  <a:lnTo>
                    <a:pt x="16379" y="5488"/>
                  </a:lnTo>
                  <a:lnTo>
                    <a:pt x="15134" y="4696"/>
                  </a:lnTo>
                  <a:lnTo>
                    <a:pt x="13861" y="3960"/>
                  </a:lnTo>
                  <a:lnTo>
                    <a:pt x="12560" y="3281"/>
                  </a:lnTo>
                  <a:lnTo>
                    <a:pt x="11881" y="2970"/>
                  </a:lnTo>
                  <a:lnTo>
                    <a:pt x="11202" y="2687"/>
                  </a:lnTo>
                  <a:lnTo>
                    <a:pt x="10184" y="2263"/>
                  </a:lnTo>
                  <a:lnTo>
                    <a:pt x="9137" y="1867"/>
                  </a:lnTo>
                  <a:lnTo>
                    <a:pt x="8119" y="1499"/>
                  </a:lnTo>
                  <a:lnTo>
                    <a:pt x="7073" y="1188"/>
                  </a:lnTo>
                  <a:lnTo>
                    <a:pt x="4979" y="566"/>
                  </a:lnTo>
                  <a:lnTo>
                    <a:pt x="291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14"/>
            <p:cNvSpPr/>
            <p:nvPr/>
          </p:nvSpPr>
          <p:spPr>
            <a:xfrm>
              <a:off x="847675" y="1540400"/>
              <a:ext cx="801950" cy="611000"/>
            </a:xfrm>
            <a:custGeom>
              <a:avLst/>
              <a:gdLst/>
              <a:ahLst/>
              <a:cxnLst/>
              <a:rect l="l" t="t" r="r" b="b"/>
              <a:pathLst>
                <a:path w="32078" h="24440" extrusionOk="0">
                  <a:moveTo>
                    <a:pt x="1" y="0"/>
                  </a:moveTo>
                  <a:lnTo>
                    <a:pt x="227" y="340"/>
                  </a:lnTo>
                  <a:lnTo>
                    <a:pt x="482" y="679"/>
                  </a:lnTo>
                  <a:lnTo>
                    <a:pt x="934" y="1245"/>
                  </a:lnTo>
                  <a:lnTo>
                    <a:pt x="1953" y="2518"/>
                  </a:lnTo>
                  <a:lnTo>
                    <a:pt x="2971" y="3791"/>
                  </a:lnTo>
                  <a:lnTo>
                    <a:pt x="4046" y="5035"/>
                  </a:lnTo>
                  <a:lnTo>
                    <a:pt x="5149" y="6252"/>
                  </a:lnTo>
                  <a:lnTo>
                    <a:pt x="6252" y="7440"/>
                  </a:lnTo>
                  <a:lnTo>
                    <a:pt x="7412" y="8628"/>
                  </a:lnTo>
                  <a:lnTo>
                    <a:pt x="8572" y="9759"/>
                  </a:lnTo>
                  <a:lnTo>
                    <a:pt x="9788" y="10862"/>
                  </a:lnTo>
                  <a:lnTo>
                    <a:pt x="11004" y="11965"/>
                  </a:lnTo>
                  <a:lnTo>
                    <a:pt x="12277" y="13012"/>
                  </a:lnTo>
                  <a:lnTo>
                    <a:pt x="13550" y="14030"/>
                  </a:lnTo>
                  <a:lnTo>
                    <a:pt x="14851" y="15049"/>
                  </a:lnTo>
                  <a:lnTo>
                    <a:pt x="16181" y="16010"/>
                  </a:lnTo>
                  <a:lnTo>
                    <a:pt x="17539" y="16944"/>
                  </a:lnTo>
                  <a:lnTo>
                    <a:pt x="18925" y="17849"/>
                  </a:lnTo>
                  <a:lnTo>
                    <a:pt x="20311" y="18726"/>
                  </a:lnTo>
                  <a:lnTo>
                    <a:pt x="21725" y="19574"/>
                  </a:lnTo>
                  <a:lnTo>
                    <a:pt x="23168" y="20366"/>
                  </a:lnTo>
                  <a:lnTo>
                    <a:pt x="24610" y="21130"/>
                  </a:lnTo>
                  <a:lnTo>
                    <a:pt x="26081" y="21866"/>
                  </a:lnTo>
                  <a:lnTo>
                    <a:pt x="27552" y="22573"/>
                  </a:lnTo>
                  <a:lnTo>
                    <a:pt x="29051" y="23223"/>
                  </a:lnTo>
                  <a:lnTo>
                    <a:pt x="30550" y="23846"/>
                  </a:lnTo>
                  <a:lnTo>
                    <a:pt x="31371" y="24100"/>
                  </a:lnTo>
                  <a:lnTo>
                    <a:pt x="31852" y="24298"/>
                  </a:lnTo>
                  <a:lnTo>
                    <a:pt x="31993" y="24355"/>
                  </a:lnTo>
                  <a:lnTo>
                    <a:pt x="32078" y="24440"/>
                  </a:lnTo>
                  <a:lnTo>
                    <a:pt x="31965" y="23930"/>
                  </a:lnTo>
                  <a:lnTo>
                    <a:pt x="29730" y="22799"/>
                  </a:lnTo>
                  <a:lnTo>
                    <a:pt x="27495" y="21611"/>
                  </a:lnTo>
                  <a:lnTo>
                    <a:pt x="25317" y="20366"/>
                  </a:lnTo>
                  <a:lnTo>
                    <a:pt x="23168" y="19065"/>
                  </a:lnTo>
                  <a:lnTo>
                    <a:pt x="21074" y="17707"/>
                  </a:lnTo>
                  <a:lnTo>
                    <a:pt x="18981" y="16321"/>
                  </a:lnTo>
                  <a:lnTo>
                    <a:pt x="16916" y="14879"/>
                  </a:lnTo>
                  <a:lnTo>
                    <a:pt x="14908" y="13380"/>
                  </a:lnTo>
                  <a:lnTo>
                    <a:pt x="12928" y="11852"/>
                  </a:lnTo>
                  <a:lnTo>
                    <a:pt x="10976" y="10296"/>
                  </a:lnTo>
                  <a:lnTo>
                    <a:pt x="9053" y="8656"/>
                  </a:lnTo>
                  <a:lnTo>
                    <a:pt x="7186" y="7015"/>
                  </a:lnTo>
                  <a:lnTo>
                    <a:pt x="5319" y="5318"/>
                  </a:lnTo>
                  <a:lnTo>
                    <a:pt x="3508" y="3564"/>
                  </a:lnTo>
                  <a:lnTo>
                    <a:pt x="1726" y="18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14"/>
            <p:cNvSpPr/>
            <p:nvPr/>
          </p:nvSpPr>
          <p:spPr>
            <a:xfrm>
              <a:off x="723925" y="1457650"/>
              <a:ext cx="790650" cy="548775"/>
            </a:xfrm>
            <a:custGeom>
              <a:avLst/>
              <a:gdLst/>
              <a:ahLst/>
              <a:cxnLst/>
              <a:rect l="l" t="t" r="r" b="b"/>
              <a:pathLst>
                <a:path w="31626" h="21951" extrusionOk="0">
                  <a:moveTo>
                    <a:pt x="199" y="1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84"/>
                  </a:lnTo>
                  <a:lnTo>
                    <a:pt x="57" y="368"/>
                  </a:lnTo>
                  <a:lnTo>
                    <a:pt x="142" y="397"/>
                  </a:lnTo>
                  <a:lnTo>
                    <a:pt x="1839" y="1132"/>
                  </a:lnTo>
                  <a:lnTo>
                    <a:pt x="3537" y="1924"/>
                  </a:lnTo>
                  <a:lnTo>
                    <a:pt x="5206" y="2716"/>
                  </a:lnTo>
                  <a:lnTo>
                    <a:pt x="6874" y="3565"/>
                  </a:lnTo>
                  <a:lnTo>
                    <a:pt x="8515" y="4413"/>
                  </a:lnTo>
                  <a:lnTo>
                    <a:pt x="10127" y="5319"/>
                  </a:lnTo>
                  <a:lnTo>
                    <a:pt x="11740" y="6252"/>
                  </a:lnTo>
                  <a:lnTo>
                    <a:pt x="13324" y="7242"/>
                  </a:lnTo>
                  <a:lnTo>
                    <a:pt x="14879" y="8232"/>
                  </a:lnTo>
                  <a:lnTo>
                    <a:pt x="16407" y="9250"/>
                  </a:lnTo>
                  <a:lnTo>
                    <a:pt x="17934" y="10325"/>
                  </a:lnTo>
                  <a:lnTo>
                    <a:pt x="19434" y="11400"/>
                  </a:lnTo>
                  <a:lnTo>
                    <a:pt x="20905" y="12532"/>
                  </a:lnTo>
                  <a:lnTo>
                    <a:pt x="22375" y="13691"/>
                  </a:lnTo>
                  <a:lnTo>
                    <a:pt x="23790" y="14851"/>
                  </a:lnTo>
                  <a:lnTo>
                    <a:pt x="25204" y="16067"/>
                  </a:lnTo>
                  <a:lnTo>
                    <a:pt x="26760" y="17482"/>
                  </a:lnTo>
                  <a:lnTo>
                    <a:pt x="28287" y="18896"/>
                  </a:lnTo>
                  <a:lnTo>
                    <a:pt x="29786" y="20367"/>
                  </a:lnTo>
                  <a:lnTo>
                    <a:pt x="31229" y="21866"/>
                  </a:lnTo>
                  <a:lnTo>
                    <a:pt x="31314" y="21923"/>
                  </a:lnTo>
                  <a:lnTo>
                    <a:pt x="31399" y="21951"/>
                  </a:lnTo>
                  <a:lnTo>
                    <a:pt x="31484" y="21923"/>
                  </a:lnTo>
                  <a:lnTo>
                    <a:pt x="31540" y="21894"/>
                  </a:lnTo>
                  <a:lnTo>
                    <a:pt x="31597" y="21838"/>
                  </a:lnTo>
                  <a:lnTo>
                    <a:pt x="31625" y="21753"/>
                  </a:lnTo>
                  <a:lnTo>
                    <a:pt x="31597" y="21696"/>
                  </a:lnTo>
                  <a:lnTo>
                    <a:pt x="31569" y="21611"/>
                  </a:lnTo>
                  <a:lnTo>
                    <a:pt x="30267" y="20282"/>
                  </a:lnTo>
                  <a:lnTo>
                    <a:pt x="28938" y="18953"/>
                  </a:lnTo>
                  <a:lnTo>
                    <a:pt x="27580" y="17651"/>
                  </a:lnTo>
                  <a:lnTo>
                    <a:pt x="26194" y="16407"/>
                  </a:lnTo>
                  <a:lnTo>
                    <a:pt x="24780" y="15162"/>
                  </a:lnTo>
                  <a:lnTo>
                    <a:pt x="23365" y="13974"/>
                  </a:lnTo>
                  <a:lnTo>
                    <a:pt x="21895" y="12786"/>
                  </a:lnTo>
                  <a:lnTo>
                    <a:pt x="20424" y="11626"/>
                  </a:lnTo>
                  <a:lnTo>
                    <a:pt x="18924" y="10523"/>
                  </a:lnTo>
                  <a:lnTo>
                    <a:pt x="17425" y="9448"/>
                  </a:lnTo>
                  <a:lnTo>
                    <a:pt x="15898" y="8402"/>
                  </a:lnTo>
                  <a:lnTo>
                    <a:pt x="14342" y="7383"/>
                  </a:lnTo>
                  <a:lnTo>
                    <a:pt x="12758" y="6393"/>
                  </a:lnTo>
                  <a:lnTo>
                    <a:pt x="11146" y="5432"/>
                  </a:lnTo>
                  <a:lnTo>
                    <a:pt x="9533" y="4527"/>
                  </a:lnTo>
                  <a:lnTo>
                    <a:pt x="7921" y="3621"/>
                  </a:lnTo>
                  <a:lnTo>
                    <a:pt x="6026" y="2660"/>
                  </a:lnTo>
                  <a:lnTo>
                    <a:pt x="4131" y="1726"/>
                  </a:lnTo>
                  <a:lnTo>
                    <a:pt x="2235" y="849"/>
                  </a:lnTo>
                  <a:lnTo>
                    <a:pt x="284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14"/>
            <p:cNvSpPr/>
            <p:nvPr/>
          </p:nvSpPr>
          <p:spPr>
            <a:xfrm>
              <a:off x="1380875" y="1872050"/>
              <a:ext cx="96200" cy="77100"/>
            </a:xfrm>
            <a:custGeom>
              <a:avLst/>
              <a:gdLst/>
              <a:ahLst/>
              <a:cxnLst/>
              <a:rect l="l" t="t" r="r" b="b"/>
              <a:pathLst>
                <a:path w="3848" h="3084" extrusionOk="0">
                  <a:moveTo>
                    <a:pt x="227" y="1"/>
                  </a:moveTo>
                  <a:lnTo>
                    <a:pt x="114" y="29"/>
                  </a:lnTo>
                  <a:lnTo>
                    <a:pt x="29" y="85"/>
                  </a:lnTo>
                  <a:lnTo>
                    <a:pt x="1" y="170"/>
                  </a:lnTo>
                  <a:lnTo>
                    <a:pt x="29" y="283"/>
                  </a:lnTo>
                  <a:lnTo>
                    <a:pt x="821" y="2971"/>
                  </a:lnTo>
                  <a:lnTo>
                    <a:pt x="878" y="3027"/>
                  </a:lnTo>
                  <a:lnTo>
                    <a:pt x="934" y="3055"/>
                  </a:lnTo>
                  <a:lnTo>
                    <a:pt x="1019" y="3084"/>
                  </a:lnTo>
                  <a:lnTo>
                    <a:pt x="1104" y="3055"/>
                  </a:lnTo>
                  <a:lnTo>
                    <a:pt x="1161" y="3027"/>
                  </a:lnTo>
                  <a:lnTo>
                    <a:pt x="1217" y="2942"/>
                  </a:lnTo>
                  <a:lnTo>
                    <a:pt x="1217" y="2886"/>
                  </a:lnTo>
                  <a:lnTo>
                    <a:pt x="1217" y="2801"/>
                  </a:lnTo>
                  <a:lnTo>
                    <a:pt x="482" y="453"/>
                  </a:lnTo>
                  <a:lnTo>
                    <a:pt x="3622" y="764"/>
                  </a:lnTo>
                  <a:lnTo>
                    <a:pt x="3706" y="764"/>
                  </a:lnTo>
                  <a:lnTo>
                    <a:pt x="3791" y="736"/>
                  </a:lnTo>
                  <a:lnTo>
                    <a:pt x="3820" y="651"/>
                  </a:lnTo>
                  <a:lnTo>
                    <a:pt x="3848" y="595"/>
                  </a:lnTo>
                  <a:lnTo>
                    <a:pt x="3848" y="510"/>
                  </a:lnTo>
                  <a:lnTo>
                    <a:pt x="3820" y="453"/>
                  </a:lnTo>
                  <a:lnTo>
                    <a:pt x="3763" y="397"/>
                  </a:lnTo>
                  <a:lnTo>
                    <a:pt x="3678" y="36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14"/>
            <p:cNvSpPr/>
            <p:nvPr/>
          </p:nvSpPr>
          <p:spPr>
            <a:xfrm>
              <a:off x="1177925" y="1709400"/>
              <a:ext cx="132975" cy="24775"/>
            </a:xfrm>
            <a:custGeom>
              <a:avLst/>
              <a:gdLst/>
              <a:ahLst/>
              <a:cxnLst/>
              <a:rect l="l" t="t" r="r" b="b"/>
              <a:pathLst>
                <a:path w="5319" h="991" extrusionOk="0">
                  <a:moveTo>
                    <a:pt x="114" y="1"/>
                  </a:moveTo>
                  <a:lnTo>
                    <a:pt x="57" y="29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8"/>
                  </a:lnTo>
                  <a:lnTo>
                    <a:pt x="170" y="397"/>
                  </a:lnTo>
                  <a:lnTo>
                    <a:pt x="5092" y="991"/>
                  </a:lnTo>
                  <a:lnTo>
                    <a:pt x="5177" y="962"/>
                  </a:lnTo>
                  <a:lnTo>
                    <a:pt x="5262" y="934"/>
                  </a:lnTo>
                  <a:lnTo>
                    <a:pt x="5290" y="878"/>
                  </a:lnTo>
                  <a:lnTo>
                    <a:pt x="5319" y="793"/>
                  </a:lnTo>
                  <a:lnTo>
                    <a:pt x="5319" y="708"/>
                  </a:lnTo>
                  <a:lnTo>
                    <a:pt x="5290" y="651"/>
                  </a:lnTo>
                  <a:lnTo>
                    <a:pt x="5234" y="595"/>
                  </a:lnTo>
                  <a:lnTo>
                    <a:pt x="5149" y="566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14"/>
            <p:cNvSpPr/>
            <p:nvPr/>
          </p:nvSpPr>
          <p:spPr>
            <a:xfrm>
              <a:off x="1182875" y="1713650"/>
              <a:ext cx="50250" cy="89825"/>
            </a:xfrm>
            <a:custGeom>
              <a:avLst/>
              <a:gdLst/>
              <a:ahLst/>
              <a:cxnLst/>
              <a:rect l="l" t="t" r="r" b="b"/>
              <a:pathLst>
                <a:path w="2010" h="3593" extrusionOk="0">
                  <a:moveTo>
                    <a:pt x="199" y="0"/>
                  </a:moveTo>
                  <a:lnTo>
                    <a:pt x="142" y="29"/>
                  </a:lnTo>
                  <a:lnTo>
                    <a:pt x="86" y="57"/>
                  </a:lnTo>
                  <a:lnTo>
                    <a:pt x="29" y="142"/>
                  </a:lnTo>
                  <a:lnTo>
                    <a:pt x="1" y="198"/>
                  </a:lnTo>
                  <a:lnTo>
                    <a:pt x="29" y="283"/>
                  </a:lnTo>
                  <a:lnTo>
                    <a:pt x="1613" y="3480"/>
                  </a:lnTo>
                  <a:lnTo>
                    <a:pt x="1670" y="3536"/>
                  </a:lnTo>
                  <a:lnTo>
                    <a:pt x="1754" y="3564"/>
                  </a:lnTo>
                  <a:lnTo>
                    <a:pt x="1811" y="3593"/>
                  </a:lnTo>
                  <a:lnTo>
                    <a:pt x="1896" y="3564"/>
                  </a:lnTo>
                  <a:lnTo>
                    <a:pt x="1953" y="3508"/>
                  </a:lnTo>
                  <a:lnTo>
                    <a:pt x="2009" y="3451"/>
                  </a:lnTo>
                  <a:lnTo>
                    <a:pt x="2009" y="3395"/>
                  </a:lnTo>
                  <a:lnTo>
                    <a:pt x="2009" y="3310"/>
                  </a:lnTo>
                  <a:lnTo>
                    <a:pt x="425" y="114"/>
                  </a:lnTo>
                  <a:lnTo>
                    <a:pt x="368" y="57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14"/>
            <p:cNvSpPr/>
            <p:nvPr/>
          </p:nvSpPr>
          <p:spPr>
            <a:xfrm>
              <a:off x="950925" y="1569375"/>
              <a:ext cx="154200" cy="131575"/>
            </a:xfrm>
            <a:custGeom>
              <a:avLst/>
              <a:gdLst/>
              <a:ahLst/>
              <a:cxnLst/>
              <a:rect l="l" t="t" r="r" b="b"/>
              <a:pathLst>
                <a:path w="6168" h="5263" extrusionOk="0">
                  <a:moveTo>
                    <a:pt x="5998" y="1"/>
                  </a:moveTo>
                  <a:lnTo>
                    <a:pt x="227" y="86"/>
                  </a:lnTo>
                  <a:lnTo>
                    <a:pt x="114" y="114"/>
                  </a:lnTo>
                  <a:lnTo>
                    <a:pt x="29" y="199"/>
                  </a:lnTo>
                  <a:lnTo>
                    <a:pt x="1" y="312"/>
                  </a:lnTo>
                  <a:lnTo>
                    <a:pt x="1" y="369"/>
                  </a:lnTo>
                  <a:lnTo>
                    <a:pt x="57" y="425"/>
                  </a:lnTo>
                  <a:lnTo>
                    <a:pt x="3452" y="5206"/>
                  </a:lnTo>
                  <a:lnTo>
                    <a:pt x="3537" y="5262"/>
                  </a:lnTo>
                  <a:lnTo>
                    <a:pt x="3678" y="5262"/>
                  </a:lnTo>
                  <a:lnTo>
                    <a:pt x="3735" y="5234"/>
                  </a:lnTo>
                  <a:lnTo>
                    <a:pt x="3791" y="5177"/>
                  </a:lnTo>
                  <a:lnTo>
                    <a:pt x="3819" y="5093"/>
                  </a:lnTo>
                  <a:lnTo>
                    <a:pt x="3819" y="5008"/>
                  </a:lnTo>
                  <a:lnTo>
                    <a:pt x="3791" y="4923"/>
                  </a:lnTo>
                  <a:lnTo>
                    <a:pt x="595" y="482"/>
                  </a:lnTo>
                  <a:lnTo>
                    <a:pt x="5941" y="425"/>
                  </a:lnTo>
                  <a:lnTo>
                    <a:pt x="6026" y="397"/>
                  </a:lnTo>
                  <a:lnTo>
                    <a:pt x="6111" y="340"/>
                  </a:lnTo>
                  <a:lnTo>
                    <a:pt x="6139" y="284"/>
                  </a:lnTo>
                  <a:lnTo>
                    <a:pt x="6167" y="199"/>
                  </a:lnTo>
                  <a:lnTo>
                    <a:pt x="6167" y="142"/>
                  </a:lnTo>
                  <a:lnTo>
                    <a:pt x="6139" y="58"/>
                  </a:lnTo>
                  <a:lnTo>
                    <a:pt x="6082" y="29"/>
                  </a:lnTo>
                  <a:lnTo>
                    <a:pt x="599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4"/>
            <p:cNvSpPr/>
            <p:nvPr/>
          </p:nvSpPr>
          <p:spPr>
            <a:xfrm>
              <a:off x="377425" y="2404550"/>
              <a:ext cx="794875" cy="413000"/>
            </a:xfrm>
            <a:custGeom>
              <a:avLst/>
              <a:gdLst/>
              <a:ahLst/>
              <a:cxnLst/>
              <a:rect l="l" t="t" r="r" b="b"/>
              <a:pathLst>
                <a:path w="31795" h="16520" extrusionOk="0">
                  <a:moveTo>
                    <a:pt x="28428" y="0"/>
                  </a:moveTo>
                  <a:lnTo>
                    <a:pt x="27297" y="28"/>
                  </a:lnTo>
                  <a:lnTo>
                    <a:pt x="26165" y="85"/>
                  </a:lnTo>
                  <a:lnTo>
                    <a:pt x="25034" y="170"/>
                  </a:lnTo>
                  <a:lnTo>
                    <a:pt x="23903" y="283"/>
                  </a:lnTo>
                  <a:lnTo>
                    <a:pt x="22799" y="453"/>
                  </a:lnTo>
                  <a:lnTo>
                    <a:pt x="21668" y="679"/>
                  </a:lnTo>
                  <a:lnTo>
                    <a:pt x="20565" y="905"/>
                  </a:lnTo>
                  <a:lnTo>
                    <a:pt x="19490" y="1188"/>
                  </a:lnTo>
                  <a:lnTo>
                    <a:pt x="18387" y="1528"/>
                  </a:lnTo>
                  <a:lnTo>
                    <a:pt x="17312" y="1867"/>
                  </a:lnTo>
                  <a:lnTo>
                    <a:pt x="16265" y="2263"/>
                  </a:lnTo>
                  <a:lnTo>
                    <a:pt x="15219" y="2716"/>
                  </a:lnTo>
                  <a:lnTo>
                    <a:pt x="14200" y="3168"/>
                  </a:lnTo>
                  <a:lnTo>
                    <a:pt x="13437" y="3564"/>
                  </a:lnTo>
                  <a:lnTo>
                    <a:pt x="12673" y="3960"/>
                  </a:lnTo>
                  <a:lnTo>
                    <a:pt x="11937" y="4384"/>
                  </a:lnTo>
                  <a:lnTo>
                    <a:pt x="11174" y="4837"/>
                  </a:lnTo>
                  <a:lnTo>
                    <a:pt x="10466" y="5290"/>
                  </a:lnTo>
                  <a:lnTo>
                    <a:pt x="9759" y="5771"/>
                  </a:lnTo>
                  <a:lnTo>
                    <a:pt x="9052" y="6280"/>
                  </a:lnTo>
                  <a:lnTo>
                    <a:pt x="8373" y="6789"/>
                  </a:lnTo>
                  <a:lnTo>
                    <a:pt x="7694" y="7326"/>
                  </a:lnTo>
                  <a:lnTo>
                    <a:pt x="7044" y="7892"/>
                  </a:lnTo>
                  <a:lnTo>
                    <a:pt x="6393" y="8458"/>
                  </a:lnTo>
                  <a:lnTo>
                    <a:pt x="5771" y="9052"/>
                  </a:lnTo>
                  <a:lnTo>
                    <a:pt x="5149" y="9646"/>
                  </a:lnTo>
                  <a:lnTo>
                    <a:pt x="4555" y="10268"/>
                  </a:lnTo>
                  <a:lnTo>
                    <a:pt x="3989" y="10919"/>
                  </a:lnTo>
                  <a:lnTo>
                    <a:pt x="3423" y="11569"/>
                  </a:lnTo>
                  <a:lnTo>
                    <a:pt x="2886" y="12220"/>
                  </a:lnTo>
                  <a:lnTo>
                    <a:pt x="2348" y="12899"/>
                  </a:lnTo>
                  <a:lnTo>
                    <a:pt x="1726" y="13747"/>
                  </a:lnTo>
                  <a:lnTo>
                    <a:pt x="1075" y="14652"/>
                  </a:lnTo>
                  <a:lnTo>
                    <a:pt x="510" y="15558"/>
                  </a:lnTo>
                  <a:lnTo>
                    <a:pt x="227" y="16038"/>
                  </a:lnTo>
                  <a:lnTo>
                    <a:pt x="0" y="16519"/>
                  </a:lnTo>
                  <a:lnTo>
                    <a:pt x="1386" y="14879"/>
                  </a:lnTo>
                  <a:lnTo>
                    <a:pt x="2829" y="13238"/>
                  </a:lnTo>
                  <a:lnTo>
                    <a:pt x="3565" y="12446"/>
                  </a:lnTo>
                  <a:lnTo>
                    <a:pt x="4328" y="11654"/>
                  </a:lnTo>
                  <a:lnTo>
                    <a:pt x="5120" y="10890"/>
                  </a:lnTo>
                  <a:lnTo>
                    <a:pt x="5941" y="10127"/>
                  </a:lnTo>
                  <a:lnTo>
                    <a:pt x="6506" y="9646"/>
                  </a:lnTo>
                  <a:lnTo>
                    <a:pt x="7072" y="9165"/>
                  </a:lnTo>
                  <a:lnTo>
                    <a:pt x="8232" y="8260"/>
                  </a:lnTo>
                  <a:lnTo>
                    <a:pt x="9448" y="7411"/>
                  </a:lnTo>
                  <a:lnTo>
                    <a:pt x="10664" y="6619"/>
                  </a:lnTo>
                  <a:lnTo>
                    <a:pt x="11937" y="5884"/>
                  </a:lnTo>
                  <a:lnTo>
                    <a:pt x="13239" y="5205"/>
                  </a:lnTo>
                  <a:lnTo>
                    <a:pt x="14540" y="4583"/>
                  </a:lnTo>
                  <a:lnTo>
                    <a:pt x="15897" y="3988"/>
                  </a:lnTo>
                  <a:lnTo>
                    <a:pt x="17283" y="3451"/>
                  </a:lnTo>
                  <a:lnTo>
                    <a:pt x="18670" y="2942"/>
                  </a:lnTo>
                  <a:lnTo>
                    <a:pt x="20112" y="2518"/>
                  </a:lnTo>
                  <a:lnTo>
                    <a:pt x="21555" y="2093"/>
                  </a:lnTo>
                  <a:lnTo>
                    <a:pt x="23026" y="1726"/>
                  </a:lnTo>
                  <a:lnTo>
                    <a:pt x="24525" y="1414"/>
                  </a:lnTo>
                  <a:lnTo>
                    <a:pt x="26024" y="1132"/>
                  </a:lnTo>
                  <a:lnTo>
                    <a:pt x="27551" y="877"/>
                  </a:lnTo>
                  <a:lnTo>
                    <a:pt x="29701" y="538"/>
                  </a:lnTo>
                  <a:lnTo>
                    <a:pt x="31794" y="198"/>
                  </a:lnTo>
                  <a:lnTo>
                    <a:pt x="30691" y="85"/>
                  </a:lnTo>
                  <a:lnTo>
                    <a:pt x="29560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14"/>
            <p:cNvSpPr/>
            <p:nvPr/>
          </p:nvSpPr>
          <p:spPr>
            <a:xfrm>
              <a:off x="358325" y="2409500"/>
              <a:ext cx="906600" cy="486550"/>
            </a:xfrm>
            <a:custGeom>
              <a:avLst/>
              <a:gdLst/>
              <a:ahLst/>
              <a:cxnLst/>
              <a:rect l="l" t="t" r="r" b="b"/>
              <a:pathLst>
                <a:path w="36264" h="19462" extrusionOk="0">
                  <a:moveTo>
                    <a:pt x="32558" y="0"/>
                  </a:moveTo>
                  <a:lnTo>
                    <a:pt x="30465" y="340"/>
                  </a:lnTo>
                  <a:lnTo>
                    <a:pt x="28315" y="679"/>
                  </a:lnTo>
                  <a:lnTo>
                    <a:pt x="26788" y="934"/>
                  </a:lnTo>
                  <a:lnTo>
                    <a:pt x="25289" y="1216"/>
                  </a:lnTo>
                  <a:lnTo>
                    <a:pt x="23790" y="1528"/>
                  </a:lnTo>
                  <a:lnTo>
                    <a:pt x="22319" y="1895"/>
                  </a:lnTo>
                  <a:lnTo>
                    <a:pt x="20876" y="2320"/>
                  </a:lnTo>
                  <a:lnTo>
                    <a:pt x="19434" y="2744"/>
                  </a:lnTo>
                  <a:lnTo>
                    <a:pt x="18047" y="3253"/>
                  </a:lnTo>
                  <a:lnTo>
                    <a:pt x="16661" y="3790"/>
                  </a:lnTo>
                  <a:lnTo>
                    <a:pt x="15304" y="4385"/>
                  </a:lnTo>
                  <a:lnTo>
                    <a:pt x="14003" y="5007"/>
                  </a:lnTo>
                  <a:lnTo>
                    <a:pt x="12701" y="5686"/>
                  </a:lnTo>
                  <a:lnTo>
                    <a:pt x="11428" y="6421"/>
                  </a:lnTo>
                  <a:lnTo>
                    <a:pt x="10212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48"/>
                  </a:lnTo>
                  <a:lnTo>
                    <a:pt x="6705" y="9929"/>
                  </a:lnTo>
                  <a:lnTo>
                    <a:pt x="5884" y="10692"/>
                  </a:lnTo>
                  <a:lnTo>
                    <a:pt x="5092" y="11456"/>
                  </a:lnTo>
                  <a:lnTo>
                    <a:pt x="4329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64" y="16321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6" y="18047"/>
                  </a:lnTo>
                  <a:lnTo>
                    <a:pt x="57" y="18273"/>
                  </a:lnTo>
                  <a:lnTo>
                    <a:pt x="1" y="18499"/>
                  </a:lnTo>
                  <a:lnTo>
                    <a:pt x="1" y="18697"/>
                  </a:lnTo>
                  <a:lnTo>
                    <a:pt x="57" y="18924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425" y="19376"/>
                  </a:lnTo>
                  <a:lnTo>
                    <a:pt x="595" y="19433"/>
                  </a:lnTo>
                  <a:lnTo>
                    <a:pt x="821" y="19461"/>
                  </a:lnTo>
                  <a:lnTo>
                    <a:pt x="1047" y="19461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30" y="14907"/>
                  </a:lnTo>
                  <a:lnTo>
                    <a:pt x="15021" y="13860"/>
                  </a:lnTo>
                  <a:lnTo>
                    <a:pt x="17255" y="12757"/>
                  </a:lnTo>
                  <a:lnTo>
                    <a:pt x="19490" y="11598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6024" y="7864"/>
                  </a:lnTo>
                  <a:lnTo>
                    <a:pt x="28117" y="6534"/>
                  </a:lnTo>
                  <a:lnTo>
                    <a:pt x="30211" y="5120"/>
                  </a:lnTo>
                  <a:lnTo>
                    <a:pt x="32276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59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14"/>
            <p:cNvSpPr/>
            <p:nvPr/>
          </p:nvSpPr>
          <p:spPr>
            <a:xfrm>
              <a:off x="384500" y="2425050"/>
              <a:ext cx="893175" cy="471000"/>
            </a:xfrm>
            <a:custGeom>
              <a:avLst/>
              <a:gdLst/>
              <a:ahLst/>
              <a:cxnLst/>
              <a:rect l="l" t="t" r="r" b="b"/>
              <a:pathLst>
                <a:path w="35727" h="18840" extrusionOk="0">
                  <a:moveTo>
                    <a:pt x="35217" y="0"/>
                  </a:moveTo>
                  <a:lnTo>
                    <a:pt x="33237" y="1556"/>
                  </a:lnTo>
                  <a:lnTo>
                    <a:pt x="31229" y="3055"/>
                  </a:lnTo>
                  <a:lnTo>
                    <a:pt x="29164" y="4498"/>
                  </a:lnTo>
                  <a:lnTo>
                    <a:pt x="27070" y="5912"/>
                  </a:lnTo>
                  <a:lnTo>
                    <a:pt x="24977" y="7242"/>
                  </a:lnTo>
                  <a:lnTo>
                    <a:pt x="22827" y="8543"/>
                  </a:lnTo>
                  <a:lnTo>
                    <a:pt x="20649" y="9787"/>
                  </a:lnTo>
                  <a:lnTo>
                    <a:pt x="18443" y="10976"/>
                  </a:lnTo>
                  <a:lnTo>
                    <a:pt x="16208" y="12135"/>
                  </a:lnTo>
                  <a:lnTo>
                    <a:pt x="13974" y="13238"/>
                  </a:lnTo>
                  <a:lnTo>
                    <a:pt x="11683" y="14285"/>
                  </a:lnTo>
                  <a:lnTo>
                    <a:pt x="9391" y="15275"/>
                  </a:lnTo>
                  <a:lnTo>
                    <a:pt x="7072" y="16237"/>
                  </a:lnTo>
                  <a:lnTo>
                    <a:pt x="4724" y="17142"/>
                  </a:lnTo>
                  <a:lnTo>
                    <a:pt x="2376" y="18019"/>
                  </a:lnTo>
                  <a:lnTo>
                    <a:pt x="0" y="18839"/>
                  </a:lnTo>
                  <a:lnTo>
                    <a:pt x="396" y="18783"/>
                  </a:lnTo>
                  <a:lnTo>
                    <a:pt x="821" y="18669"/>
                  </a:lnTo>
                  <a:lnTo>
                    <a:pt x="1528" y="18500"/>
                  </a:lnTo>
                  <a:lnTo>
                    <a:pt x="3112" y="18132"/>
                  </a:lnTo>
                  <a:lnTo>
                    <a:pt x="4696" y="17736"/>
                  </a:lnTo>
                  <a:lnTo>
                    <a:pt x="6280" y="17283"/>
                  </a:lnTo>
                  <a:lnTo>
                    <a:pt x="7836" y="16831"/>
                  </a:lnTo>
                  <a:lnTo>
                    <a:pt x="9391" y="16322"/>
                  </a:lnTo>
                  <a:lnTo>
                    <a:pt x="10947" y="15756"/>
                  </a:lnTo>
                  <a:lnTo>
                    <a:pt x="12475" y="15190"/>
                  </a:lnTo>
                  <a:lnTo>
                    <a:pt x="14002" y="14568"/>
                  </a:lnTo>
                  <a:lnTo>
                    <a:pt x="15501" y="13917"/>
                  </a:lnTo>
                  <a:lnTo>
                    <a:pt x="17000" y="13210"/>
                  </a:lnTo>
                  <a:lnTo>
                    <a:pt x="18471" y="12503"/>
                  </a:lnTo>
                  <a:lnTo>
                    <a:pt x="19914" y="11739"/>
                  </a:lnTo>
                  <a:lnTo>
                    <a:pt x="21357" y="10947"/>
                  </a:lnTo>
                  <a:lnTo>
                    <a:pt x="22799" y="10099"/>
                  </a:lnTo>
                  <a:lnTo>
                    <a:pt x="24185" y="9250"/>
                  </a:lnTo>
                  <a:lnTo>
                    <a:pt x="25571" y="8345"/>
                  </a:lnTo>
                  <a:lnTo>
                    <a:pt x="26929" y="7411"/>
                  </a:lnTo>
                  <a:lnTo>
                    <a:pt x="28258" y="6478"/>
                  </a:lnTo>
                  <a:lnTo>
                    <a:pt x="29588" y="5488"/>
                  </a:lnTo>
                  <a:lnTo>
                    <a:pt x="30861" y="4441"/>
                  </a:lnTo>
                  <a:lnTo>
                    <a:pt x="32105" y="3423"/>
                  </a:lnTo>
                  <a:lnTo>
                    <a:pt x="33350" y="2348"/>
                  </a:lnTo>
                  <a:lnTo>
                    <a:pt x="34538" y="1245"/>
                  </a:lnTo>
                  <a:lnTo>
                    <a:pt x="35132" y="623"/>
                  </a:lnTo>
                  <a:lnTo>
                    <a:pt x="35500" y="255"/>
                  </a:lnTo>
                  <a:lnTo>
                    <a:pt x="35641" y="142"/>
                  </a:lnTo>
                  <a:lnTo>
                    <a:pt x="35726" y="114"/>
                  </a:lnTo>
                  <a:lnTo>
                    <a:pt x="3521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14"/>
            <p:cNvSpPr/>
            <p:nvPr/>
          </p:nvSpPr>
          <p:spPr>
            <a:xfrm>
              <a:off x="259325" y="2486575"/>
              <a:ext cx="828125" cy="488675"/>
            </a:xfrm>
            <a:custGeom>
              <a:avLst/>
              <a:gdLst/>
              <a:ahLst/>
              <a:cxnLst/>
              <a:rect l="l" t="t" r="r" b="b"/>
              <a:pathLst>
                <a:path w="33125" h="19547" extrusionOk="0">
                  <a:moveTo>
                    <a:pt x="32869" y="0"/>
                  </a:moveTo>
                  <a:lnTo>
                    <a:pt x="31087" y="623"/>
                  </a:lnTo>
                  <a:lnTo>
                    <a:pt x="29334" y="1273"/>
                  </a:lnTo>
                  <a:lnTo>
                    <a:pt x="27608" y="1952"/>
                  </a:lnTo>
                  <a:lnTo>
                    <a:pt x="25883" y="2659"/>
                  </a:lnTo>
                  <a:lnTo>
                    <a:pt x="24157" y="3423"/>
                  </a:lnTo>
                  <a:lnTo>
                    <a:pt x="22460" y="4187"/>
                  </a:lnTo>
                  <a:lnTo>
                    <a:pt x="20763" y="5007"/>
                  </a:lnTo>
                  <a:lnTo>
                    <a:pt x="19122" y="5856"/>
                  </a:lnTo>
                  <a:lnTo>
                    <a:pt x="17482" y="6761"/>
                  </a:lnTo>
                  <a:lnTo>
                    <a:pt x="15841" y="7666"/>
                  </a:lnTo>
                  <a:lnTo>
                    <a:pt x="14257" y="8599"/>
                  </a:lnTo>
                  <a:lnTo>
                    <a:pt x="12673" y="9589"/>
                  </a:lnTo>
                  <a:lnTo>
                    <a:pt x="11117" y="10608"/>
                  </a:lnTo>
                  <a:lnTo>
                    <a:pt x="9561" y="11654"/>
                  </a:lnTo>
                  <a:lnTo>
                    <a:pt x="8062" y="12729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4" y="16435"/>
                  </a:lnTo>
                  <a:lnTo>
                    <a:pt x="1641" y="17792"/>
                  </a:lnTo>
                  <a:lnTo>
                    <a:pt x="57" y="19178"/>
                  </a:lnTo>
                  <a:lnTo>
                    <a:pt x="1" y="19263"/>
                  </a:lnTo>
                  <a:lnTo>
                    <a:pt x="1" y="19348"/>
                  </a:lnTo>
                  <a:lnTo>
                    <a:pt x="1" y="19405"/>
                  </a:lnTo>
                  <a:lnTo>
                    <a:pt x="57" y="19461"/>
                  </a:lnTo>
                  <a:lnTo>
                    <a:pt x="114" y="19518"/>
                  </a:lnTo>
                  <a:lnTo>
                    <a:pt x="199" y="19546"/>
                  </a:lnTo>
                  <a:lnTo>
                    <a:pt x="255" y="19546"/>
                  </a:lnTo>
                  <a:lnTo>
                    <a:pt x="340" y="19490"/>
                  </a:lnTo>
                  <a:lnTo>
                    <a:pt x="1726" y="18245"/>
                  </a:lnTo>
                  <a:lnTo>
                    <a:pt x="3140" y="17057"/>
                  </a:lnTo>
                  <a:lnTo>
                    <a:pt x="4583" y="15869"/>
                  </a:lnTo>
                  <a:lnTo>
                    <a:pt x="6054" y="14738"/>
                  </a:lnTo>
                  <a:lnTo>
                    <a:pt x="7525" y="13606"/>
                  </a:lnTo>
                  <a:lnTo>
                    <a:pt x="9024" y="12531"/>
                  </a:lnTo>
                  <a:lnTo>
                    <a:pt x="10551" y="11456"/>
                  </a:lnTo>
                  <a:lnTo>
                    <a:pt x="12107" y="10438"/>
                  </a:lnTo>
                  <a:lnTo>
                    <a:pt x="13663" y="9448"/>
                  </a:lnTo>
                  <a:lnTo>
                    <a:pt x="15247" y="8486"/>
                  </a:lnTo>
                  <a:lnTo>
                    <a:pt x="16859" y="7553"/>
                  </a:lnTo>
                  <a:lnTo>
                    <a:pt x="18500" y="6676"/>
                  </a:lnTo>
                  <a:lnTo>
                    <a:pt x="20141" y="5799"/>
                  </a:lnTo>
                  <a:lnTo>
                    <a:pt x="21781" y="4979"/>
                  </a:lnTo>
                  <a:lnTo>
                    <a:pt x="23450" y="4187"/>
                  </a:lnTo>
                  <a:lnTo>
                    <a:pt x="25147" y="3423"/>
                  </a:lnTo>
                  <a:lnTo>
                    <a:pt x="27071" y="2603"/>
                  </a:lnTo>
                  <a:lnTo>
                    <a:pt x="29023" y="1839"/>
                  </a:lnTo>
                  <a:lnTo>
                    <a:pt x="30974" y="1103"/>
                  </a:lnTo>
                  <a:lnTo>
                    <a:pt x="32954" y="396"/>
                  </a:lnTo>
                  <a:lnTo>
                    <a:pt x="33039" y="368"/>
                  </a:lnTo>
                  <a:lnTo>
                    <a:pt x="33096" y="311"/>
                  </a:lnTo>
                  <a:lnTo>
                    <a:pt x="33124" y="227"/>
                  </a:lnTo>
                  <a:lnTo>
                    <a:pt x="33096" y="142"/>
                  </a:lnTo>
                  <a:lnTo>
                    <a:pt x="33067" y="85"/>
                  </a:lnTo>
                  <a:lnTo>
                    <a:pt x="33011" y="29"/>
                  </a:lnTo>
                  <a:lnTo>
                    <a:pt x="329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14"/>
            <p:cNvSpPr/>
            <p:nvPr/>
          </p:nvSpPr>
          <p:spPr>
            <a:xfrm>
              <a:off x="912750" y="2471025"/>
              <a:ext cx="79225" cy="94775"/>
            </a:xfrm>
            <a:custGeom>
              <a:avLst/>
              <a:gdLst/>
              <a:ahLst/>
              <a:cxnLst/>
              <a:rect l="l" t="t" r="r" b="b"/>
              <a:pathLst>
                <a:path w="3169" h="3791" extrusionOk="0">
                  <a:moveTo>
                    <a:pt x="1952" y="0"/>
                  </a:moveTo>
                  <a:lnTo>
                    <a:pt x="1867" y="28"/>
                  </a:lnTo>
                  <a:lnTo>
                    <a:pt x="1811" y="113"/>
                  </a:lnTo>
                  <a:lnTo>
                    <a:pt x="29" y="3083"/>
                  </a:lnTo>
                  <a:lnTo>
                    <a:pt x="0" y="3196"/>
                  </a:lnTo>
                  <a:lnTo>
                    <a:pt x="29" y="3281"/>
                  </a:lnTo>
                  <a:lnTo>
                    <a:pt x="85" y="3366"/>
                  </a:lnTo>
                  <a:lnTo>
                    <a:pt x="198" y="3394"/>
                  </a:lnTo>
                  <a:lnTo>
                    <a:pt x="2970" y="3790"/>
                  </a:lnTo>
                  <a:lnTo>
                    <a:pt x="3027" y="3762"/>
                  </a:lnTo>
                  <a:lnTo>
                    <a:pt x="3112" y="3734"/>
                  </a:lnTo>
                  <a:lnTo>
                    <a:pt x="3140" y="3649"/>
                  </a:lnTo>
                  <a:lnTo>
                    <a:pt x="3168" y="3592"/>
                  </a:lnTo>
                  <a:lnTo>
                    <a:pt x="3168" y="3508"/>
                  </a:lnTo>
                  <a:lnTo>
                    <a:pt x="3112" y="3423"/>
                  </a:lnTo>
                  <a:lnTo>
                    <a:pt x="3055" y="3394"/>
                  </a:lnTo>
                  <a:lnTo>
                    <a:pt x="2970" y="3366"/>
                  </a:lnTo>
                  <a:lnTo>
                    <a:pt x="538" y="3027"/>
                  </a:lnTo>
                  <a:lnTo>
                    <a:pt x="2150" y="311"/>
                  </a:lnTo>
                  <a:lnTo>
                    <a:pt x="2207" y="226"/>
                  </a:lnTo>
                  <a:lnTo>
                    <a:pt x="2178" y="170"/>
                  </a:lnTo>
                  <a:lnTo>
                    <a:pt x="2150" y="85"/>
                  </a:lnTo>
                  <a:lnTo>
                    <a:pt x="2094" y="28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4"/>
            <p:cNvSpPr/>
            <p:nvPr/>
          </p:nvSpPr>
          <p:spPr>
            <a:xfrm>
              <a:off x="678675" y="2555175"/>
              <a:ext cx="75700" cy="116000"/>
            </a:xfrm>
            <a:custGeom>
              <a:avLst/>
              <a:gdLst/>
              <a:ahLst/>
              <a:cxnLst/>
              <a:rect l="l" t="t" r="r" b="b"/>
              <a:pathLst>
                <a:path w="3028" h="4640" extrusionOk="0">
                  <a:moveTo>
                    <a:pt x="2773" y="0"/>
                  </a:moveTo>
                  <a:lnTo>
                    <a:pt x="2716" y="28"/>
                  </a:lnTo>
                  <a:lnTo>
                    <a:pt x="2659" y="85"/>
                  </a:lnTo>
                  <a:lnTo>
                    <a:pt x="29" y="4328"/>
                  </a:lnTo>
                  <a:lnTo>
                    <a:pt x="0" y="4413"/>
                  </a:lnTo>
                  <a:lnTo>
                    <a:pt x="0" y="4469"/>
                  </a:lnTo>
                  <a:lnTo>
                    <a:pt x="57" y="4554"/>
                  </a:lnTo>
                  <a:lnTo>
                    <a:pt x="114" y="4582"/>
                  </a:lnTo>
                  <a:lnTo>
                    <a:pt x="170" y="4639"/>
                  </a:lnTo>
                  <a:lnTo>
                    <a:pt x="255" y="4639"/>
                  </a:lnTo>
                  <a:lnTo>
                    <a:pt x="340" y="4611"/>
                  </a:lnTo>
                  <a:lnTo>
                    <a:pt x="396" y="4526"/>
                  </a:lnTo>
                  <a:lnTo>
                    <a:pt x="2999" y="311"/>
                  </a:lnTo>
                  <a:lnTo>
                    <a:pt x="3027" y="226"/>
                  </a:lnTo>
                  <a:lnTo>
                    <a:pt x="3027" y="142"/>
                  </a:lnTo>
                  <a:lnTo>
                    <a:pt x="2999" y="85"/>
                  </a:lnTo>
                  <a:lnTo>
                    <a:pt x="2942" y="28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4"/>
            <p:cNvSpPr/>
            <p:nvPr/>
          </p:nvSpPr>
          <p:spPr>
            <a:xfrm>
              <a:off x="685750" y="2654875"/>
              <a:ext cx="98325" cy="12750"/>
            </a:xfrm>
            <a:custGeom>
              <a:avLst/>
              <a:gdLst/>
              <a:ahLst/>
              <a:cxnLst/>
              <a:rect l="l" t="t" r="r" b="b"/>
              <a:pathLst>
                <a:path w="3933" h="510" extrusionOk="0">
                  <a:moveTo>
                    <a:pt x="3734" y="0"/>
                  </a:moveTo>
                  <a:lnTo>
                    <a:pt x="198" y="85"/>
                  </a:lnTo>
                  <a:lnTo>
                    <a:pt x="113" y="114"/>
                  </a:lnTo>
                  <a:lnTo>
                    <a:pt x="57" y="170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29" y="453"/>
                  </a:lnTo>
                  <a:lnTo>
                    <a:pt x="113" y="481"/>
                  </a:lnTo>
                  <a:lnTo>
                    <a:pt x="198" y="510"/>
                  </a:lnTo>
                  <a:lnTo>
                    <a:pt x="3734" y="425"/>
                  </a:lnTo>
                  <a:lnTo>
                    <a:pt x="3819" y="396"/>
                  </a:lnTo>
                  <a:lnTo>
                    <a:pt x="3876" y="340"/>
                  </a:lnTo>
                  <a:lnTo>
                    <a:pt x="3932" y="283"/>
                  </a:lnTo>
                  <a:lnTo>
                    <a:pt x="3932" y="198"/>
                  </a:lnTo>
                  <a:lnTo>
                    <a:pt x="3932" y="142"/>
                  </a:lnTo>
                  <a:lnTo>
                    <a:pt x="3904" y="57"/>
                  </a:lnTo>
                  <a:lnTo>
                    <a:pt x="3819" y="29"/>
                  </a:lnTo>
                  <a:lnTo>
                    <a:pt x="373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4"/>
            <p:cNvSpPr/>
            <p:nvPr/>
          </p:nvSpPr>
          <p:spPr>
            <a:xfrm>
              <a:off x="458050" y="2676100"/>
              <a:ext cx="154875" cy="141450"/>
            </a:xfrm>
            <a:custGeom>
              <a:avLst/>
              <a:gdLst/>
              <a:ahLst/>
              <a:cxnLst/>
              <a:rect l="l" t="t" r="r" b="b"/>
              <a:pathLst>
                <a:path w="6195" h="5658" extrusionOk="0">
                  <a:moveTo>
                    <a:pt x="2518" y="0"/>
                  </a:moveTo>
                  <a:lnTo>
                    <a:pt x="2461" y="28"/>
                  </a:lnTo>
                  <a:lnTo>
                    <a:pt x="2404" y="113"/>
                  </a:lnTo>
                  <a:lnTo>
                    <a:pt x="28" y="5346"/>
                  </a:lnTo>
                  <a:lnTo>
                    <a:pt x="0" y="5488"/>
                  </a:lnTo>
                  <a:lnTo>
                    <a:pt x="57" y="5572"/>
                  </a:lnTo>
                  <a:lnTo>
                    <a:pt x="142" y="5657"/>
                  </a:lnTo>
                  <a:lnTo>
                    <a:pt x="255" y="5657"/>
                  </a:lnTo>
                  <a:lnTo>
                    <a:pt x="6025" y="4582"/>
                  </a:lnTo>
                  <a:lnTo>
                    <a:pt x="6110" y="4554"/>
                  </a:lnTo>
                  <a:lnTo>
                    <a:pt x="6167" y="4498"/>
                  </a:lnTo>
                  <a:lnTo>
                    <a:pt x="6195" y="4441"/>
                  </a:lnTo>
                  <a:lnTo>
                    <a:pt x="6167" y="4356"/>
                  </a:lnTo>
                  <a:lnTo>
                    <a:pt x="6138" y="4271"/>
                  </a:lnTo>
                  <a:lnTo>
                    <a:pt x="6082" y="4215"/>
                  </a:lnTo>
                  <a:lnTo>
                    <a:pt x="6025" y="4186"/>
                  </a:lnTo>
                  <a:lnTo>
                    <a:pt x="5940" y="4186"/>
                  </a:lnTo>
                  <a:lnTo>
                    <a:pt x="566" y="5176"/>
                  </a:lnTo>
                  <a:lnTo>
                    <a:pt x="2772" y="311"/>
                  </a:lnTo>
                  <a:lnTo>
                    <a:pt x="2772" y="226"/>
                  </a:lnTo>
                  <a:lnTo>
                    <a:pt x="2772" y="141"/>
                  </a:lnTo>
                  <a:lnTo>
                    <a:pt x="2716" y="85"/>
                  </a:lnTo>
                  <a:lnTo>
                    <a:pt x="2659" y="28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4"/>
            <p:cNvSpPr/>
            <p:nvPr/>
          </p:nvSpPr>
          <p:spPr>
            <a:xfrm>
              <a:off x="827875" y="3667525"/>
              <a:ext cx="432100" cy="461800"/>
            </a:xfrm>
            <a:custGeom>
              <a:avLst/>
              <a:gdLst/>
              <a:ahLst/>
              <a:cxnLst/>
              <a:rect l="l" t="t" r="r" b="b"/>
              <a:pathLst>
                <a:path w="17284" h="18472" extrusionOk="0">
                  <a:moveTo>
                    <a:pt x="17284" y="0"/>
                  </a:moveTo>
                  <a:lnTo>
                    <a:pt x="16520" y="198"/>
                  </a:lnTo>
                  <a:lnTo>
                    <a:pt x="15756" y="425"/>
                  </a:lnTo>
                  <a:lnTo>
                    <a:pt x="14993" y="679"/>
                  </a:lnTo>
                  <a:lnTo>
                    <a:pt x="14229" y="962"/>
                  </a:lnTo>
                  <a:lnTo>
                    <a:pt x="13494" y="1273"/>
                  </a:lnTo>
                  <a:lnTo>
                    <a:pt x="12758" y="1585"/>
                  </a:lnTo>
                  <a:lnTo>
                    <a:pt x="12051" y="1952"/>
                  </a:lnTo>
                  <a:lnTo>
                    <a:pt x="11344" y="2320"/>
                  </a:lnTo>
                  <a:lnTo>
                    <a:pt x="10665" y="2744"/>
                  </a:lnTo>
                  <a:lnTo>
                    <a:pt x="9986" y="3169"/>
                  </a:lnTo>
                  <a:lnTo>
                    <a:pt x="9307" y="3621"/>
                  </a:lnTo>
                  <a:lnTo>
                    <a:pt x="8685" y="4074"/>
                  </a:lnTo>
                  <a:lnTo>
                    <a:pt x="8034" y="4583"/>
                  </a:lnTo>
                  <a:lnTo>
                    <a:pt x="7440" y="5092"/>
                  </a:lnTo>
                  <a:lnTo>
                    <a:pt x="6846" y="5629"/>
                  </a:lnTo>
                  <a:lnTo>
                    <a:pt x="6281" y="6195"/>
                  </a:lnTo>
                  <a:lnTo>
                    <a:pt x="5432" y="7072"/>
                  </a:lnTo>
                  <a:lnTo>
                    <a:pt x="4668" y="8006"/>
                  </a:lnTo>
                  <a:lnTo>
                    <a:pt x="3933" y="8996"/>
                  </a:lnTo>
                  <a:lnTo>
                    <a:pt x="3254" y="9986"/>
                  </a:lnTo>
                  <a:lnTo>
                    <a:pt x="2632" y="11032"/>
                  </a:lnTo>
                  <a:lnTo>
                    <a:pt x="2066" y="12107"/>
                  </a:lnTo>
                  <a:lnTo>
                    <a:pt x="1557" y="13210"/>
                  </a:lnTo>
                  <a:lnTo>
                    <a:pt x="1104" y="14342"/>
                  </a:lnTo>
                  <a:lnTo>
                    <a:pt x="708" y="15501"/>
                  </a:lnTo>
                  <a:lnTo>
                    <a:pt x="482" y="16209"/>
                  </a:lnTo>
                  <a:lnTo>
                    <a:pt x="284" y="16972"/>
                  </a:lnTo>
                  <a:lnTo>
                    <a:pt x="114" y="17708"/>
                  </a:lnTo>
                  <a:lnTo>
                    <a:pt x="1" y="18471"/>
                  </a:lnTo>
                  <a:lnTo>
                    <a:pt x="538" y="17057"/>
                  </a:lnTo>
                  <a:lnTo>
                    <a:pt x="1104" y="15615"/>
                  </a:lnTo>
                  <a:lnTo>
                    <a:pt x="1415" y="14907"/>
                  </a:lnTo>
                  <a:lnTo>
                    <a:pt x="1726" y="14200"/>
                  </a:lnTo>
                  <a:lnTo>
                    <a:pt x="2066" y="13493"/>
                  </a:lnTo>
                  <a:lnTo>
                    <a:pt x="2434" y="12786"/>
                  </a:lnTo>
                  <a:lnTo>
                    <a:pt x="2971" y="11881"/>
                  </a:lnTo>
                  <a:lnTo>
                    <a:pt x="3508" y="11004"/>
                  </a:lnTo>
                  <a:lnTo>
                    <a:pt x="4102" y="10155"/>
                  </a:lnTo>
                  <a:lnTo>
                    <a:pt x="4753" y="9335"/>
                  </a:lnTo>
                  <a:lnTo>
                    <a:pt x="5404" y="8543"/>
                  </a:lnTo>
                  <a:lnTo>
                    <a:pt x="6111" y="7779"/>
                  </a:lnTo>
                  <a:lnTo>
                    <a:pt x="6846" y="7044"/>
                  </a:lnTo>
                  <a:lnTo>
                    <a:pt x="7610" y="6337"/>
                  </a:lnTo>
                  <a:lnTo>
                    <a:pt x="8402" y="5629"/>
                  </a:lnTo>
                  <a:lnTo>
                    <a:pt x="9194" y="4979"/>
                  </a:lnTo>
                  <a:lnTo>
                    <a:pt x="10043" y="4328"/>
                  </a:lnTo>
                  <a:lnTo>
                    <a:pt x="10920" y="3706"/>
                  </a:lnTo>
                  <a:lnTo>
                    <a:pt x="11796" y="3112"/>
                  </a:lnTo>
                  <a:lnTo>
                    <a:pt x="12730" y="2546"/>
                  </a:lnTo>
                  <a:lnTo>
                    <a:pt x="13663" y="2009"/>
                  </a:lnTo>
                  <a:lnTo>
                    <a:pt x="14625" y="1471"/>
                  </a:lnTo>
                  <a:lnTo>
                    <a:pt x="172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4"/>
            <p:cNvSpPr/>
            <p:nvPr/>
          </p:nvSpPr>
          <p:spPr>
            <a:xfrm>
              <a:off x="826475" y="3655500"/>
              <a:ext cx="498575" cy="526850"/>
            </a:xfrm>
            <a:custGeom>
              <a:avLst/>
              <a:gdLst/>
              <a:ahLst/>
              <a:cxnLst/>
              <a:rect l="l" t="t" r="r" b="b"/>
              <a:pathLst>
                <a:path w="19943" h="21074" extrusionOk="0">
                  <a:moveTo>
                    <a:pt x="19942" y="1"/>
                  </a:moveTo>
                  <a:lnTo>
                    <a:pt x="19292" y="85"/>
                  </a:lnTo>
                  <a:lnTo>
                    <a:pt x="18641" y="199"/>
                  </a:lnTo>
                  <a:lnTo>
                    <a:pt x="17991" y="340"/>
                  </a:lnTo>
                  <a:lnTo>
                    <a:pt x="17340" y="481"/>
                  </a:lnTo>
                  <a:lnTo>
                    <a:pt x="14681" y="1952"/>
                  </a:lnTo>
                  <a:lnTo>
                    <a:pt x="13719" y="2490"/>
                  </a:lnTo>
                  <a:lnTo>
                    <a:pt x="12786" y="3027"/>
                  </a:lnTo>
                  <a:lnTo>
                    <a:pt x="11852" y="3593"/>
                  </a:lnTo>
                  <a:lnTo>
                    <a:pt x="10976" y="4187"/>
                  </a:lnTo>
                  <a:lnTo>
                    <a:pt x="10099" y="4809"/>
                  </a:lnTo>
                  <a:lnTo>
                    <a:pt x="9250" y="5460"/>
                  </a:lnTo>
                  <a:lnTo>
                    <a:pt x="8458" y="6110"/>
                  </a:lnTo>
                  <a:lnTo>
                    <a:pt x="7666" y="6818"/>
                  </a:lnTo>
                  <a:lnTo>
                    <a:pt x="6902" y="7525"/>
                  </a:lnTo>
                  <a:lnTo>
                    <a:pt x="6167" y="8260"/>
                  </a:lnTo>
                  <a:lnTo>
                    <a:pt x="5460" y="9024"/>
                  </a:lnTo>
                  <a:lnTo>
                    <a:pt x="4809" y="9816"/>
                  </a:lnTo>
                  <a:lnTo>
                    <a:pt x="4158" y="10636"/>
                  </a:lnTo>
                  <a:lnTo>
                    <a:pt x="3564" y="11485"/>
                  </a:lnTo>
                  <a:lnTo>
                    <a:pt x="3027" y="12362"/>
                  </a:lnTo>
                  <a:lnTo>
                    <a:pt x="2490" y="13267"/>
                  </a:lnTo>
                  <a:lnTo>
                    <a:pt x="2122" y="13974"/>
                  </a:lnTo>
                  <a:lnTo>
                    <a:pt x="1782" y="14681"/>
                  </a:lnTo>
                  <a:lnTo>
                    <a:pt x="1471" y="15388"/>
                  </a:lnTo>
                  <a:lnTo>
                    <a:pt x="1160" y="16096"/>
                  </a:lnTo>
                  <a:lnTo>
                    <a:pt x="594" y="17538"/>
                  </a:lnTo>
                  <a:lnTo>
                    <a:pt x="57" y="18952"/>
                  </a:lnTo>
                  <a:lnTo>
                    <a:pt x="29" y="19462"/>
                  </a:lnTo>
                  <a:lnTo>
                    <a:pt x="0" y="19971"/>
                  </a:lnTo>
                  <a:lnTo>
                    <a:pt x="29" y="20254"/>
                  </a:lnTo>
                  <a:lnTo>
                    <a:pt x="85" y="20565"/>
                  </a:lnTo>
                  <a:lnTo>
                    <a:pt x="142" y="20734"/>
                  </a:lnTo>
                  <a:lnTo>
                    <a:pt x="198" y="20848"/>
                  </a:lnTo>
                  <a:lnTo>
                    <a:pt x="312" y="20961"/>
                  </a:lnTo>
                  <a:lnTo>
                    <a:pt x="425" y="21046"/>
                  </a:lnTo>
                  <a:lnTo>
                    <a:pt x="566" y="21074"/>
                  </a:lnTo>
                  <a:lnTo>
                    <a:pt x="708" y="21074"/>
                  </a:lnTo>
                  <a:lnTo>
                    <a:pt x="849" y="21046"/>
                  </a:lnTo>
                  <a:lnTo>
                    <a:pt x="990" y="20989"/>
                  </a:lnTo>
                  <a:lnTo>
                    <a:pt x="2376" y="19858"/>
                  </a:lnTo>
                  <a:lnTo>
                    <a:pt x="3762" y="18726"/>
                  </a:lnTo>
                  <a:lnTo>
                    <a:pt x="5092" y="17566"/>
                  </a:lnTo>
                  <a:lnTo>
                    <a:pt x="6421" y="16378"/>
                  </a:lnTo>
                  <a:lnTo>
                    <a:pt x="7694" y="15162"/>
                  </a:lnTo>
                  <a:lnTo>
                    <a:pt x="8967" y="13917"/>
                  </a:lnTo>
                  <a:lnTo>
                    <a:pt x="10212" y="12645"/>
                  </a:lnTo>
                  <a:lnTo>
                    <a:pt x="11400" y="11343"/>
                  </a:lnTo>
                  <a:lnTo>
                    <a:pt x="12588" y="10014"/>
                  </a:lnTo>
                  <a:lnTo>
                    <a:pt x="13748" y="8656"/>
                  </a:lnTo>
                  <a:lnTo>
                    <a:pt x="14851" y="7270"/>
                  </a:lnTo>
                  <a:lnTo>
                    <a:pt x="15954" y="5884"/>
                  </a:lnTo>
                  <a:lnTo>
                    <a:pt x="17001" y="4442"/>
                  </a:lnTo>
                  <a:lnTo>
                    <a:pt x="18019" y="2999"/>
                  </a:lnTo>
                  <a:lnTo>
                    <a:pt x="19009" y="1528"/>
                  </a:lnTo>
                  <a:lnTo>
                    <a:pt x="1994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4"/>
            <p:cNvSpPr/>
            <p:nvPr/>
          </p:nvSpPr>
          <p:spPr>
            <a:xfrm>
              <a:off x="851225" y="3654800"/>
              <a:ext cx="483025" cy="525450"/>
            </a:xfrm>
            <a:custGeom>
              <a:avLst/>
              <a:gdLst/>
              <a:ahLst/>
              <a:cxnLst/>
              <a:rect l="l" t="t" r="r" b="b"/>
              <a:pathLst>
                <a:path w="19321" h="21018" extrusionOk="0">
                  <a:moveTo>
                    <a:pt x="19320" y="0"/>
                  </a:moveTo>
                  <a:lnTo>
                    <a:pt x="18952" y="29"/>
                  </a:lnTo>
                  <a:lnTo>
                    <a:pt x="18019" y="1556"/>
                  </a:lnTo>
                  <a:lnTo>
                    <a:pt x="17029" y="3027"/>
                  </a:lnTo>
                  <a:lnTo>
                    <a:pt x="16011" y="4470"/>
                  </a:lnTo>
                  <a:lnTo>
                    <a:pt x="14964" y="5912"/>
                  </a:lnTo>
                  <a:lnTo>
                    <a:pt x="13861" y="7298"/>
                  </a:lnTo>
                  <a:lnTo>
                    <a:pt x="12758" y="8684"/>
                  </a:lnTo>
                  <a:lnTo>
                    <a:pt x="11598" y="10042"/>
                  </a:lnTo>
                  <a:lnTo>
                    <a:pt x="10410" y="11371"/>
                  </a:lnTo>
                  <a:lnTo>
                    <a:pt x="9222" y="12673"/>
                  </a:lnTo>
                  <a:lnTo>
                    <a:pt x="7977" y="13945"/>
                  </a:lnTo>
                  <a:lnTo>
                    <a:pt x="6704" y="15190"/>
                  </a:lnTo>
                  <a:lnTo>
                    <a:pt x="5431" y="16406"/>
                  </a:lnTo>
                  <a:lnTo>
                    <a:pt x="4102" y="17594"/>
                  </a:lnTo>
                  <a:lnTo>
                    <a:pt x="2772" y="18754"/>
                  </a:lnTo>
                  <a:lnTo>
                    <a:pt x="1386" y="19886"/>
                  </a:lnTo>
                  <a:lnTo>
                    <a:pt x="0" y="21017"/>
                  </a:lnTo>
                  <a:lnTo>
                    <a:pt x="283" y="20876"/>
                  </a:lnTo>
                  <a:lnTo>
                    <a:pt x="538" y="20706"/>
                  </a:lnTo>
                  <a:lnTo>
                    <a:pt x="934" y="20395"/>
                  </a:lnTo>
                  <a:lnTo>
                    <a:pt x="1924" y="19772"/>
                  </a:lnTo>
                  <a:lnTo>
                    <a:pt x="2886" y="19150"/>
                  </a:lnTo>
                  <a:lnTo>
                    <a:pt x="3819" y="18471"/>
                  </a:lnTo>
                  <a:lnTo>
                    <a:pt x="4753" y="17792"/>
                  </a:lnTo>
                  <a:lnTo>
                    <a:pt x="5686" y="17085"/>
                  </a:lnTo>
                  <a:lnTo>
                    <a:pt x="6563" y="16350"/>
                  </a:lnTo>
                  <a:lnTo>
                    <a:pt x="7440" y="15586"/>
                  </a:lnTo>
                  <a:lnTo>
                    <a:pt x="8317" y="14822"/>
                  </a:lnTo>
                  <a:lnTo>
                    <a:pt x="9165" y="14002"/>
                  </a:lnTo>
                  <a:lnTo>
                    <a:pt x="9986" y="13210"/>
                  </a:lnTo>
                  <a:lnTo>
                    <a:pt x="10806" y="12361"/>
                  </a:lnTo>
                  <a:lnTo>
                    <a:pt x="11570" y="11513"/>
                  </a:lnTo>
                  <a:lnTo>
                    <a:pt x="12362" y="10636"/>
                  </a:lnTo>
                  <a:lnTo>
                    <a:pt x="13097" y="9731"/>
                  </a:lnTo>
                  <a:lnTo>
                    <a:pt x="13832" y="8826"/>
                  </a:lnTo>
                  <a:lnTo>
                    <a:pt x="14540" y="7892"/>
                  </a:lnTo>
                  <a:lnTo>
                    <a:pt x="15219" y="6959"/>
                  </a:lnTo>
                  <a:lnTo>
                    <a:pt x="15869" y="5997"/>
                  </a:lnTo>
                  <a:lnTo>
                    <a:pt x="16520" y="5035"/>
                  </a:lnTo>
                  <a:lnTo>
                    <a:pt x="17142" y="4045"/>
                  </a:lnTo>
                  <a:lnTo>
                    <a:pt x="17708" y="3055"/>
                  </a:lnTo>
                  <a:lnTo>
                    <a:pt x="18273" y="2037"/>
                  </a:lnTo>
                  <a:lnTo>
                    <a:pt x="18811" y="1019"/>
                  </a:lnTo>
                  <a:lnTo>
                    <a:pt x="19065" y="481"/>
                  </a:lnTo>
                  <a:lnTo>
                    <a:pt x="19207" y="142"/>
                  </a:lnTo>
                  <a:lnTo>
                    <a:pt x="19263" y="29"/>
                  </a:lnTo>
                  <a:lnTo>
                    <a:pt x="1932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4"/>
            <p:cNvSpPr/>
            <p:nvPr/>
          </p:nvSpPr>
          <p:spPr>
            <a:xfrm>
              <a:off x="785450" y="3740350"/>
              <a:ext cx="437775" cy="521200"/>
            </a:xfrm>
            <a:custGeom>
              <a:avLst/>
              <a:gdLst/>
              <a:ahLst/>
              <a:cxnLst/>
              <a:rect l="l" t="t" r="r" b="b"/>
              <a:pathLst>
                <a:path w="17511" h="20848" extrusionOk="0">
                  <a:moveTo>
                    <a:pt x="17340" y="1"/>
                  </a:moveTo>
                  <a:lnTo>
                    <a:pt x="17284" y="29"/>
                  </a:lnTo>
                  <a:lnTo>
                    <a:pt x="16237" y="850"/>
                  </a:lnTo>
                  <a:lnTo>
                    <a:pt x="15247" y="1698"/>
                  </a:lnTo>
                  <a:lnTo>
                    <a:pt x="14229" y="2575"/>
                  </a:lnTo>
                  <a:lnTo>
                    <a:pt x="13267" y="3452"/>
                  </a:lnTo>
                  <a:lnTo>
                    <a:pt x="12305" y="4357"/>
                  </a:lnTo>
                  <a:lnTo>
                    <a:pt x="11344" y="5291"/>
                  </a:lnTo>
                  <a:lnTo>
                    <a:pt x="10438" y="6252"/>
                  </a:lnTo>
                  <a:lnTo>
                    <a:pt x="9533" y="7214"/>
                  </a:lnTo>
                  <a:lnTo>
                    <a:pt x="8656" y="8204"/>
                  </a:lnTo>
                  <a:lnTo>
                    <a:pt x="7780" y="9194"/>
                  </a:lnTo>
                  <a:lnTo>
                    <a:pt x="6959" y="10212"/>
                  </a:lnTo>
                  <a:lnTo>
                    <a:pt x="6139" y="11231"/>
                  </a:lnTo>
                  <a:lnTo>
                    <a:pt x="5319" y="12277"/>
                  </a:lnTo>
                  <a:lnTo>
                    <a:pt x="4555" y="13352"/>
                  </a:lnTo>
                  <a:lnTo>
                    <a:pt x="3791" y="14427"/>
                  </a:lnTo>
                  <a:lnTo>
                    <a:pt x="3056" y="15502"/>
                  </a:lnTo>
                  <a:lnTo>
                    <a:pt x="2264" y="16775"/>
                  </a:lnTo>
                  <a:lnTo>
                    <a:pt x="1472" y="18048"/>
                  </a:lnTo>
                  <a:lnTo>
                    <a:pt x="736" y="19321"/>
                  </a:lnTo>
                  <a:lnTo>
                    <a:pt x="29" y="20650"/>
                  </a:lnTo>
                  <a:lnTo>
                    <a:pt x="1" y="20707"/>
                  </a:lnTo>
                  <a:lnTo>
                    <a:pt x="1" y="20763"/>
                  </a:lnTo>
                  <a:lnTo>
                    <a:pt x="29" y="20791"/>
                  </a:lnTo>
                  <a:lnTo>
                    <a:pt x="86" y="20820"/>
                  </a:lnTo>
                  <a:lnTo>
                    <a:pt x="142" y="20848"/>
                  </a:lnTo>
                  <a:lnTo>
                    <a:pt x="199" y="20848"/>
                  </a:lnTo>
                  <a:lnTo>
                    <a:pt x="255" y="20820"/>
                  </a:lnTo>
                  <a:lnTo>
                    <a:pt x="284" y="20763"/>
                  </a:lnTo>
                  <a:lnTo>
                    <a:pt x="906" y="19632"/>
                  </a:lnTo>
                  <a:lnTo>
                    <a:pt x="1556" y="18472"/>
                  </a:lnTo>
                  <a:lnTo>
                    <a:pt x="2235" y="17340"/>
                  </a:lnTo>
                  <a:lnTo>
                    <a:pt x="2943" y="16237"/>
                  </a:lnTo>
                  <a:lnTo>
                    <a:pt x="3650" y="15134"/>
                  </a:lnTo>
                  <a:lnTo>
                    <a:pt x="4413" y="14059"/>
                  </a:lnTo>
                  <a:lnTo>
                    <a:pt x="5177" y="12984"/>
                  </a:lnTo>
                  <a:lnTo>
                    <a:pt x="5969" y="11938"/>
                  </a:lnTo>
                  <a:lnTo>
                    <a:pt x="6761" y="10891"/>
                  </a:lnTo>
                  <a:lnTo>
                    <a:pt x="7582" y="9873"/>
                  </a:lnTo>
                  <a:lnTo>
                    <a:pt x="8430" y="8883"/>
                  </a:lnTo>
                  <a:lnTo>
                    <a:pt x="9307" y="7893"/>
                  </a:lnTo>
                  <a:lnTo>
                    <a:pt x="10184" y="6931"/>
                  </a:lnTo>
                  <a:lnTo>
                    <a:pt x="11089" y="5969"/>
                  </a:lnTo>
                  <a:lnTo>
                    <a:pt x="12022" y="5036"/>
                  </a:lnTo>
                  <a:lnTo>
                    <a:pt x="12956" y="4131"/>
                  </a:lnTo>
                  <a:lnTo>
                    <a:pt x="14059" y="3141"/>
                  </a:lnTo>
                  <a:lnTo>
                    <a:pt x="15162" y="2151"/>
                  </a:lnTo>
                  <a:lnTo>
                    <a:pt x="16294" y="1189"/>
                  </a:lnTo>
                  <a:lnTo>
                    <a:pt x="17453" y="256"/>
                  </a:lnTo>
                  <a:lnTo>
                    <a:pt x="17482" y="199"/>
                  </a:lnTo>
                  <a:lnTo>
                    <a:pt x="17510" y="171"/>
                  </a:lnTo>
                  <a:lnTo>
                    <a:pt x="17510" y="114"/>
                  </a:lnTo>
                  <a:lnTo>
                    <a:pt x="17482" y="58"/>
                  </a:lnTo>
                  <a:lnTo>
                    <a:pt x="17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4"/>
            <p:cNvSpPr/>
            <p:nvPr/>
          </p:nvSpPr>
          <p:spPr>
            <a:xfrm>
              <a:off x="1120650" y="3758750"/>
              <a:ext cx="55175" cy="67200"/>
            </a:xfrm>
            <a:custGeom>
              <a:avLst/>
              <a:gdLst/>
              <a:ahLst/>
              <a:cxnLst/>
              <a:rect l="l" t="t" r="r" b="b"/>
              <a:pathLst>
                <a:path w="2207" h="2688" extrusionOk="0">
                  <a:moveTo>
                    <a:pt x="538" y="0"/>
                  </a:moveTo>
                  <a:lnTo>
                    <a:pt x="510" y="57"/>
                  </a:lnTo>
                  <a:lnTo>
                    <a:pt x="481" y="114"/>
                  </a:lnTo>
                  <a:lnTo>
                    <a:pt x="1" y="2518"/>
                  </a:lnTo>
                  <a:lnTo>
                    <a:pt x="1" y="2603"/>
                  </a:lnTo>
                  <a:lnTo>
                    <a:pt x="29" y="2659"/>
                  </a:lnTo>
                  <a:lnTo>
                    <a:pt x="114" y="2688"/>
                  </a:lnTo>
                  <a:lnTo>
                    <a:pt x="170" y="2688"/>
                  </a:lnTo>
                  <a:lnTo>
                    <a:pt x="2122" y="2292"/>
                  </a:lnTo>
                  <a:lnTo>
                    <a:pt x="2179" y="2263"/>
                  </a:lnTo>
                  <a:lnTo>
                    <a:pt x="2207" y="2207"/>
                  </a:lnTo>
                  <a:lnTo>
                    <a:pt x="2207" y="2150"/>
                  </a:lnTo>
                  <a:lnTo>
                    <a:pt x="2207" y="2094"/>
                  </a:lnTo>
                  <a:lnTo>
                    <a:pt x="2179" y="2037"/>
                  </a:lnTo>
                  <a:lnTo>
                    <a:pt x="2122" y="2009"/>
                  </a:lnTo>
                  <a:lnTo>
                    <a:pt x="2037" y="2009"/>
                  </a:lnTo>
                  <a:lnTo>
                    <a:pt x="312" y="2348"/>
                  </a:lnTo>
                  <a:lnTo>
                    <a:pt x="764" y="170"/>
                  </a:lnTo>
                  <a:lnTo>
                    <a:pt x="764" y="114"/>
                  </a:lnTo>
                  <a:lnTo>
                    <a:pt x="736" y="57"/>
                  </a:lnTo>
                  <a:lnTo>
                    <a:pt x="708" y="2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4"/>
            <p:cNvSpPr/>
            <p:nvPr/>
          </p:nvSpPr>
          <p:spPr>
            <a:xfrm>
              <a:off x="992650" y="3865525"/>
              <a:ext cx="25475" cy="92675"/>
            </a:xfrm>
            <a:custGeom>
              <a:avLst/>
              <a:gdLst/>
              <a:ahLst/>
              <a:cxnLst/>
              <a:rect l="l" t="t" r="r" b="b"/>
              <a:pathLst>
                <a:path w="1019" h="3707" extrusionOk="0">
                  <a:moveTo>
                    <a:pt x="849" y="1"/>
                  </a:moveTo>
                  <a:lnTo>
                    <a:pt x="793" y="29"/>
                  </a:lnTo>
                  <a:lnTo>
                    <a:pt x="736" y="57"/>
                  </a:lnTo>
                  <a:lnTo>
                    <a:pt x="708" y="114"/>
                  </a:lnTo>
                  <a:lnTo>
                    <a:pt x="1" y="3536"/>
                  </a:lnTo>
                  <a:lnTo>
                    <a:pt x="1" y="3621"/>
                  </a:lnTo>
                  <a:lnTo>
                    <a:pt x="1" y="3650"/>
                  </a:lnTo>
                  <a:lnTo>
                    <a:pt x="57" y="3706"/>
                  </a:lnTo>
                  <a:lnTo>
                    <a:pt x="199" y="3706"/>
                  </a:lnTo>
                  <a:lnTo>
                    <a:pt x="255" y="3678"/>
                  </a:lnTo>
                  <a:lnTo>
                    <a:pt x="284" y="3621"/>
                  </a:lnTo>
                  <a:lnTo>
                    <a:pt x="1019" y="170"/>
                  </a:lnTo>
                  <a:lnTo>
                    <a:pt x="1019" y="114"/>
                  </a:lnTo>
                  <a:lnTo>
                    <a:pt x="991" y="57"/>
                  </a:lnTo>
                  <a:lnTo>
                    <a:pt x="934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4"/>
            <p:cNvSpPr/>
            <p:nvPr/>
          </p:nvSpPr>
          <p:spPr>
            <a:xfrm>
              <a:off x="996200" y="3924925"/>
              <a:ext cx="65075" cy="29725"/>
            </a:xfrm>
            <a:custGeom>
              <a:avLst/>
              <a:gdLst/>
              <a:ahLst/>
              <a:cxnLst/>
              <a:rect l="l" t="t" r="r" b="b"/>
              <a:pathLst>
                <a:path w="2603" h="1189" extrusionOk="0">
                  <a:moveTo>
                    <a:pt x="2433" y="1"/>
                  </a:moveTo>
                  <a:lnTo>
                    <a:pt x="85" y="906"/>
                  </a:lnTo>
                  <a:lnTo>
                    <a:pt x="28" y="934"/>
                  </a:lnTo>
                  <a:lnTo>
                    <a:pt x="0" y="991"/>
                  </a:lnTo>
                  <a:lnTo>
                    <a:pt x="0" y="1047"/>
                  </a:lnTo>
                  <a:lnTo>
                    <a:pt x="0" y="1104"/>
                  </a:lnTo>
                  <a:lnTo>
                    <a:pt x="28" y="1160"/>
                  </a:lnTo>
                  <a:lnTo>
                    <a:pt x="57" y="1189"/>
                  </a:lnTo>
                  <a:lnTo>
                    <a:pt x="170" y="1189"/>
                  </a:lnTo>
                  <a:lnTo>
                    <a:pt x="2518" y="284"/>
                  </a:lnTo>
                  <a:lnTo>
                    <a:pt x="2574" y="255"/>
                  </a:lnTo>
                  <a:lnTo>
                    <a:pt x="2602" y="199"/>
                  </a:lnTo>
                  <a:lnTo>
                    <a:pt x="2602" y="142"/>
                  </a:lnTo>
                  <a:lnTo>
                    <a:pt x="2602" y="86"/>
                  </a:lnTo>
                  <a:lnTo>
                    <a:pt x="2574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4"/>
            <p:cNvSpPr/>
            <p:nvPr/>
          </p:nvSpPr>
          <p:spPr>
            <a:xfrm>
              <a:off x="880225" y="4000600"/>
              <a:ext cx="97600" cy="108925"/>
            </a:xfrm>
            <a:custGeom>
              <a:avLst/>
              <a:gdLst/>
              <a:ahLst/>
              <a:cxnLst/>
              <a:rect l="l" t="t" r="r" b="b"/>
              <a:pathLst>
                <a:path w="3904" h="4357" extrusionOk="0">
                  <a:moveTo>
                    <a:pt x="396" y="0"/>
                  </a:moveTo>
                  <a:lnTo>
                    <a:pt x="340" y="57"/>
                  </a:lnTo>
                  <a:lnTo>
                    <a:pt x="340" y="113"/>
                  </a:lnTo>
                  <a:lnTo>
                    <a:pt x="0" y="4158"/>
                  </a:lnTo>
                  <a:lnTo>
                    <a:pt x="28" y="4272"/>
                  </a:lnTo>
                  <a:lnTo>
                    <a:pt x="85" y="4328"/>
                  </a:lnTo>
                  <a:lnTo>
                    <a:pt x="142" y="4356"/>
                  </a:lnTo>
                  <a:lnTo>
                    <a:pt x="226" y="4328"/>
                  </a:lnTo>
                  <a:lnTo>
                    <a:pt x="3819" y="2235"/>
                  </a:lnTo>
                  <a:lnTo>
                    <a:pt x="3875" y="2178"/>
                  </a:lnTo>
                  <a:lnTo>
                    <a:pt x="3904" y="2150"/>
                  </a:lnTo>
                  <a:lnTo>
                    <a:pt x="3875" y="2094"/>
                  </a:lnTo>
                  <a:lnTo>
                    <a:pt x="3875" y="2037"/>
                  </a:lnTo>
                  <a:lnTo>
                    <a:pt x="3819" y="2009"/>
                  </a:lnTo>
                  <a:lnTo>
                    <a:pt x="3791" y="1980"/>
                  </a:lnTo>
                  <a:lnTo>
                    <a:pt x="3734" y="1952"/>
                  </a:lnTo>
                  <a:lnTo>
                    <a:pt x="3649" y="1980"/>
                  </a:lnTo>
                  <a:lnTo>
                    <a:pt x="311" y="3932"/>
                  </a:lnTo>
                  <a:lnTo>
                    <a:pt x="622" y="170"/>
                  </a:lnTo>
                  <a:lnTo>
                    <a:pt x="622" y="113"/>
                  </a:lnTo>
                  <a:lnTo>
                    <a:pt x="594" y="5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4"/>
            <p:cNvSpPr/>
            <p:nvPr/>
          </p:nvSpPr>
          <p:spPr>
            <a:xfrm>
              <a:off x="245175" y="2002875"/>
              <a:ext cx="1201500" cy="536750"/>
            </a:xfrm>
            <a:custGeom>
              <a:avLst/>
              <a:gdLst/>
              <a:ahLst/>
              <a:cxnLst/>
              <a:rect l="l" t="t" r="r" b="b"/>
              <a:pathLst>
                <a:path w="48060" h="21470" extrusionOk="0">
                  <a:moveTo>
                    <a:pt x="25572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06" y="114"/>
                  </a:lnTo>
                  <a:lnTo>
                    <a:pt x="24808" y="198"/>
                  </a:lnTo>
                  <a:lnTo>
                    <a:pt x="24412" y="397"/>
                  </a:lnTo>
                  <a:lnTo>
                    <a:pt x="24016" y="623"/>
                  </a:lnTo>
                  <a:lnTo>
                    <a:pt x="23648" y="849"/>
                  </a:lnTo>
                  <a:lnTo>
                    <a:pt x="23281" y="1104"/>
                  </a:lnTo>
                  <a:lnTo>
                    <a:pt x="22545" y="1669"/>
                  </a:lnTo>
                  <a:lnTo>
                    <a:pt x="21838" y="2235"/>
                  </a:lnTo>
                  <a:lnTo>
                    <a:pt x="21103" y="2773"/>
                  </a:lnTo>
                  <a:lnTo>
                    <a:pt x="20735" y="3027"/>
                  </a:lnTo>
                  <a:lnTo>
                    <a:pt x="20367" y="3282"/>
                  </a:lnTo>
                  <a:lnTo>
                    <a:pt x="19971" y="3508"/>
                  </a:lnTo>
                  <a:lnTo>
                    <a:pt x="19603" y="3734"/>
                  </a:lnTo>
                  <a:lnTo>
                    <a:pt x="19179" y="3904"/>
                  </a:lnTo>
                  <a:lnTo>
                    <a:pt x="18755" y="4045"/>
                  </a:lnTo>
                  <a:lnTo>
                    <a:pt x="18217" y="4187"/>
                  </a:lnTo>
                  <a:lnTo>
                    <a:pt x="17652" y="4300"/>
                  </a:lnTo>
                  <a:lnTo>
                    <a:pt x="17086" y="4357"/>
                  </a:lnTo>
                  <a:lnTo>
                    <a:pt x="15332" y="4357"/>
                  </a:lnTo>
                  <a:lnTo>
                    <a:pt x="14172" y="4300"/>
                  </a:lnTo>
                  <a:lnTo>
                    <a:pt x="13607" y="4272"/>
                  </a:lnTo>
                  <a:lnTo>
                    <a:pt x="13013" y="4272"/>
                  </a:lnTo>
                  <a:lnTo>
                    <a:pt x="12447" y="4300"/>
                  </a:lnTo>
                  <a:lnTo>
                    <a:pt x="11909" y="4328"/>
                  </a:lnTo>
                  <a:lnTo>
                    <a:pt x="11372" y="4441"/>
                  </a:lnTo>
                  <a:lnTo>
                    <a:pt x="10835" y="4583"/>
                  </a:lnTo>
                  <a:lnTo>
                    <a:pt x="10325" y="4781"/>
                  </a:lnTo>
                  <a:lnTo>
                    <a:pt x="10071" y="4894"/>
                  </a:lnTo>
                  <a:lnTo>
                    <a:pt x="9816" y="5035"/>
                  </a:lnTo>
                  <a:lnTo>
                    <a:pt x="9477" y="5262"/>
                  </a:lnTo>
                  <a:lnTo>
                    <a:pt x="9166" y="5516"/>
                  </a:lnTo>
                  <a:lnTo>
                    <a:pt x="8883" y="5799"/>
                  </a:lnTo>
                  <a:lnTo>
                    <a:pt x="8600" y="6082"/>
                  </a:lnTo>
                  <a:lnTo>
                    <a:pt x="8345" y="6393"/>
                  </a:lnTo>
                  <a:lnTo>
                    <a:pt x="8119" y="6704"/>
                  </a:lnTo>
                  <a:lnTo>
                    <a:pt x="7667" y="7412"/>
                  </a:lnTo>
                  <a:lnTo>
                    <a:pt x="7270" y="8090"/>
                  </a:lnTo>
                  <a:lnTo>
                    <a:pt x="6874" y="8826"/>
                  </a:lnTo>
                  <a:lnTo>
                    <a:pt x="6450" y="9505"/>
                  </a:lnTo>
                  <a:lnTo>
                    <a:pt x="6224" y="9844"/>
                  </a:lnTo>
                  <a:lnTo>
                    <a:pt x="5998" y="10155"/>
                  </a:lnTo>
                  <a:lnTo>
                    <a:pt x="5686" y="10551"/>
                  </a:lnTo>
                  <a:lnTo>
                    <a:pt x="5347" y="10919"/>
                  </a:lnTo>
                  <a:lnTo>
                    <a:pt x="5008" y="11258"/>
                  </a:lnTo>
                  <a:lnTo>
                    <a:pt x="4640" y="11570"/>
                  </a:lnTo>
                  <a:lnTo>
                    <a:pt x="4272" y="11881"/>
                  </a:lnTo>
                  <a:lnTo>
                    <a:pt x="3876" y="12192"/>
                  </a:lnTo>
                  <a:lnTo>
                    <a:pt x="3056" y="12729"/>
                  </a:lnTo>
                  <a:lnTo>
                    <a:pt x="2377" y="13182"/>
                  </a:lnTo>
                  <a:lnTo>
                    <a:pt x="2066" y="13408"/>
                  </a:lnTo>
                  <a:lnTo>
                    <a:pt x="1755" y="13663"/>
                  </a:lnTo>
                  <a:lnTo>
                    <a:pt x="1472" y="13917"/>
                  </a:lnTo>
                  <a:lnTo>
                    <a:pt x="1217" y="14229"/>
                  </a:lnTo>
                  <a:lnTo>
                    <a:pt x="991" y="14540"/>
                  </a:lnTo>
                  <a:lnTo>
                    <a:pt x="765" y="14879"/>
                  </a:lnTo>
                  <a:lnTo>
                    <a:pt x="510" y="15445"/>
                  </a:lnTo>
                  <a:lnTo>
                    <a:pt x="312" y="16011"/>
                  </a:lnTo>
                  <a:lnTo>
                    <a:pt x="142" y="16576"/>
                  </a:lnTo>
                  <a:lnTo>
                    <a:pt x="57" y="17170"/>
                  </a:lnTo>
                  <a:lnTo>
                    <a:pt x="1" y="17793"/>
                  </a:lnTo>
                  <a:lnTo>
                    <a:pt x="29" y="18075"/>
                  </a:lnTo>
                  <a:lnTo>
                    <a:pt x="57" y="18387"/>
                  </a:lnTo>
                  <a:lnTo>
                    <a:pt x="86" y="18669"/>
                  </a:lnTo>
                  <a:lnTo>
                    <a:pt x="142" y="18981"/>
                  </a:lnTo>
                  <a:lnTo>
                    <a:pt x="227" y="19263"/>
                  </a:lnTo>
                  <a:lnTo>
                    <a:pt x="340" y="19546"/>
                  </a:lnTo>
                  <a:lnTo>
                    <a:pt x="453" y="19801"/>
                  </a:lnTo>
                  <a:lnTo>
                    <a:pt x="595" y="20084"/>
                  </a:lnTo>
                  <a:lnTo>
                    <a:pt x="736" y="20338"/>
                  </a:lnTo>
                  <a:lnTo>
                    <a:pt x="906" y="20565"/>
                  </a:lnTo>
                  <a:lnTo>
                    <a:pt x="1274" y="21046"/>
                  </a:lnTo>
                  <a:lnTo>
                    <a:pt x="1670" y="21470"/>
                  </a:lnTo>
                  <a:lnTo>
                    <a:pt x="2235" y="20536"/>
                  </a:lnTo>
                  <a:lnTo>
                    <a:pt x="2830" y="19631"/>
                  </a:lnTo>
                  <a:lnTo>
                    <a:pt x="3424" y="18726"/>
                  </a:lnTo>
                  <a:lnTo>
                    <a:pt x="4074" y="17849"/>
                  </a:lnTo>
                  <a:lnTo>
                    <a:pt x="4753" y="17001"/>
                  </a:lnTo>
                  <a:lnTo>
                    <a:pt x="5460" y="16180"/>
                  </a:lnTo>
                  <a:lnTo>
                    <a:pt x="6224" y="15388"/>
                  </a:lnTo>
                  <a:lnTo>
                    <a:pt x="6988" y="14596"/>
                  </a:lnTo>
                  <a:lnTo>
                    <a:pt x="7751" y="13861"/>
                  </a:lnTo>
                  <a:lnTo>
                    <a:pt x="8572" y="13125"/>
                  </a:lnTo>
                  <a:lnTo>
                    <a:pt x="9420" y="12418"/>
                  </a:lnTo>
                  <a:lnTo>
                    <a:pt x="10269" y="11739"/>
                  </a:lnTo>
                  <a:lnTo>
                    <a:pt x="11174" y="11089"/>
                  </a:lnTo>
                  <a:lnTo>
                    <a:pt x="12079" y="10466"/>
                  </a:lnTo>
                  <a:lnTo>
                    <a:pt x="12984" y="9844"/>
                  </a:lnTo>
                  <a:lnTo>
                    <a:pt x="13946" y="9278"/>
                  </a:lnTo>
                  <a:lnTo>
                    <a:pt x="14908" y="8741"/>
                  </a:lnTo>
                  <a:lnTo>
                    <a:pt x="15898" y="8232"/>
                  </a:lnTo>
                  <a:lnTo>
                    <a:pt x="16888" y="7723"/>
                  </a:lnTo>
                  <a:lnTo>
                    <a:pt x="17906" y="7270"/>
                  </a:lnTo>
                  <a:lnTo>
                    <a:pt x="18925" y="6846"/>
                  </a:lnTo>
                  <a:lnTo>
                    <a:pt x="19971" y="6450"/>
                  </a:lnTo>
                  <a:lnTo>
                    <a:pt x="21018" y="6082"/>
                  </a:lnTo>
                  <a:lnTo>
                    <a:pt x="22093" y="5743"/>
                  </a:lnTo>
                  <a:lnTo>
                    <a:pt x="23167" y="5431"/>
                  </a:lnTo>
                  <a:lnTo>
                    <a:pt x="24271" y="5149"/>
                  </a:lnTo>
                  <a:lnTo>
                    <a:pt x="25374" y="4894"/>
                  </a:lnTo>
                  <a:lnTo>
                    <a:pt x="26477" y="4696"/>
                  </a:lnTo>
                  <a:lnTo>
                    <a:pt x="27608" y="4526"/>
                  </a:lnTo>
                  <a:lnTo>
                    <a:pt x="28712" y="4385"/>
                  </a:lnTo>
                  <a:lnTo>
                    <a:pt x="29843" y="4272"/>
                  </a:lnTo>
                  <a:lnTo>
                    <a:pt x="30975" y="4187"/>
                  </a:lnTo>
                  <a:lnTo>
                    <a:pt x="31201" y="4215"/>
                  </a:lnTo>
                  <a:lnTo>
                    <a:pt x="31455" y="4215"/>
                  </a:lnTo>
                  <a:lnTo>
                    <a:pt x="32021" y="4187"/>
                  </a:lnTo>
                  <a:lnTo>
                    <a:pt x="32587" y="4130"/>
                  </a:lnTo>
                  <a:lnTo>
                    <a:pt x="32841" y="4130"/>
                  </a:lnTo>
                  <a:lnTo>
                    <a:pt x="33039" y="4159"/>
                  </a:lnTo>
                  <a:lnTo>
                    <a:pt x="35133" y="4385"/>
                  </a:lnTo>
                  <a:lnTo>
                    <a:pt x="36208" y="4526"/>
                  </a:lnTo>
                  <a:lnTo>
                    <a:pt x="37282" y="4696"/>
                  </a:lnTo>
                  <a:lnTo>
                    <a:pt x="38386" y="4866"/>
                  </a:lnTo>
                  <a:lnTo>
                    <a:pt x="39461" y="5092"/>
                  </a:lnTo>
                  <a:lnTo>
                    <a:pt x="40535" y="5318"/>
                  </a:lnTo>
                  <a:lnTo>
                    <a:pt x="41554" y="5629"/>
                  </a:lnTo>
                  <a:lnTo>
                    <a:pt x="42063" y="5799"/>
                  </a:lnTo>
                  <a:lnTo>
                    <a:pt x="42572" y="5997"/>
                  </a:lnTo>
                  <a:lnTo>
                    <a:pt x="43053" y="6195"/>
                  </a:lnTo>
                  <a:lnTo>
                    <a:pt x="43505" y="6393"/>
                  </a:lnTo>
                  <a:lnTo>
                    <a:pt x="43986" y="6648"/>
                  </a:lnTo>
                  <a:lnTo>
                    <a:pt x="44411" y="6902"/>
                  </a:lnTo>
                  <a:lnTo>
                    <a:pt x="44835" y="7157"/>
                  </a:lnTo>
                  <a:lnTo>
                    <a:pt x="45259" y="7468"/>
                  </a:lnTo>
                  <a:lnTo>
                    <a:pt x="45655" y="7779"/>
                  </a:lnTo>
                  <a:lnTo>
                    <a:pt x="46023" y="8119"/>
                  </a:lnTo>
                  <a:lnTo>
                    <a:pt x="46362" y="8458"/>
                  </a:lnTo>
                  <a:lnTo>
                    <a:pt x="46702" y="8854"/>
                  </a:lnTo>
                  <a:lnTo>
                    <a:pt x="46985" y="9250"/>
                  </a:lnTo>
                  <a:lnTo>
                    <a:pt x="47268" y="9703"/>
                  </a:lnTo>
                  <a:lnTo>
                    <a:pt x="47522" y="10155"/>
                  </a:lnTo>
                  <a:lnTo>
                    <a:pt x="47777" y="10636"/>
                  </a:lnTo>
                  <a:lnTo>
                    <a:pt x="47890" y="10382"/>
                  </a:lnTo>
                  <a:lnTo>
                    <a:pt x="47975" y="10099"/>
                  </a:lnTo>
                  <a:lnTo>
                    <a:pt x="48031" y="9816"/>
                  </a:lnTo>
                  <a:lnTo>
                    <a:pt x="48060" y="9505"/>
                  </a:lnTo>
                  <a:lnTo>
                    <a:pt x="48060" y="9194"/>
                  </a:lnTo>
                  <a:lnTo>
                    <a:pt x="48003" y="8882"/>
                  </a:lnTo>
                  <a:lnTo>
                    <a:pt x="47946" y="8600"/>
                  </a:lnTo>
                  <a:lnTo>
                    <a:pt x="47805" y="8317"/>
                  </a:lnTo>
                  <a:lnTo>
                    <a:pt x="47579" y="7949"/>
                  </a:lnTo>
                  <a:lnTo>
                    <a:pt x="47324" y="7581"/>
                  </a:lnTo>
                  <a:lnTo>
                    <a:pt x="46985" y="7270"/>
                  </a:lnTo>
                  <a:lnTo>
                    <a:pt x="46645" y="6987"/>
                  </a:lnTo>
                  <a:lnTo>
                    <a:pt x="46278" y="6733"/>
                  </a:lnTo>
                  <a:lnTo>
                    <a:pt x="45882" y="6506"/>
                  </a:lnTo>
                  <a:lnTo>
                    <a:pt x="45457" y="6308"/>
                  </a:lnTo>
                  <a:lnTo>
                    <a:pt x="45033" y="6139"/>
                  </a:lnTo>
                  <a:lnTo>
                    <a:pt x="44184" y="5827"/>
                  </a:lnTo>
                  <a:lnTo>
                    <a:pt x="43336" y="5516"/>
                  </a:lnTo>
                  <a:lnTo>
                    <a:pt x="42911" y="5347"/>
                  </a:lnTo>
                  <a:lnTo>
                    <a:pt x="42487" y="5149"/>
                  </a:lnTo>
                  <a:lnTo>
                    <a:pt x="42091" y="4951"/>
                  </a:lnTo>
                  <a:lnTo>
                    <a:pt x="41695" y="4724"/>
                  </a:lnTo>
                  <a:lnTo>
                    <a:pt x="41186" y="4357"/>
                  </a:lnTo>
                  <a:lnTo>
                    <a:pt x="40733" y="3932"/>
                  </a:lnTo>
                  <a:lnTo>
                    <a:pt x="40281" y="3480"/>
                  </a:lnTo>
                  <a:lnTo>
                    <a:pt x="39828" y="3027"/>
                  </a:lnTo>
                  <a:lnTo>
                    <a:pt x="39404" y="2546"/>
                  </a:lnTo>
                  <a:lnTo>
                    <a:pt x="38951" y="2094"/>
                  </a:lnTo>
                  <a:lnTo>
                    <a:pt x="38499" y="1669"/>
                  </a:lnTo>
                  <a:lnTo>
                    <a:pt x="38018" y="1273"/>
                  </a:lnTo>
                  <a:lnTo>
                    <a:pt x="37820" y="1160"/>
                  </a:lnTo>
                  <a:lnTo>
                    <a:pt x="37650" y="1075"/>
                  </a:lnTo>
                  <a:lnTo>
                    <a:pt x="37480" y="991"/>
                  </a:lnTo>
                  <a:lnTo>
                    <a:pt x="37282" y="934"/>
                  </a:lnTo>
                  <a:lnTo>
                    <a:pt x="37084" y="906"/>
                  </a:lnTo>
                  <a:lnTo>
                    <a:pt x="36490" y="906"/>
                  </a:lnTo>
                  <a:lnTo>
                    <a:pt x="36066" y="991"/>
                  </a:lnTo>
                  <a:lnTo>
                    <a:pt x="35642" y="1104"/>
                  </a:lnTo>
                  <a:lnTo>
                    <a:pt x="35218" y="1245"/>
                  </a:lnTo>
                  <a:lnTo>
                    <a:pt x="34765" y="1415"/>
                  </a:lnTo>
                  <a:lnTo>
                    <a:pt x="33860" y="1783"/>
                  </a:lnTo>
                  <a:lnTo>
                    <a:pt x="33407" y="1952"/>
                  </a:lnTo>
                  <a:lnTo>
                    <a:pt x="32955" y="2122"/>
                  </a:lnTo>
                  <a:lnTo>
                    <a:pt x="32502" y="2263"/>
                  </a:lnTo>
                  <a:lnTo>
                    <a:pt x="32078" y="2377"/>
                  </a:lnTo>
                  <a:lnTo>
                    <a:pt x="31625" y="2433"/>
                  </a:lnTo>
                  <a:lnTo>
                    <a:pt x="31201" y="2433"/>
                  </a:lnTo>
                  <a:lnTo>
                    <a:pt x="30777" y="2377"/>
                  </a:lnTo>
                  <a:lnTo>
                    <a:pt x="30352" y="2235"/>
                  </a:lnTo>
                  <a:lnTo>
                    <a:pt x="29956" y="2065"/>
                  </a:lnTo>
                  <a:lnTo>
                    <a:pt x="29532" y="1867"/>
                  </a:lnTo>
                  <a:lnTo>
                    <a:pt x="29136" y="1641"/>
                  </a:lnTo>
                  <a:lnTo>
                    <a:pt x="28712" y="1387"/>
                  </a:lnTo>
                  <a:lnTo>
                    <a:pt x="27920" y="906"/>
                  </a:lnTo>
                  <a:lnTo>
                    <a:pt x="27524" y="651"/>
                  </a:lnTo>
                  <a:lnTo>
                    <a:pt x="27128" y="453"/>
                  </a:lnTo>
                  <a:lnTo>
                    <a:pt x="26760" y="255"/>
                  </a:lnTo>
                  <a:lnTo>
                    <a:pt x="26364" y="114"/>
                  </a:lnTo>
                  <a:lnTo>
                    <a:pt x="25968" y="29"/>
                  </a:lnTo>
                  <a:lnTo>
                    <a:pt x="2577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4"/>
            <p:cNvSpPr/>
            <p:nvPr/>
          </p:nvSpPr>
          <p:spPr>
            <a:xfrm>
              <a:off x="286900" y="2106125"/>
              <a:ext cx="1152700" cy="463925"/>
            </a:xfrm>
            <a:custGeom>
              <a:avLst/>
              <a:gdLst/>
              <a:ahLst/>
              <a:cxnLst/>
              <a:rect l="l" t="t" r="r" b="b"/>
              <a:pathLst>
                <a:path w="46108" h="18557" extrusionOk="0">
                  <a:moveTo>
                    <a:pt x="30918" y="0"/>
                  </a:moveTo>
                  <a:lnTo>
                    <a:pt x="30352" y="57"/>
                  </a:lnTo>
                  <a:lnTo>
                    <a:pt x="29786" y="85"/>
                  </a:lnTo>
                  <a:lnTo>
                    <a:pt x="29532" y="85"/>
                  </a:lnTo>
                  <a:lnTo>
                    <a:pt x="29306" y="57"/>
                  </a:lnTo>
                  <a:lnTo>
                    <a:pt x="28174" y="142"/>
                  </a:lnTo>
                  <a:lnTo>
                    <a:pt x="27043" y="255"/>
                  </a:lnTo>
                  <a:lnTo>
                    <a:pt x="25939" y="396"/>
                  </a:lnTo>
                  <a:lnTo>
                    <a:pt x="24808" y="566"/>
                  </a:lnTo>
                  <a:lnTo>
                    <a:pt x="23705" y="764"/>
                  </a:lnTo>
                  <a:lnTo>
                    <a:pt x="22602" y="1019"/>
                  </a:lnTo>
                  <a:lnTo>
                    <a:pt x="21498" y="1301"/>
                  </a:lnTo>
                  <a:lnTo>
                    <a:pt x="20424" y="1613"/>
                  </a:lnTo>
                  <a:lnTo>
                    <a:pt x="19349" y="1952"/>
                  </a:lnTo>
                  <a:lnTo>
                    <a:pt x="18302" y="2320"/>
                  </a:lnTo>
                  <a:lnTo>
                    <a:pt x="17256" y="2716"/>
                  </a:lnTo>
                  <a:lnTo>
                    <a:pt x="16237" y="3140"/>
                  </a:lnTo>
                  <a:lnTo>
                    <a:pt x="15219" y="3593"/>
                  </a:lnTo>
                  <a:lnTo>
                    <a:pt x="14229" y="4102"/>
                  </a:lnTo>
                  <a:lnTo>
                    <a:pt x="13239" y="4611"/>
                  </a:lnTo>
                  <a:lnTo>
                    <a:pt x="12277" y="5148"/>
                  </a:lnTo>
                  <a:lnTo>
                    <a:pt x="11315" y="5714"/>
                  </a:lnTo>
                  <a:lnTo>
                    <a:pt x="10410" y="6336"/>
                  </a:lnTo>
                  <a:lnTo>
                    <a:pt x="9505" y="6959"/>
                  </a:lnTo>
                  <a:lnTo>
                    <a:pt x="8600" y="7609"/>
                  </a:lnTo>
                  <a:lnTo>
                    <a:pt x="7751" y="8288"/>
                  </a:lnTo>
                  <a:lnTo>
                    <a:pt x="6903" y="8995"/>
                  </a:lnTo>
                  <a:lnTo>
                    <a:pt x="6082" y="9731"/>
                  </a:lnTo>
                  <a:lnTo>
                    <a:pt x="5319" y="10466"/>
                  </a:lnTo>
                  <a:lnTo>
                    <a:pt x="4555" y="11258"/>
                  </a:lnTo>
                  <a:lnTo>
                    <a:pt x="3791" y="12050"/>
                  </a:lnTo>
                  <a:lnTo>
                    <a:pt x="3084" y="12871"/>
                  </a:lnTo>
                  <a:lnTo>
                    <a:pt x="2405" y="13719"/>
                  </a:lnTo>
                  <a:lnTo>
                    <a:pt x="1755" y="14596"/>
                  </a:lnTo>
                  <a:lnTo>
                    <a:pt x="1161" y="15501"/>
                  </a:lnTo>
                  <a:lnTo>
                    <a:pt x="566" y="16406"/>
                  </a:lnTo>
                  <a:lnTo>
                    <a:pt x="1" y="17340"/>
                  </a:lnTo>
                  <a:lnTo>
                    <a:pt x="453" y="17679"/>
                  </a:lnTo>
                  <a:lnTo>
                    <a:pt x="906" y="17990"/>
                  </a:lnTo>
                  <a:lnTo>
                    <a:pt x="1161" y="18104"/>
                  </a:lnTo>
                  <a:lnTo>
                    <a:pt x="1415" y="18217"/>
                  </a:lnTo>
                  <a:lnTo>
                    <a:pt x="1698" y="18330"/>
                  </a:lnTo>
                  <a:lnTo>
                    <a:pt x="1953" y="18415"/>
                  </a:lnTo>
                  <a:lnTo>
                    <a:pt x="2349" y="18471"/>
                  </a:lnTo>
                  <a:lnTo>
                    <a:pt x="2745" y="18528"/>
                  </a:lnTo>
                  <a:lnTo>
                    <a:pt x="3112" y="18556"/>
                  </a:lnTo>
                  <a:lnTo>
                    <a:pt x="3508" y="18528"/>
                  </a:lnTo>
                  <a:lnTo>
                    <a:pt x="3904" y="18500"/>
                  </a:lnTo>
                  <a:lnTo>
                    <a:pt x="4300" y="18415"/>
                  </a:lnTo>
                  <a:lnTo>
                    <a:pt x="4668" y="18302"/>
                  </a:lnTo>
                  <a:lnTo>
                    <a:pt x="5036" y="18160"/>
                  </a:lnTo>
                  <a:lnTo>
                    <a:pt x="5403" y="18019"/>
                  </a:lnTo>
                  <a:lnTo>
                    <a:pt x="5743" y="17821"/>
                  </a:lnTo>
                  <a:lnTo>
                    <a:pt x="6054" y="17594"/>
                  </a:lnTo>
                  <a:lnTo>
                    <a:pt x="6365" y="17368"/>
                  </a:lnTo>
                  <a:lnTo>
                    <a:pt x="6676" y="17114"/>
                  </a:lnTo>
                  <a:lnTo>
                    <a:pt x="6931" y="16802"/>
                  </a:lnTo>
                  <a:lnTo>
                    <a:pt x="7186" y="16520"/>
                  </a:lnTo>
                  <a:lnTo>
                    <a:pt x="7384" y="16180"/>
                  </a:lnTo>
                  <a:lnTo>
                    <a:pt x="7666" y="15643"/>
                  </a:lnTo>
                  <a:lnTo>
                    <a:pt x="7893" y="15105"/>
                  </a:lnTo>
                  <a:lnTo>
                    <a:pt x="8374" y="13974"/>
                  </a:lnTo>
                  <a:lnTo>
                    <a:pt x="8628" y="13465"/>
                  </a:lnTo>
                  <a:lnTo>
                    <a:pt x="8770" y="13210"/>
                  </a:lnTo>
                  <a:lnTo>
                    <a:pt x="8911" y="12955"/>
                  </a:lnTo>
                  <a:lnTo>
                    <a:pt x="9081" y="12729"/>
                  </a:lnTo>
                  <a:lnTo>
                    <a:pt x="9279" y="12531"/>
                  </a:lnTo>
                  <a:lnTo>
                    <a:pt x="9505" y="12333"/>
                  </a:lnTo>
                  <a:lnTo>
                    <a:pt x="9731" y="12163"/>
                  </a:lnTo>
                  <a:lnTo>
                    <a:pt x="9986" y="12022"/>
                  </a:lnTo>
                  <a:lnTo>
                    <a:pt x="10269" y="11881"/>
                  </a:lnTo>
                  <a:lnTo>
                    <a:pt x="10552" y="11796"/>
                  </a:lnTo>
                  <a:lnTo>
                    <a:pt x="10834" y="11711"/>
                  </a:lnTo>
                  <a:lnTo>
                    <a:pt x="11429" y="11626"/>
                  </a:lnTo>
                  <a:lnTo>
                    <a:pt x="12051" y="11541"/>
                  </a:lnTo>
                  <a:lnTo>
                    <a:pt x="12673" y="11456"/>
                  </a:lnTo>
                  <a:lnTo>
                    <a:pt x="12956" y="11400"/>
                  </a:lnTo>
                  <a:lnTo>
                    <a:pt x="13239" y="11315"/>
                  </a:lnTo>
                  <a:lnTo>
                    <a:pt x="13522" y="11230"/>
                  </a:lnTo>
                  <a:lnTo>
                    <a:pt x="13805" y="11117"/>
                  </a:lnTo>
                  <a:lnTo>
                    <a:pt x="14059" y="10975"/>
                  </a:lnTo>
                  <a:lnTo>
                    <a:pt x="14285" y="10777"/>
                  </a:lnTo>
                  <a:lnTo>
                    <a:pt x="14568" y="10523"/>
                  </a:lnTo>
                  <a:lnTo>
                    <a:pt x="14795" y="10212"/>
                  </a:lnTo>
                  <a:lnTo>
                    <a:pt x="14964" y="9901"/>
                  </a:lnTo>
                  <a:lnTo>
                    <a:pt x="15134" y="9533"/>
                  </a:lnTo>
                  <a:lnTo>
                    <a:pt x="15275" y="9165"/>
                  </a:lnTo>
                  <a:lnTo>
                    <a:pt x="15389" y="8797"/>
                  </a:lnTo>
                  <a:lnTo>
                    <a:pt x="15587" y="8005"/>
                  </a:lnTo>
                  <a:lnTo>
                    <a:pt x="15813" y="7242"/>
                  </a:lnTo>
                  <a:lnTo>
                    <a:pt x="15926" y="6902"/>
                  </a:lnTo>
                  <a:lnTo>
                    <a:pt x="16096" y="6563"/>
                  </a:lnTo>
                  <a:lnTo>
                    <a:pt x="16265" y="6252"/>
                  </a:lnTo>
                  <a:lnTo>
                    <a:pt x="16492" y="5969"/>
                  </a:lnTo>
                  <a:lnTo>
                    <a:pt x="16746" y="5714"/>
                  </a:lnTo>
                  <a:lnTo>
                    <a:pt x="16888" y="5601"/>
                  </a:lnTo>
                  <a:lnTo>
                    <a:pt x="17058" y="5516"/>
                  </a:lnTo>
                  <a:lnTo>
                    <a:pt x="17284" y="5403"/>
                  </a:lnTo>
                  <a:lnTo>
                    <a:pt x="17538" y="5346"/>
                  </a:lnTo>
                  <a:lnTo>
                    <a:pt x="17765" y="5290"/>
                  </a:lnTo>
                  <a:lnTo>
                    <a:pt x="18246" y="5290"/>
                  </a:lnTo>
                  <a:lnTo>
                    <a:pt x="18500" y="5318"/>
                  </a:lnTo>
                  <a:lnTo>
                    <a:pt x="18726" y="5375"/>
                  </a:lnTo>
                  <a:lnTo>
                    <a:pt x="18981" y="5431"/>
                  </a:lnTo>
                  <a:lnTo>
                    <a:pt x="19462" y="5629"/>
                  </a:lnTo>
                  <a:lnTo>
                    <a:pt x="19943" y="5856"/>
                  </a:lnTo>
                  <a:lnTo>
                    <a:pt x="20395" y="6110"/>
                  </a:lnTo>
                  <a:lnTo>
                    <a:pt x="20848" y="6393"/>
                  </a:lnTo>
                  <a:lnTo>
                    <a:pt x="21300" y="6648"/>
                  </a:lnTo>
                  <a:lnTo>
                    <a:pt x="21781" y="6902"/>
                  </a:lnTo>
                  <a:lnTo>
                    <a:pt x="22262" y="7128"/>
                  </a:lnTo>
                  <a:lnTo>
                    <a:pt x="22743" y="7298"/>
                  </a:lnTo>
                  <a:lnTo>
                    <a:pt x="22998" y="7355"/>
                  </a:lnTo>
                  <a:lnTo>
                    <a:pt x="23252" y="7383"/>
                  </a:lnTo>
                  <a:lnTo>
                    <a:pt x="23479" y="7411"/>
                  </a:lnTo>
                  <a:lnTo>
                    <a:pt x="23733" y="7383"/>
                  </a:lnTo>
                  <a:lnTo>
                    <a:pt x="23959" y="7355"/>
                  </a:lnTo>
                  <a:lnTo>
                    <a:pt x="24214" y="7298"/>
                  </a:lnTo>
                  <a:lnTo>
                    <a:pt x="24440" y="7213"/>
                  </a:lnTo>
                  <a:lnTo>
                    <a:pt x="24638" y="7100"/>
                  </a:lnTo>
                  <a:lnTo>
                    <a:pt x="24893" y="6902"/>
                  </a:lnTo>
                  <a:lnTo>
                    <a:pt x="25119" y="6676"/>
                  </a:lnTo>
                  <a:lnTo>
                    <a:pt x="25317" y="6421"/>
                  </a:lnTo>
                  <a:lnTo>
                    <a:pt x="25487" y="6138"/>
                  </a:lnTo>
                  <a:lnTo>
                    <a:pt x="25628" y="5827"/>
                  </a:lnTo>
                  <a:lnTo>
                    <a:pt x="25770" y="5516"/>
                  </a:lnTo>
                  <a:lnTo>
                    <a:pt x="25996" y="4894"/>
                  </a:lnTo>
                  <a:lnTo>
                    <a:pt x="26279" y="4272"/>
                  </a:lnTo>
                  <a:lnTo>
                    <a:pt x="26420" y="3960"/>
                  </a:lnTo>
                  <a:lnTo>
                    <a:pt x="26562" y="3706"/>
                  </a:lnTo>
                  <a:lnTo>
                    <a:pt x="26760" y="3451"/>
                  </a:lnTo>
                  <a:lnTo>
                    <a:pt x="26986" y="3253"/>
                  </a:lnTo>
                  <a:lnTo>
                    <a:pt x="27212" y="3084"/>
                  </a:lnTo>
                  <a:lnTo>
                    <a:pt x="27495" y="2942"/>
                  </a:lnTo>
                  <a:lnTo>
                    <a:pt x="27693" y="2885"/>
                  </a:lnTo>
                  <a:lnTo>
                    <a:pt x="27891" y="2857"/>
                  </a:lnTo>
                  <a:lnTo>
                    <a:pt x="28089" y="2829"/>
                  </a:lnTo>
                  <a:lnTo>
                    <a:pt x="28287" y="2857"/>
                  </a:lnTo>
                  <a:lnTo>
                    <a:pt x="28485" y="2885"/>
                  </a:lnTo>
                  <a:lnTo>
                    <a:pt x="28683" y="2942"/>
                  </a:lnTo>
                  <a:lnTo>
                    <a:pt x="29051" y="3112"/>
                  </a:lnTo>
                  <a:lnTo>
                    <a:pt x="29419" y="3310"/>
                  </a:lnTo>
                  <a:lnTo>
                    <a:pt x="29786" y="3564"/>
                  </a:lnTo>
                  <a:lnTo>
                    <a:pt x="30098" y="3847"/>
                  </a:lnTo>
                  <a:lnTo>
                    <a:pt x="30409" y="4158"/>
                  </a:lnTo>
                  <a:lnTo>
                    <a:pt x="30974" y="4781"/>
                  </a:lnTo>
                  <a:lnTo>
                    <a:pt x="31286" y="5064"/>
                  </a:lnTo>
                  <a:lnTo>
                    <a:pt x="31597" y="5346"/>
                  </a:lnTo>
                  <a:lnTo>
                    <a:pt x="31936" y="5601"/>
                  </a:lnTo>
                  <a:lnTo>
                    <a:pt x="32276" y="5799"/>
                  </a:lnTo>
                  <a:lnTo>
                    <a:pt x="32474" y="5884"/>
                  </a:lnTo>
                  <a:lnTo>
                    <a:pt x="32643" y="5940"/>
                  </a:lnTo>
                  <a:lnTo>
                    <a:pt x="32841" y="5997"/>
                  </a:lnTo>
                  <a:lnTo>
                    <a:pt x="33039" y="6025"/>
                  </a:lnTo>
                  <a:lnTo>
                    <a:pt x="33266" y="6054"/>
                  </a:lnTo>
                  <a:lnTo>
                    <a:pt x="33464" y="6025"/>
                  </a:lnTo>
                  <a:lnTo>
                    <a:pt x="33633" y="5997"/>
                  </a:lnTo>
                  <a:lnTo>
                    <a:pt x="33831" y="5969"/>
                  </a:lnTo>
                  <a:lnTo>
                    <a:pt x="34199" y="5827"/>
                  </a:lnTo>
                  <a:lnTo>
                    <a:pt x="34567" y="5658"/>
                  </a:lnTo>
                  <a:lnTo>
                    <a:pt x="34906" y="5431"/>
                  </a:lnTo>
                  <a:lnTo>
                    <a:pt x="35246" y="5205"/>
                  </a:lnTo>
                  <a:lnTo>
                    <a:pt x="35896" y="4639"/>
                  </a:lnTo>
                  <a:lnTo>
                    <a:pt x="36575" y="4074"/>
                  </a:lnTo>
                  <a:lnTo>
                    <a:pt x="36915" y="3819"/>
                  </a:lnTo>
                  <a:lnTo>
                    <a:pt x="37254" y="3593"/>
                  </a:lnTo>
                  <a:lnTo>
                    <a:pt x="37622" y="3423"/>
                  </a:lnTo>
                  <a:lnTo>
                    <a:pt x="37990" y="3282"/>
                  </a:lnTo>
                  <a:lnTo>
                    <a:pt x="38357" y="3197"/>
                  </a:lnTo>
                  <a:lnTo>
                    <a:pt x="38555" y="3168"/>
                  </a:lnTo>
                  <a:lnTo>
                    <a:pt x="38753" y="3168"/>
                  </a:lnTo>
                  <a:lnTo>
                    <a:pt x="39008" y="3197"/>
                  </a:lnTo>
                  <a:lnTo>
                    <a:pt x="39262" y="3253"/>
                  </a:lnTo>
                  <a:lnTo>
                    <a:pt x="39489" y="3310"/>
                  </a:lnTo>
                  <a:lnTo>
                    <a:pt x="39715" y="3423"/>
                  </a:lnTo>
                  <a:lnTo>
                    <a:pt x="39913" y="3536"/>
                  </a:lnTo>
                  <a:lnTo>
                    <a:pt x="40111" y="3678"/>
                  </a:lnTo>
                  <a:lnTo>
                    <a:pt x="40507" y="4017"/>
                  </a:lnTo>
                  <a:lnTo>
                    <a:pt x="40875" y="4385"/>
                  </a:lnTo>
                  <a:lnTo>
                    <a:pt x="41214" y="4781"/>
                  </a:lnTo>
                  <a:lnTo>
                    <a:pt x="41865" y="5601"/>
                  </a:lnTo>
                  <a:lnTo>
                    <a:pt x="42176" y="5997"/>
                  </a:lnTo>
                  <a:lnTo>
                    <a:pt x="42544" y="6393"/>
                  </a:lnTo>
                  <a:lnTo>
                    <a:pt x="42940" y="6732"/>
                  </a:lnTo>
                  <a:lnTo>
                    <a:pt x="43166" y="6902"/>
                  </a:lnTo>
                  <a:lnTo>
                    <a:pt x="43364" y="7044"/>
                  </a:lnTo>
                  <a:lnTo>
                    <a:pt x="43590" y="7157"/>
                  </a:lnTo>
                  <a:lnTo>
                    <a:pt x="43817" y="7242"/>
                  </a:lnTo>
                  <a:lnTo>
                    <a:pt x="44043" y="7326"/>
                  </a:lnTo>
                  <a:lnTo>
                    <a:pt x="44297" y="7383"/>
                  </a:lnTo>
                  <a:lnTo>
                    <a:pt x="44524" y="7411"/>
                  </a:lnTo>
                  <a:lnTo>
                    <a:pt x="44750" y="7411"/>
                  </a:lnTo>
                  <a:lnTo>
                    <a:pt x="45005" y="7355"/>
                  </a:lnTo>
                  <a:lnTo>
                    <a:pt x="45231" y="7270"/>
                  </a:lnTo>
                  <a:lnTo>
                    <a:pt x="45514" y="7157"/>
                  </a:lnTo>
                  <a:lnTo>
                    <a:pt x="45740" y="6959"/>
                  </a:lnTo>
                  <a:lnTo>
                    <a:pt x="45938" y="6761"/>
                  </a:lnTo>
                  <a:lnTo>
                    <a:pt x="46108" y="6506"/>
                  </a:lnTo>
                  <a:lnTo>
                    <a:pt x="45853" y="6025"/>
                  </a:lnTo>
                  <a:lnTo>
                    <a:pt x="45599" y="5573"/>
                  </a:lnTo>
                  <a:lnTo>
                    <a:pt x="45316" y="5120"/>
                  </a:lnTo>
                  <a:lnTo>
                    <a:pt x="45033" y="4724"/>
                  </a:lnTo>
                  <a:lnTo>
                    <a:pt x="44693" y="4328"/>
                  </a:lnTo>
                  <a:lnTo>
                    <a:pt x="44354" y="3989"/>
                  </a:lnTo>
                  <a:lnTo>
                    <a:pt x="43986" y="3649"/>
                  </a:lnTo>
                  <a:lnTo>
                    <a:pt x="43590" y="3338"/>
                  </a:lnTo>
                  <a:lnTo>
                    <a:pt x="43166" y="3027"/>
                  </a:lnTo>
                  <a:lnTo>
                    <a:pt x="42742" y="2772"/>
                  </a:lnTo>
                  <a:lnTo>
                    <a:pt x="42317" y="2518"/>
                  </a:lnTo>
                  <a:lnTo>
                    <a:pt x="41836" y="2263"/>
                  </a:lnTo>
                  <a:lnTo>
                    <a:pt x="41384" y="2065"/>
                  </a:lnTo>
                  <a:lnTo>
                    <a:pt x="40903" y="1867"/>
                  </a:lnTo>
                  <a:lnTo>
                    <a:pt x="40394" y="1669"/>
                  </a:lnTo>
                  <a:lnTo>
                    <a:pt x="39885" y="1499"/>
                  </a:lnTo>
                  <a:lnTo>
                    <a:pt x="38866" y="1188"/>
                  </a:lnTo>
                  <a:lnTo>
                    <a:pt x="37792" y="962"/>
                  </a:lnTo>
                  <a:lnTo>
                    <a:pt x="36717" y="736"/>
                  </a:lnTo>
                  <a:lnTo>
                    <a:pt x="35613" y="566"/>
                  </a:lnTo>
                  <a:lnTo>
                    <a:pt x="34539" y="396"/>
                  </a:lnTo>
                  <a:lnTo>
                    <a:pt x="33464" y="255"/>
                  </a:lnTo>
                  <a:lnTo>
                    <a:pt x="31370" y="29"/>
                  </a:lnTo>
                  <a:lnTo>
                    <a:pt x="3117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14"/>
            <p:cNvSpPr/>
            <p:nvPr/>
          </p:nvSpPr>
          <p:spPr>
            <a:xfrm>
              <a:off x="238125" y="2102575"/>
              <a:ext cx="1110975" cy="501400"/>
            </a:xfrm>
            <a:custGeom>
              <a:avLst/>
              <a:gdLst/>
              <a:ahLst/>
              <a:cxnLst/>
              <a:rect l="l" t="t" r="r" b="b"/>
              <a:pathLst>
                <a:path w="44439" h="20056" extrusionOk="0">
                  <a:moveTo>
                    <a:pt x="32501" y="1"/>
                  </a:moveTo>
                  <a:lnTo>
                    <a:pt x="31228" y="29"/>
                  </a:lnTo>
                  <a:lnTo>
                    <a:pt x="29955" y="114"/>
                  </a:lnTo>
                  <a:lnTo>
                    <a:pt x="28682" y="227"/>
                  </a:lnTo>
                  <a:lnTo>
                    <a:pt x="27438" y="397"/>
                  </a:lnTo>
                  <a:lnTo>
                    <a:pt x="26165" y="623"/>
                  </a:lnTo>
                  <a:lnTo>
                    <a:pt x="24920" y="878"/>
                  </a:lnTo>
                  <a:lnTo>
                    <a:pt x="23704" y="1189"/>
                  </a:lnTo>
                  <a:lnTo>
                    <a:pt x="22516" y="1500"/>
                  </a:lnTo>
                  <a:lnTo>
                    <a:pt x="21328" y="1896"/>
                  </a:lnTo>
                  <a:lnTo>
                    <a:pt x="20168" y="2292"/>
                  </a:lnTo>
                  <a:lnTo>
                    <a:pt x="19009" y="2745"/>
                  </a:lnTo>
                  <a:lnTo>
                    <a:pt x="17877" y="3254"/>
                  </a:lnTo>
                  <a:lnTo>
                    <a:pt x="16746" y="3763"/>
                  </a:lnTo>
                  <a:lnTo>
                    <a:pt x="15642" y="4329"/>
                  </a:lnTo>
                  <a:lnTo>
                    <a:pt x="14539" y="4923"/>
                  </a:lnTo>
                  <a:lnTo>
                    <a:pt x="13493" y="5545"/>
                  </a:lnTo>
                  <a:lnTo>
                    <a:pt x="12446" y="6224"/>
                  </a:lnTo>
                  <a:lnTo>
                    <a:pt x="11428" y="6903"/>
                  </a:lnTo>
                  <a:lnTo>
                    <a:pt x="10438" y="7638"/>
                  </a:lnTo>
                  <a:lnTo>
                    <a:pt x="9448" y="8402"/>
                  </a:lnTo>
                  <a:lnTo>
                    <a:pt x="8514" y="9194"/>
                  </a:lnTo>
                  <a:lnTo>
                    <a:pt x="7581" y="10014"/>
                  </a:lnTo>
                  <a:lnTo>
                    <a:pt x="6676" y="10863"/>
                  </a:lnTo>
                  <a:lnTo>
                    <a:pt x="5827" y="11740"/>
                  </a:lnTo>
                  <a:lnTo>
                    <a:pt x="4978" y="12645"/>
                  </a:lnTo>
                  <a:lnTo>
                    <a:pt x="4158" y="13578"/>
                  </a:lnTo>
                  <a:lnTo>
                    <a:pt x="3394" y="14540"/>
                  </a:lnTo>
                  <a:lnTo>
                    <a:pt x="2659" y="15530"/>
                  </a:lnTo>
                  <a:lnTo>
                    <a:pt x="1923" y="16548"/>
                  </a:lnTo>
                  <a:lnTo>
                    <a:pt x="1273" y="17595"/>
                  </a:lnTo>
                  <a:lnTo>
                    <a:pt x="622" y="18642"/>
                  </a:lnTo>
                  <a:lnTo>
                    <a:pt x="28" y="19745"/>
                  </a:lnTo>
                  <a:lnTo>
                    <a:pt x="0" y="19830"/>
                  </a:lnTo>
                  <a:lnTo>
                    <a:pt x="0" y="19914"/>
                  </a:lnTo>
                  <a:lnTo>
                    <a:pt x="57" y="19999"/>
                  </a:lnTo>
                  <a:lnTo>
                    <a:pt x="141" y="20056"/>
                  </a:lnTo>
                  <a:lnTo>
                    <a:pt x="311" y="20056"/>
                  </a:lnTo>
                  <a:lnTo>
                    <a:pt x="396" y="20028"/>
                  </a:lnTo>
                  <a:lnTo>
                    <a:pt x="453" y="19943"/>
                  </a:lnTo>
                  <a:lnTo>
                    <a:pt x="1047" y="18868"/>
                  </a:lnTo>
                  <a:lnTo>
                    <a:pt x="1669" y="17850"/>
                  </a:lnTo>
                  <a:lnTo>
                    <a:pt x="2348" y="16803"/>
                  </a:lnTo>
                  <a:lnTo>
                    <a:pt x="3027" y="15813"/>
                  </a:lnTo>
                  <a:lnTo>
                    <a:pt x="3762" y="14851"/>
                  </a:lnTo>
                  <a:lnTo>
                    <a:pt x="4526" y="13889"/>
                  </a:lnTo>
                  <a:lnTo>
                    <a:pt x="5318" y="12984"/>
                  </a:lnTo>
                  <a:lnTo>
                    <a:pt x="6138" y="12079"/>
                  </a:lnTo>
                  <a:lnTo>
                    <a:pt x="7015" y="11202"/>
                  </a:lnTo>
                  <a:lnTo>
                    <a:pt x="7892" y="10382"/>
                  </a:lnTo>
                  <a:lnTo>
                    <a:pt x="8797" y="9562"/>
                  </a:lnTo>
                  <a:lnTo>
                    <a:pt x="9731" y="8798"/>
                  </a:lnTo>
                  <a:lnTo>
                    <a:pt x="10692" y="8034"/>
                  </a:lnTo>
                  <a:lnTo>
                    <a:pt x="11682" y="7327"/>
                  </a:lnTo>
                  <a:lnTo>
                    <a:pt x="12672" y="6620"/>
                  </a:lnTo>
                  <a:lnTo>
                    <a:pt x="13719" y="5969"/>
                  </a:lnTo>
                  <a:lnTo>
                    <a:pt x="14766" y="5347"/>
                  </a:lnTo>
                  <a:lnTo>
                    <a:pt x="15840" y="4753"/>
                  </a:lnTo>
                  <a:lnTo>
                    <a:pt x="16915" y="4216"/>
                  </a:lnTo>
                  <a:lnTo>
                    <a:pt x="18018" y="3706"/>
                  </a:lnTo>
                  <a:lnTo>
                    <a:pt x="19122" y="3226"/>
                  </a:lnTo>
                  <a:lnTo>
                    <a:pt x="20281" y="2773"/>
                  </a:lnTo>
                  <a:lnTo>
                    <a:pt x="21413" y="2349"/>
                  </a:lnTo>
                  <a:lnTo>
                    <a:pt x="22573" y="1981"/>
                  </a:lnTo>
                  <a:lnTo>
                    <a:pt x="23761" y="1641"/>
                  </a:lnTo>
                  <a:lnTo>
                    <a:pt x="24977" y="1359"/>
                  </a:lnTo>
                  <a:lnTo>
                    <a:pt x="26165" y="1104"/>
                  </a:lnTo>
                  <a:lnTo>
                    <a:pt x="27381" y="878"/>
                  </a:lnTo>
                  <a:lnTo>
                    <a:pt x="28598" y="736"/>
                  </a:lnTo>
                  <a:lnTo>
                    <a:pt x="29842" y="595"/>
                  </a:lnTo>
                  <a:lnTo>
                    <a:pt x="31059" y="510"/>
                  </a:lnTo>
                  <a:lnTo>
                    <a:pt x="32303" y="482"/>
                  </a:lnTo>
                  <a:lnTo>
                    <a:pt x="33661" y="510"/>
                  </a:lnTo>
                  <a:lnTo>
                    <a:pt x="35047" y="567"/>
                  </a:lnTo>
                  <a:lnTo>
                    <a:pt x="35726" y="651"/>
                  </a:lnTo>
                  <a:lnTo>
                    <a:pt x="36405" y="708"/>
                  </a:lnTo>
                  <a:lnTo>
                    <a:pt x="37084" y="821"/>
                  </a:lnTo>
                  <a:lnTo>
                    <a:pt x="37762" y="934"/>
                  </a:lnTo>
                  <a:lnTo>
                    <a:pt x="38413" y="1076"/>
                  </a:lnTo>
                  <a:lnTo>
                    <a:pt x="39092" y="1217"/>
                  </a:lnTo>
                  <a:lnTo>
                    <a:pt x="39743" y="1415"/>
                  </a:lnTo>
                  <a:lnTo>
                    <a:pt x="40393" y="1613"/>
                  </a:lnTo>
                  <a:lnTo>
                    <a:pt x="41044" y="1839"/>
                  </a:lnTo>
                  <a:lnTo>
                    <a:pt x="41694" y="2066"/>
                  </a:lnTo>
                  <a:lnTo>
                    <a:pt x="42317" y="2349"/>
                  </a:lnTo>
                  <a:lnTo>
                    <a:pt x="42939" y="2631"/>
                  </a:lnTo>
                  <a:lnTo>
                    <a:pt x="43533" y="2943"/>
                  </a:lnTo>
                  <a:lnTo>
                    <a:pt x="44127" y="3254"/>
                  </a:lnTo>
                  <a:lnTo>
                    <a:pt x="44212" y="3282"/>
                  </a:lnTo>
                  <a:lnTo>
                    <a:pt x="44297" y="3282"/>
                  </a:lnTo>
                  <a:lnTo>
                    <a:pt x="44353" y="3226"/>
                  </a:lnTo>
                  <a:lnTo>
                    <a:pt x="44410" y="3169"/>
                  </a:lnTo>
                  <a:lnTo>
                    <a:pt x="44438" y="3084"/>
                  </a:lnTo>
                  <a:lnTo>
                    <a:pt x="44438" y="2971"/>
                  </a:lnTo>
                  <a:lnTo>
                    <a:pt x="44410" y="2886"/>
                  </a:lnTo>
                  <a:lnTo>
                    <a:pt x="44325" y="2829"/>
                  </a:lnTo>
                  <a:lnTo>
                    <a:pt x="43703" y="2490"/>
                  </a:lnTo>
                  <a:lnTo>
                    <a:pt x="43109" y="2179"/>
                  </a:lnTo>
                  <a:lnTo>
                    <a:pt x="42486" y="1896"/>
                  </a:lnTo>
                  <a:lnTo>
                    <a:pt x="41836" y="1613"/>
                  </a:lnTo>
                  <a:lnTo>
                    <a:pt x="41185" y="1387"/>
                  </a:lnTo>
                  <a:lnTo>
                    <a:pt x="40535" y="1161"/>
                  </a:lnTo>
                  <a:lnTo>
                    <a:pt x="39884" y="963"/>
                  </a:lnTo>
                  <a:lnTo>
                    <a:pt x="39205" y="765"/>
                  </a:lnTo>
                  <a:lnTo>
                    <a:pt x="38554" y="623"/>
                  </a:lnTo>
                  <a:lnTo>
                    <a:pt x="37876" y="482"/>
                  </a:lnTo>
                  <a:lnTo>
                    <a:pt x="37197" y="369"/>
                  </a:lnTo>
                  <a:lnTo>
                    <a:pt x="36518" y="255"/>
                  </a:lnTo>
                  <a:lnTo>
                    <a:pt x="35811" y="171"/>
                  </a:lnTo>
                  <a:lnTo>
                    <a:pt x="35132" y="114"/>
                  </a:lnTo>
                  <a:lnTo>
                    <a:pt x="33774" y="29"/>
                  </a:lnTo>
                  <a:lnTo>
                    <a:pt x="325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14"/>
            <p:cNvSpPr/>
            <p:nvPr/>
          </p:nvSpPr>
          <p:spPr>
            <a:xfrm>
              <a:off x="489850" y="2190275"/>
              <a:ext cx="110350" cy="130150"/>
            </a:xfrm>
            <a:custGeom>
              <a:avLst/>
              <a:gdLst/>
              <a:ahLst/>
              <a:cxnLst/>
              <a:rect l="l" t="t" r="r" b="b"/>
              <a:pathLst>
                <a:path w="4414" h="5206" extrusionOk="0">
                  <a:moveTo>
                    <a:pt x="793" y="0"/>
                  </a:moveTo>
                  <a:lnTo>
                    <a:pt x="708" y="29"/>
                  </a:lnTo>
                  <a:lnTo>
                    <a:pt x="652" y="57"/>
                  </a:lnTo>
                  <a:lnTo>
                    <a:pt x="595" y="142"/>
                  </a:lnTo>
                  <a:lnTo>
                    <a:pt x="595" y="255"/>
                  </a:lnTo>
                  <a:lnTo>
                    <a:pt x="623" y="764"/>
                  </a:lnTo>
                  <a:lnTo>
                    <a:pt x="623" y="1273"/>
                  </a:lnTo>
                  <a:lnTo>
                    <a:pt x="595" y="1782"/>
                  </a:lnTo>
                  <a:lnTo>
                    <a:pt x="538" y="2292"/>
                  </a:lnTo>
                  <a:lnTo>
                    <a:pt x="454" y="2801"/>
                  </a:lnTo>
                  <a:lnTo>
                    <a:pt x="340" y="3310"/>
                  </a:lnTo>
                  <a:lnTo>
                    <a:pt x="199" y="3791"/>
                  </a:lnTo>
                  <a:lnTo>
                    <a:pt x="1" y="4300"/>
                  </a:lnTo>
                  <a:lnTo>
                    <a:pt x="1" y="4385"/>
                  </a:lnTo>
                  <a:lnTo>
                    <a:pt x="29" y="4498"/>
                  </a:lnTo>
                  <a:lnTo>
                    <a:pt x="86" y="4583"/>
                  </a:lnTo>
                  <a:lnTo>
                    <a:pt x="199" y="4639"/>
                  </a:lnTo>
                  <a:lnTo>
                    <a:pt x="4131" y="5205"/>
                  </a:lnTo>
                  <a:lnTo>
                    <a:pt x="4244" y="5205"/>
                  </a:lnTo>
                  <a:lnTo>
                    <a:pt x="4329" y="5177"/>
                  </a:lnTo>
                  <a:lnTo>
                    <a:pt x="4385" y="5092"/>
                  </a:lnTo>
                  <a:lnTo>
                    <a:pt x="4414" y="5007"/>
                  </a:lnTo>
                  <a:lnTo>
                    <a:pt x="4414" y="4922"/>
                  </a:lnTo>
                  <a:lnTo>
                    <a:pt x="4385" y="4837"/>
                  </a:lnTo>
                  <a:lnTo>
                    <a:pt x="4301" y="4781"/>
                  </a:lnTo>
                  <a:lnTo>
                    <a:pt x="4216" y="4752"/>
                  </a:lnTo>
                  <a:lnTo>
                    <a:pt x="538" y="4187"/>
                  </a:lnTo>
                  <a:lnTo>
                    <a:pt x="708" y="3706"/>
                  </a:lnTo>
                  <a:lnTo>
                    <a:pt x="850" y="3225"/>
                  </a:lnTo>
                  <a:lnTo>
                    <a:pt x="934" y="2744"/>
                  </a:lnTo>
                  <a:lnTo>
                    <a:pt x="1019" y="2235"/>
                  </a:lnTo>
                  <a:lnTo>
                    <a:pt x="1076" y="1726"/>
                  </a:lnTo>
                  <a:lnTo>
                    <a:pt x="1104" y="1217"/>
                  </a:lnTo>
                  <a:lnTo>
                    <a:pt x="1104" y="708"/>
                  </a:lnTo>
                  <a:lnTo>
                    <a:pt x="1076" y="198"/>
                  </a:lnTo>
                  <a:lnTo>
                    <a:pt x="1019" y="114"/>
                  </a:lnTo>
                  <a:lnTo>
                    <a:pt x="963" y="29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4"/>
            <p:cNvSpPr/>
            <p:nvPr/>
          </p:nvSpPr>
          <p:spPr>
            <a:xfrm>
              <a:off x="782625" y="2057325"/>
              <a:ext cx="106800" cy="152075"/>
            </a:xfrm>
            <a:custGeom>
              <a:avLst/>
              <a:gdLst/>
              <a:ahLst/>
              <a:cxnLst/>
              <a:rect l="l" t="t" r="r" b="b"/>
              <a:pathLst>
                <a:path w="4272" h="6083" extrusionOk="0">
                  <a:moveTo>
                    <a:pt x="3282" y="1"/>
                  </a:moveTo>
                  <a:lnTo>
                    <a:pt x="3197" y="29"/>
                  </a:lnTo>
                  <a:lnTo>
                    <a:pt x="3112" y="85"/>
                  </a:lnTo>
                  <a:lnTo>
                    <a:pt x="57" y="3367"/>
                  </a:lnTo>
                  <a:lnTo>
                    <a:pt x="1" y="3480"/>
                  </a:lnTo>
                  <a:lnTo>
                    <a:pt x="1" y="3565"/>
                  </a:lnTo>
                  <a:lnTo>
                    <a:pt x="57" y="3678"/>
                  </a:lnTo>
                  <a:lnTo>
                    <a:pt x="142" y="3734"/>
                  </a:lnTo>
                  <a:lnTo>
                    <a:pt x="3961" y="6054"/>
                  </a:lnTo>
                  <a:lnTo>
                    <a:pt x="4046" y="6082"/>
                  </a:lnTo>
                  <a:lnTo>
                    <a:pt x="4130" y="6082"/>
                  </a:lnTo>
                  <a:lnTo>
                    <a:pt x="4215" y="6026"/>
                  </a:lnTo>
                  <a:lnTo>
                    <a:pt x="4244" y="5941"/>
                  </a:lnTo>
                  <a:lnTo>
                    <a:pt x="4272" y="5856"/>
                  </a:lnTo>
                  <a:lnTo>
                    <a:pt x="4272" y="5771"/>
                  </a:lnTo>
                  <a:lnTo>
                    <a:pt x="4244" y="5686"/>
                  </a:lnTo>
                  <a:lnTo>
                    <a:pt x="4159" y="5630"/>
                  </a:lnTo>
                  <a:lnTo>
                    <a:pt x="623" y="3480"/>
                  </a:lnTo>
                  <a:lnTo>
                    <a:pt x="3452" y="397"/>
                  </a:lnTo>
                  <a:lnTo>
                    <a:pt x="3508" y="312"/>
                  </a:lnTo>
                  <a:lnTo>
                    <a:pt x="3536" y="227"/>
                  </a:lnTo>
                  <a:lnTo>
                    <a:pt x="3508" y="142"/>
                  </a:lnTo>
                  <a:lnTo>
                    <a:pt x="3452" y="85"/>
                  </a:lnTo>
                  <a:lnTo>
                    <a:pt x="3367" y="29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4"/>
            <p:cNvSpPr/>
            <p:nvPr/>
          </p:nvSpPr>
          <p:spPr>
            <a:xfrm>
              <a:off x="1067625" y="2062975"/>
              <a:ext cx="89125" cy="118125"/>
            </a:xfrm>
            <a:custGeom>
              <a:avLst/>
              <a:gdLst/>
              <a:ahLst/>
              <a:cxnLst/>
              <a:rect l="l" t="t" r="r" b="b"/>
              <a:pathLst>
                <a:path w="3565" h="4725" extrusionOk="0">
                  <a:moveTo>
                    <a:pt x="3281" y="1"/>
                  </a:moveTo>
                  <a:lnTo>
                    <a:pt x="3196" y="29"/>
                  </a:lnTo>
                  <a:lnTo>
                    <a:pt x="113" y="1613"/>
                  </a:lnTo>
                  <a:lnTo>
                    <a:pt x="57" y="1641"/>
                  </a:lnTo>
                  <a:lnTo>
                    <a:pt x="28" y="1670"/>
                  </a:lnTo>
                  <a:lnTo>
                    <a:pt x="0" y="1783"/>
                  </a:lnTo>
                  <a:lnTo>
                    <a:pt x="28" y="1896"/>
                  </a:lnTo>
                  <a:lnTo>
                    <a:pt x="85" y="1981"/>
                  </a:lnTo>
                  <a:lnTo>
                    <a:pt x="424" y="2235"/>
                  </a:lnTo>
                  <a:lnTo>
                    <a:pt x="735" y="2518"/>
                  </a:lnTo>
                  <a:lnTo>
                    <a:pt x="1047" y="2801"/>
                  </a:lnTo>
                  <a:lnTo>
                    <a:pt x="1301" y="3112"/>
                  </a:lnTo>
                  <a:lnTo>
                    <a:pt x="1556" y="3452"/>
                  </a:lnTo>
                  <a:lnTo>
                    <a:pt x="1782" y="3819"/>
                  </a:lnTo>
                  <a:lnTo>
                    <a:pt x="1980" y="4187"/>
                  </a:lnTo>
                  <a:lnTo>
                    <a:pt x="2150" y="4555"/>
                  </a:lnTo>
                  <a:lnTo>
                    <a:pt x="2206" y="4668"/>
                  </a:lnTo>
                  <a:lnTo>
                    <a:pt x="2291" y="4696"/>
                  </a:lnTo>
                  <a:lnTo>
                    <a:pt x="2376" y="4725"/>
                  </a:lnTo>
                  <a:lnTo>
                    <a:pt x="2461" y="4696"/>
                  </a:lnTo>
                  <a:lnTo>
                    <a:pt x="2546" y="4668"/>
                  </a:lnTo>
                  <a:lnTo>
                    <a:pt x="2602" y="4583"/>
                  </a:lnTo>
                  <a:lnTo>
                    <a:pt x="2602" y="4498"/>
                  </a:lnTo>
                  <a:lnTo>
                    <a:pt x="2602" y="4413"/>
                  </a:lnTo>
                  <a:lnTo>
                    <a:pt x="2433" y="4046"/>
                  </a:lnTo>
                  <a:lnTo>
                    <a:pt x="2263" y="3678"/>
                  </a:lnTo>
                  <a:lnTo>
                    <a:pt x="2037" y="3339"/>
                  </a:lnTo>
                  <a:lnTo>
                    <a:pt x="1810" y="2999"/>
                  </a:lnTo>
                  <a:lnTo>
                    <a:pt x="1556" y="2688"/>
                  </a:lnTo>
                  <a:lnTo>
                    <a:pt x="1301" y="2377"/>
                  </a:lnTo>
                  <a:lnTo>
                    <a:pt x="1018" y="2094"/>
                  </a:lnTo>
                  <a:lnTo>
                    <a:pt x="707" y="1839"/>
                  </a:lnTo>
                  <a:lnTo>
                    <a:pt x="3451" y="425"/>
                  </a:lnTo>
                  <a:lnTo>
                    <a:pt x="3536" y="369"/>
                  </a:lnTo>
                  <a:lnTo>
                    <a:pt x="3564" y="284"/>
                  </a:lnTo>
                  <a:lnTo>
                    <a:pt x="3564" y="199"/>
                  </a:lnTo>
                  <a:lnTo>
                    <a:pt x="3536" y="142"/>
                  </a:lnTo>
                  <a:lnTo>
                    <a:pt x="3451" y="57"/>
                  </a:lnTo>
                  <a:lnTo>
                    <a:pt x="3394" y="29"/>
                  </a:lnTo>
                  <a:lnTo>
                    <a:pt x="3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4"/>
            <p:cNvSpPr/>
            <p:nvPr/>
          </p:nvSpPr>
          <p:spPr>
            <a:xfrm>
              <a:off x="315900" y="2745400"/>
              <a:ext cx="873375" cy="966700"/>
            </a:xfrm>
            <a:custGeom>
              <a:avLst/>
              <a:gdLst/>
              <a:ahLst/>
              <a:cxnLst/>
              <a:rect l="l" t="t" r="r" b="b"/>
              <a:pathLst>
                <a:path w="34935" h="38668" extrusionOk="0">
                  <a:moveTo>
                    <a:pt x="31823" y="0"/>
                  </a:moveTo>
                  <a:lnTo>
                    <a:pt x="31370" y="28"/>
                  </a:lnTo>
                  <a:lnTo>
                    <a:pt x="30918" y="85"/>
                  </a:lnTo>
                  <a:lnTo>
                    <a:pt x="30465" y="170"/>
                  </a:lnTo>
                  <a:lnTo>
                    <a:pt x="30041" y="283"/>
                  </a:lnTo>
                  <a:lnTo>
                    <a:pt x="29164" y="538"/>
                  </a:lnTo>
                  <a:lnTo>
                    <a:pt x="28287" y="792"/>
                  </a:lnTo>
                  <a:lnTo>
                    <a:pt x="27863" y="934"/>
                  </a:lnTo>
                  <a:lnTo>
                    <a:pt x="27410" y="1018"/>
                  </a:lnTo>
                  <a:lnTo>
                    <a:pt x="26986" y="1103"/>
                  </a:lnTo>
                  <a:lnTo>
                    <a:pt x="26533" y="1160"/>
                  </a:lnTo>
                  <a:lnTo>
                    <a:pt x="25883" y="1160"/>
                  </a:lnTo>
                  <a:lnTo>
                    <a:pt x="25260" y="1132"/>
                  </a:lnTo>
                  <a:lnTo>
                    <a:pt x="24638" y="1047"/>
                  </a:lnTo>
                  <a:lnTo>
                    <a:pt x="24016" y="934"/>
                  </a:lnTo>
                  <a:lnTo>
                    <a:pt x="23393" y="820"/>
                  </a:lnTo>
                  <a:lnTo>
                    <a:pt x="22743" y="736"/>
                  </a:lnTo>
                  <a:lnTo>
                    <a:pt x="22121" y="651"/>
                  </a:lnTo>
                  <a:lnTo>
                    <a:pt x="21272" y="651"/>
                  </a:lnTo>
                  <a:lnTo>
                    <a:pt x="21074" y="707"/>
                  </a:lnTo>
                  <a:lnTo>
                    <a:pt x="20904" y="764"/>
                  </a:lnTo>
                  <a:lnTo>
                    <a:pt x="20706" y="820"/>
                  </a:lnTo>
                  <a:lnTo>
                    <a:pt x="20536" y="905"/>
                  </a:lnTo>
                  <a:lnTo>
                    <a:pt x="20367" y="1018"/>
                  </a:lnTo>
                  <a:lnTo>
                    <a:pt x="20056" y="1273"/>
                  </a:lnTo>
                  <a:lnTo>
                    <a:pt x="19773" y="1584"/>
                  </a:lnTo>
                  <a:lnTo>
                    <a:pt x="19490" y="1924"/>
                  </a:lnTo>
                  <a:lnTo>
                    <a:pt x="19235" y="2320"/>
                  </a:lnTo>
                  <a:lnTo>
                    <a:pt x="18981" y="2716"/>
                  </a:lnTo>
                  <a:lnTo>
                    <a:pt x="18500" y="3564"/>
                  </a:lnTo>
                  <a:lnTo>
                    <a:pt x="18245" y="3960"/>
                  </a:lnTo>
                  <a:lnTo>
                    <a:pt x="17991" y="4385"/>
                  </a:lnTo>
                  <a:lnTo>
                    <a:pt x="17708" y="4752"/>
                  </a:lnTo>
                  <a:lnTo>
                    <a:pt x="17425" y="5120"/>
                  </a:lnTo>
                  <a:lnTo>
                    <a:pt x="17114" y="5431"/>
                  </a:lnTo>
                  <a:lnTo>
                    <a:pt x="16774" y="5686"/>
                  </a:lnTo>
                  <a:lnTo>
                    <a:pt x="16378" y="5884"/>
                  </a:lnTo>
                  <a:lnTo>
                    <a:pt x="15982" y="6053"/>
                  </a:lnTo>
                  <a:lnTo>
                    <a:pt x="15558" y="6167"/>
                  </a:lnTo>
                  <a:lnTo>
                    <a:pt x="15105" y="6251"/>
                  </a:lnTo>
                  <a:lnTo>
                    <a:pt x="14653" y="6308"/>
                  </a:lnTo>
                  <a:lnTo>
                    <a:pt x="14172" y="6365"/>
                  </a:lnTo>
                  <a:lnTo>
                    <a:pt x="13239" y="6421"/>
                  </a:lnTo>
                  <a:lnTo>
                    <a:pt x="12786" y="6478"/>
                  </a:lnTo>
                  <a:lnTo>
                    <a:pt x="12333" y="6534"/>
                  </a:lnTo>
                  <a:lnTo>
                    <a:pt x="11909" y="6647"/>
                  </a:lnTo>
                  <a:lnTo>
                    <a:pt x="11513" y="6761"/>
                  </a:lnTo>
                  <a:lnTo>
                    <a:pt x="11145" y="6930"/>
                  </a:lnTo>
                  <a:lnTo>
                    <a:pt x="10976" y="7015"/>
                  </a:lnTo>
                  <a:lnTo>
                    <a:pt x="10834" y="7128"/>
                  </a:lnTo>
                  <a:lnTo>
                    <a:pt x="10693" y="7270"/>
                  </a:lnTo>
                  <a:lnTo>
                    <a:pt x="10551" y="7411"/>
                  </a:lnTo>
                  <a:lnTo>
                    <a:pt x="10438" y="7581"/>
                  </a:lnTo>
                  <a:lnTo>
                    <a:pt x="10325" y="7751"/>
                  </a:lnTo>
                  <a:lnTo>
                    <a:pt x="10127" y="8147"/>
                  </a:lnTo>
                  <a:lnTo>
                    <a:pt x="9957" y="8571"/>
                  </a:lnTo>
                  <a:lnTo>
                    <a:pt x="9788" y="8995"/>
                  </a:lnTo>
                  <a:lnTo>
                    <a:pt x="9646" y="9419"/>
                  </a:lnTo>
                  <a:lnTo>
                    <a:pt x="9392" y="10296"/>
                  </a:lnTo>
                  <a:lnTo>
                    <a:pt x="9165" y="11173"/>
                  </a:lnTo>
                  <a:lnTo>
                    <a:pt x="8939" y="12050"/>
                  </a:lnTo>
                  <a:lnTo>
                    <a:pt x="8798" y="12474"/>
                  </a:lnTo>
                  <a:lnTo>
                    <a:pt x="8656" y="12899"/>
                  </a:lnTo>
                  <a:lnTo>
                    <a:pt x="8486" y="13323"/>
                  </a:lnTo>
                  <a:lnTo>
                    <a:pt x="8288" y="13719"/>
                  </a:lnTo>
                  <a:lnTo>
                    <a:pt x="8090" y="14115"/>
                  </a:lnTo>
                  <a:lnTo>
                    <a:pt x="7836" y="14483"/>
                  </a:lnTo>
                  <a:lnTo>
                    <a:pt x="7496" y="14935"/>
                  </a:lnTo>
                  <a:lnTo>
                    <a:pt x="7100" y="15360"/>
                  </a:lnTo>
                  <a:lnTo>
                    <a:pt x="6676" y="15727"/>
                  </a:lnTo>
                  <a:lnTo>
                    <a:pt x="6224" y="16095"/>
                  </a:lnTo>
                  <a:lnTo>
                    <a:pt x="5771" y="16434"/>
                  </a:lnTo>
                  <a:lnTo>
                    <a:pt x="5290" y="16774"/>
                  </a:lnTo>
                  <a:lnTo>
                    <a:pt x="4328" y="17453"/>
                  </a:lnTo>
                  <a:lnTo>
                    <a:pt x="3847" y="17764"/>
                  </a:lnTo>
                  <a:lnTo>
                    <a:pt x="3395" y="18132"/>
                  </a:lnTo>
                  <a:lnTo>
                    <a:pt x="2942" y="18471"/>
                  </a:lnTo>
                  <a:lnTo>
                    <a:pt x="2546" y="18867"/>
                  </a:lnTo>
                  <a:lnTo>
                    <a:pt x="2150" y="19263"/>
                  </a:lnTo>
                  <a:lnTo>
                    <a:pt x="1811" y="19687"/>
                  </a:lnTo>
                  <a:lnTo>
                    <a:pt x="1528" y="20168"/>
                  </a:lnTo>
                  <a:lnTo>
                    <a:pt x="1415" y="20395"/>
                  </a:lnTo>
                  <a:lnTo>
                    <a:pt x="1302" y="20677"/>
                  </a:lnTo>
                  <a:lnTo>
                    <a:pt x="1160" y="21045"/>
                  </a:lnTo>
                  <a:lnTo>
                    <a:pt x="1075" y="21441"/>
                  </a:lnTo>
                  <a:lnTo>
                    <a:pt x="991" y="21837"/>
                  </a:lnTo>
                  <a:lnTo>
                    <a:pt x="962" y="22233"/>
                  </a:lnTo>
                  <a:lnTo>
                    <a:pt x="962" y="22629"/>
                  </a:lnTo>
                  <a:lnTo>
                    <a:pt x="962" y="23025"/>
                  </a:lnTo>
                  <a:lnTo>
                    <a:pt x="1019" y="23845"/>
                  </a:lnTo>
                  <a:lnTo>
                    <a:pt x="1104" y="24666"/>
                  </a:lnTo>
                  <a:lnTo>
                    <a:pt x="1217" y="25458"/>
                  </a:lnTo>
                  <a:lnTo>
                    <a:pt x="1302" y="26278"/>
                  </a:lnTo>
                  <a:lnTo>
                    <a:pt x="1330" y="26674"/>
                  </a:lnTo>
                  <a:lnTo>
                    <a:pt x="1358" y="27070"/>
                  </a:lnTo>
                  <a:lnTo>
                    <a:pt x="1330" y="27579"/>
                  </a:lnTo>
                  <a:lnTo>
                    <a:pt x="1302" y="28060"/>
                  </a:lnTo>
                  <a:lnTo>
                    <a:pt x="1217" y="28541"/>
                  </a:lnTo>
                  <a:lnTo>
                    <a:pt x="1132" y="29022"/>
                  </a:lnTo>
                  <a:lnTo>
                    <a:pt x="1019" y="29474"/>
                  </a:lnTo>
                  <a:lnTo>
                    <a:pt x="877" y="29955"/>
                  </a:lnTo>
                  <a:lnTo>
                    <a:pt x="538" y="30889"/>
                  </a:lnTo>
                  <a:lnTo>
                    <a:pt x="283" y="31653"/>
                  </a:lnTo>
                  <a:lnTo>
                    <a:pt x="170" y="32020"/>
                  </a:lnTo>
                  <a:lnTo>
                    <a:pt x="85" y="32416"/>
                  </a:lnTo>
                  <a:lnTo>
                    <a:pt x="29" y="32784"/>
                  </a:lnTo>
                  <a:lnTo>
                    <a:pt x="1" y="33180"/>
                  </a:lnTo>
                  <a:lnTo>
                    <a:pt x="1" y="33576"/>
                  </a:lnTo>
                  <a:lnTo>
                    <a:pt x="29" y="34000"/>
                  </a:lnTo>
                  <a:lnTo>
                    <a:pt x="170" y="34566"/>
                  </a:lnTo>
                  <a:lnTo>
                    <a:pt x="340" y="35160"/>
                  </a:lnTo>
                  <a:lnTo>
                    <a:pt x="566" y="35726"/>
                  </a:lnTo>
                  <a:lnTo>
                    <a:pt x="849" y="36235"/>
                  </a:lnTo>
                  <a:lnTo>
                    <a:pt x="1189" y="36744"/>
                  </a:lnTo>
                  <a:lnTo>
                    <a:pt x="1358" y="36970"/>
                  </a:lnTo>
                  <a:lnTo>
                    <a:pt x="1556" y="37197"/>
                  </a:lnTo>
                  <a:lnTo>
                    <a:pt x="1783" y="37423"/>
                  </a:lnTo>
                  <a:lnTo>
                    <a:pt x="2009" y="37621"/>
                  </a:lnTo>
                  <a:lnTo>
                    <a:pt x="2235" y="37791"/>
                  </a:lnTo>
                  <a:lnTo>
                    <a:pt x="2490" y="37960"/>
                  </a:lnTo>
                  <a:lnTo>
                    <a:pt x="2744" y="38102"/>
                  </a:lnTo>
                  <a:lnTo>
                    <a:pt x="3027" y="38243"/>
                  </a:lnTo>
                  <a:lnTo>
                    <a:pt x="3282" y="38356"/>
                  </a:lnTo>
                  <a:lnTo>
                    <a:pt x="3565" y="38441"/>
                  </a:lnTo>
                  <a:lnTo>
                    <a:pt x="4130" y="38583"/>
                  </a:lnTo>
                  <a:lnTo>
                    <a:pt x="4724" y="38668"/>
                  </a:lnTo>
                  <a:lnTo>
                    <a:pt x="4611" y="37593"/>
                  </a:lnTo>
                  <a:lnTo>
                    <a:pt x="4526" y="36518"/>
                  </a:lnTo>
                  <a:lnTo>
                    <a:pt x="4470" y="35443"/>
                  </a:lnTo>
                  <a:lnTo>
                    <a:pt x="4470" y="34340"/>
                  </a:lnTo>
                  <a:lnTo>
                    <a:pt x="4498" y="33265"/>
                  </a:lnTo>
                  <a:lnTo>
                    <a:pt x="4583" y="32190"/>
                  </a:lnTo>
                  <a:lnTo>
                    <a:pt x="4668" y="31087"/>
                  </a:lnTo>
                  <a:lnTo>
                    <a:pt x="4809" y="30012"/>
                  </a:lnTo>
                  <a:lnTo>
                    <a:pt x="4979" y="28937"/>
                  </a:lnTo>
                  <a:lnTo>
                    <a:pt x="5205" y="27862"/>
                  </a:lnTo>
                  <a:lnTo>
                    <a:pt x="5432" y="26787"/>
                  </a:lnTo>
                  <a:lnTo>
                    <a:pt x="5714" y="25741"/>
                  </a:lnTo>
                  <a:lnTo>
                    <a:pt x="6026" y="24694"/>
                  </a:lnTo>
                  <a:lnTo>
                    <a:pt x="6365" y="23619"/>
                  </a:lnTo>
                  <a:lnTo>
                    <a:pt x="6733" y="22601"/>
                  </a:lnTo>
                  <a:lnTo>
                    <a:pt x="7157" y="21554"/>
                  </a:lnTo>
                  <a:lnTo>
                    <a:pt x="7581" y="20536"/>
                  </a:lnTo>
                  <a:lnTo>
                    <a:pt x="8062" y="19546"/>
                  </a:lnTo>
                  <a:lnTo>
                    <a:pt x="8571" y="18556"/>
                  </a:lnTo>
                  <a:lnTo>
                    <a:pt x="9080" y="17566"/>
                  </a:lnTo>
                  <a:lnTo>
                    <a:pt x="9646" y="16604"/>
                  </a:lnTo>
                  <a:lnTo>
                    <a:pt x="10240" y="15642"/>
                  </a:lnTo>
                  <a:lnTo>
                    <a:pt x="10863" y="14709"/>
                  </a:lnTo>
                  <a:lnTo>
                    <a:pt x="11513" y="13804"/>
                  </a:lnTo>
                  <a:lnTo>
                    <a:pt x="12192" y="12899"/>
                  </a:lnTo>
                  <a:lnTo>
                    <a:pt x="12899" y="12022"/>
                  </a:lnTo>
                  <a:lnTo>
                    <a:pt x="13606" y="11173"/>
                  </a:lnTo>
                  <a:lnTo>
                    <a:pt x="14370" y="10325"/>
                  </a:lnTo>
                  <a:lnTo>
                    <a:pt x="15162" y="9533"/>
                  </a:lnTo>
                  <a:lnTo>
                    <a:pt x="15954" y="8741"/>
                  </a:lnTo>
                  <a:lnTo>
                    <a:pt x="16803" y="7949"/>
                  </a:lnTo>
                  <a:lnTo>
                    <a:pt x="17651" y="7213"/>
                  </a:lnTo>
                  <a:lnTo>
                    <a:pt x="17849" y="7100"/>
                  </a:lnTo>
                  <a:lnTo>
                    <a:pt x="18047" y="6959"/>
                  </a:lnTo>
                  <a:lnTo>
                    <a:pt x="18472" y="6591"/>
                  </a:lnTo>
                  <a:lnTo>
                    <a:pt x="18896" y="6223"/>
                  </a:lnTo>
                  <a:lnTo>
                    <a:pt x="19094" y="6053"/>
                  </a:lnTo>
                  <a:lnTo>
                    <a:pt x="19292" y="5940"/>
                  </a:lnTo>
                  <a:lnTo>
                    <a:pt x="21102" y="4865"/>
                  </a:lnTo>
                  <a:lnTo>
                    <a:pt x="22036" y="4328"/>
                  </a:lnTo>
                  <a:lnTo>
                    <a:pt x="22997" y="3790"/>
                  </a:lnTo>
                  <a:lnTo>
                    <a:pt x="23959" y="3281"/>
                  </a:lnTo>
                  <a:lnTo>
                    <a:pt x="24949" y="2800"/>
                  </a:lnTo>
                  <a:lnTo>
                    <a:pt x="25939" y="2376"/>
                  </a:lnTo>
                  <a:lnTo>
                    <a:pt x="26958" y="1980"/>
                  </a:lnTo>
                  <a:lnTo>
                    <a:pt x="27467" y="1810"/>
                  </a:lnTo>
                  <a:lnTo>
                    <a:pt x="27976" y="1669"/>
                  </a:lnTo>
                  <a:lnTo>
                    <a:pt x="28485" y="1528"/>
                  </a:lnTo>
                  <a:lnTo>
                    <a:pt x="28994" y="1414"/>
                  </a:lnTo>
                  <a:lnTo>
                    <a:pt x="29503" y="1330"/>
                  </a:lnTo>
                  <a:lnTo>
                    <a:pt x="29984" y="1273"/>
                  </a:lnTo>
                  <a:lnTo>
                    <a:pt x="30493" y="1216"/>
                  </a:lnTo>
                  <a:lnTo>
                    <a:pt x="31512" y="1216"/>
                  </a:lnTo>
                  <a:lnTo>
                    <a:pt x="32021" y="1273"/>
                  </a:lnTo>
                  <a:lnTo>
                    <a:pt x="32502" y="1330"/>
                  </a:lnTo>
                  <a:lnTo>
                    <a:pt x="33011" y="1443"/>
                  </a:lnTo>
                  <a:lnTo>
                    <a:pt x="33492" y="1584"/>
                  </a:lnTo>
                  <a:lnTo>
                    <a:pt x="33973" y="1754"/>
                  </a:lnTo>
                  <a:lnTo>
                    <a:pt x="34453" y="1980"/>
                  </a:lnTo>
                  <a:lnTo>
                    <a:pt x="34934" y="2235"/>
                  </a:lnTo>
                  <a:lnTo>
                    <a:pt x="34878" y="1952"/>
                  </a:lnTo>
                  <a:lnTo>
                    <a:pt x="34765" y="1669"/>
                  </a:lnTo>
                  <a:lnTo>
                    <a:pt x="34651" y="1386"/>
                  </a:lnTo>
                  <a:lnTo>
                    <a:pt x="34482" y="1132"/>
                  </a:lnTo>
                  <a:lnTo>
                    <a:pt x="34284" y="905"/>
                  </a:lnTo>
                  <a:lnTo>
                    <a:pt x="34086" y="679"/>
                  </a:lnTo>
                  <a:lnTo>
                    <a:pt x="33831" y="509"/>
                  </a:lnTo>
                  <a:lnTo>
                    <a:pt x="33577" y="340"/>
                  </a:lnTo>
                  <a:lnTo>
                    <a:pt x="33152" y="170"/>
                  </a:lnTo>
                  <a:lnTo>
                    <a:pt x="32728" y="57"/>
                  </a:lnTo>
                  <a:lnTo>
                    <a:pt x="3227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4"/>
            <p:cNvSpPr/>
            <p:nvPr/>
          </p:nvSpPr>
          <p:spPr>
            <a:xfrm>
              <a:off x="427625" y="2775800"/>
              <a:ext cx="762350" cy="937000"/>
            </a:xfrm>
            <a:custGeom>
              <a:avLst/>
              <a:gdLst/>
              <a:ahLst/>
              <a:cxnLst/>
              <a:rect l="l" t="t" r="r" b="b"/>
              <a:pathLst>
                <a:path w="30494" h="37480" extrusionOk="0">
                  <a:moveTo>
                    <a:pt x="26024" y="0"/>
                  </a:moveTo>
                  <a:lnTo>
                    <a:pt x="25515" y="57"/>
                  </a:lnTo>
                  <a:lnTo>
                    <a:pt x="25034" y="114"/>
                  </a:lnTo>
                  <a:lnTo>
                    <a:pt x="24525" y="198"/>
                  </a:lnTo>
                  <a:lnTo>
                    <a:pt x="24016" y="312"/>
                  </a:lnTo>
                  <a:lnTo>
                    <a:pt x="23507" y="453"/>
                  </a:lnTo>
                  <a:lnTo>
                    <a:pt x="22998" y="594"/>
                  </a:lnTo>
                  <a:lnTo>
                    <a:pt x="22489" y="764"/>
                  </a:lnTo>
                  <a:lnTo>
                    <a:pt x="21470" y="1160"/>
                  </a:lnTo>
                  <a:lnTo>
                    <a:pt x="20480" y="1584"/>
                  </a:lnTo>
                  <a:lnTo>
                    <a:pt x="19490" y="2065"/>
                  </a:lnTo>
                  <a:lnTo>
                    <a:pt x="18528" y="2574"/>
                  </a:lnTo>
                  <a:lnTo>
                    <a:pt x="17567" y="3112"/>
                  </a:lnTo>
                  <a:lnTo>
                    <a:pt x="16633" y="3649"/>
                  </a:lnTo>
                  <a:lnTo>
                    <a:pt x="14823" y="4724"/>
                  </a:lnTo>
                  <a:lnTo>
                    <a:pt x="14625" y="4837"/>
                  </a:lnTo>
                  <a:lnTo>
                    <a:pt x="14427" y="5007"/>
                  </a:lnTo>
                  <a:lnTo>
                    <a:pt x="14003" y="5375"/>
                  </a:lnTo>
                  <a:lnTo>
                    <a:pt x="13578" y="5743"/>
                  </a:lnTo>
                  <a:lnTo>
                    <a:pt x="13380" y="5884"/>
                  </a:lnTo>
                  <a:lnTo>
                    <a:pt x="13182" y="5997"/>
                  </a:lnTo>
                  <a:lnTo>
                    <a:pt x="12334" y="6733"/>
                  </a:lnTo>
                  <a:lnTo>
                    <a:pt x="11485" y="7525"/>
                  </a:lnTo>
                  <a:lnTo>
                    <a:pt x="10693" y="8317"/>
                  </a:lnTo>
                  <a:lnTo>
                    <a:pt x="9901" y="9109"/>
                  </a:lnTo>
                  <a:lnTo>
                    <a:pt x="9137" y="9957"/>
                  </a:lnTo>
                  <a:lnTo>
                    <a:pt x="8430" y="10806"/>
                  </a:lnTo>
                  <a:lnTo>
                    <a:pt x="7723" y="11683"/>
                  </a:lnTo>
                  <a:lnTo>
                    <a:pt x="7044" y="12588"/>
                  </a:lnTo>
                  <a:lnTo>
                    <a:pt x="6394" y="13493"/>
                  </a:lnTo>
                  <a:lnTo>
                    <a:pt x="5771" y="14426"/>
                  </a:lnTo>
                  <a:lnTo>
                    <a:pt x="5177" y="15388"/>
                  </a:lnTo>
                  <a:lnTo>
                    <a:pt x="4611" y="16350"/>
                  </a:lnTo>
                  <a:lnTo>
                    <a:pt x="4102" y="17340"/>
                  </a:lnTo>
                  <a:lnTo>
                    <a:pt x="3593" y="18330"/>
                  </a:lnTo>
                  <a:lnTo>
                    <a:pt x="3112" y="19320"/>
                  </a:lnTo>
                  <a:lnTo>
                    <a:pt x="2688" y="20338"/>
                  </a:lnTo>
                  <a:lnTo>
                    <a:pt x="2264" y="21385"/>
                  </a:lnTo>
                  <a:lnTo>
                    <a:pt x="1896" y="22403"/>
                  </a:lnTo>
                  <a:lnTo>
                    <a:pt x="1557" y="23478"/>
                  </a:lnTo>
                  <a:lnTo>
                    <a:pt x="1245" y="24525"/>
                  </a:lnTo>
                  <a:lnTo>
                    <a:pt x="963" y="25571"/>
                  </a:lnTo>
                  <a:lnTo>
                    <a:pt x="736" y="26646"/>
                  </a:lnTo>
                  <a:lnTo>
                    <a:pt x="510" y="27721"/>
                  </a:lnTo>
                  <a:lnTo>
                    <a:pt x="340" y="28796"/>
                  </a:lnTo>
                  <a:lnTo>
                    <a:pt x="199" y="29871"/>
                  </a:lnTo>
                  <a:lnTo>
                    <a:pt x="114" y="30974"/>
                  </a:lnTo>
                  <a:lnTo>
                    <a:pt x="29" y="32049"/>
                  </a:lnTo>
                  <a:lnTo>
                    <a:pt x="1" y="33124"/>
                  </a:lnTo>
                  <a:lnTo>
                    <a:pt x="1" y="34227"/>
                  </a:lnTo>
                  <a:lnTo>
                    <a:pt x="57" y="35302"/>
                  </a:lnTo>
                  <a:lnTo>
                    <a:pt x="142" y="36377"/>
                  </a:lnTo>
                  <a:lnTo>
                    <a:pt x="255" y="37452"/>
                  </a:lnTo>
                  <a:lnTo>
                    <a:pt x="821" y="37480"/>
                  </a:lnTo>
                  <a:lnTo>
                    <a:pt x="1387" y="37423"/>
                  </a:lnTo>
                  <a:lnTo>
                    <a:pt x="1641" y="37395"/>
                  </a:lnTo>
                  <a:lnTo>
                    <a:pt x="1924" y="37310"/>
                  </a:lnTo>
                  <a:lnTo>
                    <a:pt x="2207" y="37225"/>
                  </a:lnTo>
                  <a:lnTo>
                    <a:pt x="2462" y="37140"/>
                  </a:lnTo>
                  <a:lnTo>
                    <a:pt x="2829" y="36971"/>
                  </a:lnTo>
                  <a:lnTo>
                    <a:pt x="3169" y="36773"/>
                  </a:lnTo>
                  <a:lnTo>
                    <a:pt x="3480" y="36546"/>
                  </a:lnTo>
                  <a:lnTo>
                    <a:pt x="3791" y="36292"/>
                  </a:lnTo>
                  <a:lnTo>
                    <a:pt x="4074" y="36037"/>
                  </a:lnTo>
                  <a:lnTo>
                    <a:pt x="4329" y="35726"/>
                  </a:lnTo>
                  <a:lnTo>
                    <a:pt x="4555" y="35415"/>
                  </a:lnTo>
                  <a:lnTo>
                    <a:pt x="4781" y="35104"/>
                  </a:lnTo>
                  <a:lnTo>
                    <a:pt x="4951" y="34736"/>
                  </a:lnTo>
                  <a:lnTo>
                    <a:pt x="5121" y="34397"/>
                  </a:lnTo>
                  <a:lnTo>
                    <a:pt x="5262" y="34029"/>
                  </a:lnTo>
                  <a:lnTo>
                    <a:pt x="5347" y="33633"/>
                  </a:lnTo>
                  <a:lnTo>
                    <a:pt x="5432" y="33265"/>
                  </a:lnTo>
                  <a:lnTo>
                    <a:pt x="5460" y="32869"/>
                  </a:lnTo>
                  <a:lnTo>
                    <a:pt x="5460" y="32473"/>
                  </a:lnTo>
                  <a:lnTo>
                    <a:pt x="5432" y="32077"/>
                  </a:lnTo>
                  <a:lnTo>
                    <a:pt x="5347" y="31511"/>
                  </a:lnTo>
                  <a:lnTo>
                    <a:pt x="5205" y="30917"/>
                  </a:lnTo>
                  <a:lnTo>
                    <a:pt x="4894" y="29758"/>
                  </a:lnTo>
                  <a:lnTo>
                    <a:pt x="4781" y="29164"/>
                  </a:lnTo>
                  <a:lnTo>
                    <a:pt x="4753" y="28881"/>
                  </a:lnTo>
                  <a:lnTo>
                    <a:pt x="4725" y="28598"/>
                  </a:lnTo>
                  <a:lnTo>
                    <a:pt x="4725" y="28315"/>
                  </a:lnTo>
                  <a:lnTo>
                    <a:pt x="4753" y="28032"/>
                  </a:lnTo>
                  <a:lnTo>
                    <a:pt x="4809" y="27749"/>
                  </a:lnTo>
                  <a:lnTo>
                    <a:pt x="4894" y="27466"/>
                  </a:lnTo>
                  <a:lnTo>
                    <a:pt x="5007" y="27184"/>
                  </a:lnTo>
                  <a:lnTo>
                    <a:pt x="5149" y="26929"/>
                  </a:lnTo>
                  <a:lnTo>
                    <a:pt x="5319" y="26703"/>
                  </a:lnTo>
                  <a:lnTo>
                    <a:pt x="5517" y="26448"/>
                  </a:lnTo>
                  <a:lnTo>
                    <a:pt x="5913" y="25996"/>
                  </a:lnTo>
                  <a:lnTo>
                    <a:pt x="6365" y="25571"/>
                  </a:lnTo>
                  <a:lnTo>
                    <a:pt x="6790" y="25119"/>
                  </a:lnTo>
                  <a:lnTo>
                    <a:pt x="6988" y="24892"/>
                  </a:lnTo>
                  <a:lnTo>
                    <a:pt x="7186" y="24666"/>
                  </a:lnTo>
                  <a:lnTo>
                    <a:pt x="7355" y="24440"/>
                  </a:lnTo>
                  <a:lnTo>
                    <a:pt x="7497" y="24185"/>
                  </a:lnTo>
                  <a:lnTo>
                    <a:pt x="7610" y="23902"/>
                  </a:lnTo>
                  <a:lnTo>
                    <a:pt x="7695" y="23620"/>
                  </a:lnTo>
                  <a:lnTo>
                    <a:pt x="7751" y="23252"/>
                  </a:lnTo>
                  <a:lnTo>
                    <a:pt x="7751" y="22884"/>
                  </a:lnTo>
                  <a:lnTo>
                    <a:pt x="7695" y="22488"/>
                  </a:lnTo>
                  <a:lnTo>
                    <a:pt x="7610" y="22120"/>
                  </a:lnTo>
                  <a:lnTo>
                    <a:pt x="7497" y="21753"/>
                  </a:lnTo>
                  <a:lnTo>
                    <a:pt x="7355" y="21385"/>
                  </a:lnTo>
                  <a:lnTo>
                    <a:pt x="7044" y="20621"/>
                  </a:lnTo>
                  <a:lnTo>
                    <a:pt x="6761" y="19886"/>
                  </a:lnTo>
                  <a:lnTo>
                    <a:pt x="6648" y="19518"/>
                  </a:lnTo>
                  <a:lnTo>
                    <a:pt x="6563" y="19150"/>
                  </a:lnTo>
                  <a:lnTo>
                    <a:pt x="6535" y="18811"/>
                  </a:lnTo>
                  <a:lnTo>
                    <a:pt x="6535" y="18443"/>
                  </a:lnTo>
                  <a:lnTo>
                    <a:pt x="6592" y="18104"/>
                  </a:lnTo>
                  <a:lnTo>
                    <a:pt x="6648" y="17906"/>
                  </a:lnTo>
                  <a:lnTo>
                    <a:pt x="6705" y="17736"/>
                  </a:lnTo>
                  <a:lnTo>
                    <a:pt x="6846" y="17538"/>
                  </a:lnTo>
                  <a:lnTo>
                    <a:pt x="6988" y="17340"/>
                  </a:lnTo>
                  <a:lnTo>
                    <a:pt x="7157" y="17142"/>
                  </a:lnTo>
                  <a:lnTo>
                    <a:pt x="7327" y="17001"/>
                  </a:lnTo>
                  <a:lnTo>
                    <a:pt x="7525" y="16859"/>
                  </a:lnTo>
                  <a:lnTo>
                    <a:pt x="7751" y="16718"/>
                  </a:lnTo>
                  <a:lnTo>
                    <a:pt x="7978" y="16633"/>
                  </a:lnTo>
                  <a:lnTo>
                    <a:pt x="8204" y="16520"/>
                  </a:lnTo>
                  <a:lnTo>
                    <a:pt x="8713" y="16378"/>
                  </a:lnTo>
                  <a:lnTo>
                    <a:pt x="9222" y="16265"/>
                  </a:lnTo>
                  <a:lnTo>
                    <a:pt x="9760" y="16208"/>
                  </a:lnTo>
                  <a:lnTo>
                    <a:pt x="10269" y="16152"/>
                  </a:lnTo>
                  <a:lnTo>
                    <a:pt x="10778" y="16095"/>
                  </a:lnTo>
                  <a:lnTo>
                    <a:pt x="11315" y="16010"/>
                  </a:lnTo>
                  <a:lnTo>
                    <a:pt x="11825" y="15897"/>
                  </a:lnTo>
                  <a:lnTo>
                    <a:pt x="12334" y="15728"/>
                  </a:lnTo>
                  <a:lnTo>
                    <a:pt x="12560" y="15614"/>
                  </a:lnTo>
                  <a:lnTo>
                    <a:pt x="12786" y="15501"/>
                  </a:lnTo>
                  <a:lnTo>
                    <a:pt x="12984" y="15360"/>
                  </a:lnTo>
                  <a:lnTo>
                    <a:pt x="13154" y="15218"/>
                  </a:lnTo>
                  <a:lnTo>
                    <a:pt x="13324" y="15049"/>
                  </a:lnTo>
                  <a:lnTo>
                    <a:pt x="13493" y="14851"/>
                  </a:lnTo>
                  <a:lnTo>
                    <a:pt x="13607" y="14653"/>
                  </a:lnTo>
                  <a:lnTo>
                    <a:pt x="13720" y="14426"/>
                  </a:lnTo>
                  <a:lnTo>
                    <a:pt x="13805" y="14115"/>
                  </a:lnTo>
                  <a:lnTo>
                    <a:pt x="13833" y="13804"/>
                  </a:lnTo>
                  <a:lnTo>
                    <a:pt x="13833" y="13465"/>
                  </a:lnTo>
                  <a:lnTo>
                    <a:pt x="13805" y="13154"/>
                  </a:lnTo>
                  <a:lnTo>
                    <a:pt x="13720" y="12814"/>
                  </a:lnTo>
                  <a:lnTo>
                    <a:pt x="13663" y="12503"/>
                  </a:lnTo>
                  <a:lnTo>
                    <a:pt x="13465" y="11852"/>
                  </a:lnTo>
                  <a:lnTo>
                    <a:pt x="13295" y="11202"/>
                  </a:lnTo>
                  <a:lnTo>
                    <a:pt x="13239" y="10862"/>
                  </a:lnTo>
                  <a:lnTo>
                    <a:pt x="13211" y="10551"/>
                  </a:lnTo>
                  <a:lnTo>
                    <a:pt x="13211" y="10240"/>
                  </a:lnTo>
                  <a:lnTo>
                    <a:pt x="13239" y="9957"/>
                  </a:lnTo>
                  <a:lnTo>
                    <a:pt x="13324" y="9674"/>
                  </a:lnTo>
                  <a:lnTo>
                    <a:pt x="13493" y="9391"/>
                  </a:lnTo>
                  <a:lnTo>
                    <a:pt x="13607" y="9222"/>
                  </a:lnTo>
                  <a:lnTo>
                    <a:pt x="13748" y="9080"/>
                  </a:lnTo>
                  <a:lnTo>
                    <a:pt x="13889" y="8939"/>
                  </a:lnTo>
                  <a:lnTo>
                    <a:pt x="14059" y="8854"/>
                  </a:lnTo>
                  <a:lnTo>
                    <a:pt x="14229" y="8741"/>
                  </a:lnTo>
                  <a:lnTo>
                    <a:pt x="14427" y="8684"/>
                  </a:lnTo>
                  <a:lnTo>
                    <a:pt x="14823" y="8571"/>
                  </a:lnTo>
                  <a:lnTo>
                    <a:pt x="15247" y="8515"/>
                  </a:lnTo>
                  <a:lnTo>
                    <a:pt x="15671" y="8515"/>
                  </a:lnTo>
                  <a:lnTo>
                    <a:pt x="16096" y="8543"/>
                  </a:lnTo>
                  <a:lnTo>
                    <a:pt x="16520" y="8599"/>
                  </a:lnTo>
                  <a:lnTo>
                    <a:pt x="17369" y="8741"/>
                  </a:lnTo>
                  <a:lnTo>
                    <a:pt x="17793" y="8797"/>
                  </a:lnTo>
                  <a:lnTo>
                    <a:pt x="18217" y="8826"/>
                  </a:lnTo>
                  <a:lnTo>
                    <a:pt x="18613" y="8826"/>
                  </a:lnTo>
                  <a:lnTo>
                    <a:pt x="19009" y="8797"/>
                  </a:lnTo>
                  <a:lnTo>
                    <a:pt x="19207" y="8741"/>
                  </a:lnTo>
                  <a:lnTo>
                    <a:pt x="19405" y="8684"/>
                  </a:lnTo>
                  <a:lnTo>
                    <a:pt x="19603" y="8599"/>
                  </a:lnTo>
                  <a:lnTo>
                    <a:pt x="19773" y="8486"/>
                  </a:lnTo>
                  <a:lnTo>
                    <a:pt x="19943" y="8373"/>
                  </a:lnTo>
                  <a:lnTo>
                    <a:pt x="20084" y="8260"/>
                  </a:lnTo>
                  <a:lnTo>
                    <a:pt x="20226" y="8119"/>
                  </a:lnTo>
                  <a:lnTo>
                    <a:pt x="20367" y="7977"/>
                  </a:lnTo>
                  <a:lnTo>
                    <a:pt x="20565" y="7638"/>
                  </a:lnTo>
                  <a:lnTo>
                    <a:pt x="20763" y="7298"/>
                  </a:lnTo>
                  <a:lnTo>
                    <a:pt x="20904" y="6902"/>
                  </a:lnTo>
                  <a:lnTo>
                    <a:pt x="21018" y="6506"/>
                  </a:lnTo>
                  <a:lnTo>
                    <a:pt x="21216" y="5658"/>
                  </a:lnTo>
                  <a:lnTo>
                    <a:pt x="21414" y="4809"/>
                  </a:lnTo>
                  <a:lnTo>
                    <a:pt x="21527" y="4413"/>
                  </a:lnTo>
                  <a:lnTo>
                    <a:pt x="21668" y="4017"/>
                  </a:lnTo>
                  <a:lnTo>
                    <a:pt x="21838" y="3649"/>
                  </a:lnTo>
                  <a:lnTo>
                    <a:pt x="22036" y="3310"/>
                  </a:lnTo>
                  <a:lnTo>
                    <a:pt x="22291" y="3027"/>
                  </a:lnTo>
                  <a:lnTo>
                    <a:pt x="22432" y="2886"/>
                  </a:lnTo>
                  <a:lnTo>
                    <a:pt x="22602" y="2772"/>
                  </a:lnTo>
                  <a:lnTo>
                    <a:pt x="22800" y="2631"/>
                  </a:lnTo>
                  <a:lnTo>
                    <a:pt x="23026" y="2546"/>
                  </a:lnTo>
                  <a:lnTo>
                    <a:pt x="23252" y="2461"/>
                  </a:lnTo>
                  <a:lnTo>
                    <a:pt x="23507" y="2405"/>
                  </a:lnTo>
                  <a:lnTo>
                    <a:pt x="23733" y="2376"/>
                  </a:lnTo>
                  <a:lnTo>
                    <a:pt x="23988" y="2348"/>
                  </a:lnTo>
                  <a:lnTo>
                    <a:pt x="24497" y="2376"/>
                  </a:lnTo>
                  <a:lnTo>
                    <a:pt x="25006" y="2461"/>
                  </a:lnTo>
                  <a:lnTo>
                    <a:pt x="25515" y="2574"/>
                  </a:lnTo>
                  <a:lnTo>
                    <a:pt x="26533" y="2857"/>
                  </a:lnTo>
                  <a:lnTo>
                    <a:pt x="27043" y="2970"/>
                  </a:lnTo>
                  <a:lnTo>
                    <a:pt x="27552" y="3055"/>
                  </a:lnTo>
                  <a:lnTo>
                    <a:pt x="28089" y="3084"/>
                  </a:lnTo>
                  <a:lnTo>
                    <a:pt x="28344" y="3084"/>
                  </a:lnTo>
                  <a:lnTo>
                    <a:pt x="28598" y="3055"/>
                  </a:lnTo>
                  <a:lnTo>
                    <a:pt x="28853" y="3027"/>
                  </a:lnTo>
                  <a:lnTo>
                    <a:pt x="29108" y="2970"/>
                  </a:lnTo>
                  <a:lnTo>
                    <a:pt x="29334" y="2886"/>
                  </a:lnTo>
                  <a:lnTo>
                    <a:pt x="29560" y="2801"/>
                  </a:lnTo>
                  <a:lnTo>
                    <a:pt x="29758" y="2659"/>
                  </a:lnTo>
                  <a:lnTo>
                    <a:pt x="29928" y="2518"/>
                  </a:lnTo>
                  <a:lnTo>
                    <a:pt x="30098" y="2348"/>
                  </a:lnTo>
                  <a:lnTo>
                    <a:pt x="30239" y="2150"/>
                  </a:lnTo>
                  <a:lnTo>
                    <a:pt x="30380" y="1867"/>
                  </a:lnTo>
                  <a:lnTo>
                    <a:pt x="30465" y="1584"/>
                  </a:lnTo>
                  <a:lnTo>
                    <a:pt x="30494" y="1302"/>
                  </a:lnTo>
                  <a:lnTo>
                    <a:pt x="30465" y="1019"/>
                  </a:lnTo>
                  <a:lnTo>
                    <a:pt x="29984" y="764"/>
                  </a:lnTo>
                  <a:lnTo>
                    <a:pt x="29504" y="538"/>
                  </a:lnTo>
                  <a:lnTo>
                    <a:pt x="29023" y="368"/>
                  </a:lnTo>
                  <a:lnTo>
                    <a:pt x="28542" y="227"/>
                  </a:lnTo>
                  <a:lnTo>
                    <a:pt x="28033" y="114"/>
                  </a:lnTo>
                  <a:lnTo>
                    <a:pt x="27552" y="57"/>
                  </a:lnTo>
                  <a:lnTo>
                    <a:pt x="2704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4"/>
            <p:cNvSpPr/>
            <p:nvPr/>
          </p:nvSpPr>
          <p:spPr>
            <a:xfrm>
              <a:off x="418450" y="2780750"/>
              <a:ext cx="645650" cy="1010550"/>
            </a:xfrm>
            <a:custGeom>
              <a:avLst/>
              <a:gdLst/>
              <a:ahLst/>
              <a:cxnLst/>
              <a:rect l="l" t="t" r="r" b="b"/>
              <a:pathLst>
                <a:path w="25826" h="40422" extrusionOk="0">
                  <a:moveTo>
                    <a:pt x="25543" y="0"/>
                  </a:moveTo>
                  <a:lnTo>
                    <a:pt x="24864" y="114"/>
                  </a:lnTo>
                  <a:lnTo>
                    <a:pt x="24185" y="227"/>
                  </a:lnTo>
                  <a:lnTo>
                    <a:pt x="23506" y="368"/>
                  </a:lnTo>
                  <a:lnTo>
                    <a:pt x="22827" y="538"/>
                  </a:lnTo>
                  <a:lnTo>
                    <a:pt x="22177" y="736"/>
                  </a:lnTo>
                  <a:lnTo>
                    <a:pt x="21526" y="962"/>
                  </a:lnTo>
                  <a:lnTo>
                    <a:pt x="20875" y="1188"/>
                  </a:lnTo>
                  <a:lnTo>
                    <a:pt x="20253" y="1443"/>
                  </a:lnTo>
                  <a:lnTo>
                    <a:pt x="19603" y="1726"/>
                  </a:lnTo>
                  <a:lnTo>
                    <a:pt x="18980" y="2037"/>
                  </a:lnTo>
                  <a:lnTo>
                    <a:pt x="18386" y="2348"/>
                  </a:lnTo>
                  <a:lnTo>
                    <a:pt x="17764" y="2688"/>
                  </a:lnTo>
                  <a:lnTo>
                    <a:pt x="17170" y="3027"/>
                  </a:lnTo>
                  <a:lnTo>
                    <a:pt x="16576" y="3395"/>
                  </a:lnTo>
                  <a:lnTo>
                    <a:pt x="15444" y="4159"/>
                  </a:lnTo>
                  <a:lnTo>
                    <a:pt x="14398" y="4894"/>
                  </a:lnTo>
                  <a:lnTo>
                    <a:pt x="13408" y="5686"/>
                  </a:lnTo>
                  <a:lnTo>
                    <a:pt x="12446" y="6506"/>
                  </a:lnTo>
                  <a:lnTo>
                    <a:pt x="11513" y="7383"/>
                  </a:lnTo>
                  <a:lnTo>
                    <a:pt x="10607" y="8288"/>
                  </a:lnTo>
                  <a:lnTo>
                    <a:pt x="9759" y="9193"/>
                  </a:lnTo>
                  <a:lnTo>
                    <a:pt x="8910" y="10155"/>
                  </a:lnTo>
                  <a:lnTo>
                    <a:pt x="8118" y="11145"/>
                  </a:lnTo>
                  <a:lnTo>
                    <a:pt x="7355" y="12135"/>
                  </a:lnTo>
                  <a:lnTo>
                    <a:pt x="6647" y="13154"/>
                  </a:lnTo>
                  <a:lnTo>
                    <a:pt x="5968" y="14172"/>
                  </a:lnTo>
                  <a:lnTo>
                    <a:pt x="5318" y="15247"/>
                  </a:lnTo>
                  <a:lnTo>
                    <a:pt x="4696" y="16322"/>
                  </a:lnTo>
                  <a:lnTo>
                    <a:pt x="4130" y="17425"/>
                  </a:lnTo>
                  <a:lnTo>
                    <a:pt x="3592" y="18528"/>
                  </a:lnTo>
                  <a:lnTo>
                    <a:pt x="3083" y="19659"/>
                  </a:lnTo>
                  <a:lnTo>
                    <a:pt x="2631" y="20791"/>
                  </a:lnTo>
                  <a:lnTo>
                    <a:pt x="2178" y="21951"/>
                  </a:lnTo>
                  <a:lnTo>
                    <a:pt x="1782" y="23139"/>
                  </a:lnTo>
                  <a:lnTo>
                    <a:pt x="1443" y="24298"/>
                  </a:lnTo>
                  <a:lnTo>
                    <a:pt x="1132" y="25515"/>
                  </a:lnTo>
                  <a:lnTo>
                    <a:pt x="849" y="26703"/>
                  </a:lnTo>
                  <a:lnTo>
                    <a:pt x="594" y="27919"/>
                  </a:lnTo>
                  <a:lnTo>
                    <a:pt x="396" y="29135"/>
                  </a:lnTo>
                  <a:lnTo>
                    <a:pt x="226" y="30352"/>
                  </a:lnTo>
                  <a:lnTo>
                    <a:pt x="113" y="31596"/>
                  </a:lnTo>
                  <a:lnTo>
                    <a:pt x="28" y="32841"/>
                  </a:lnTo>
                  <a:lnTo>
                    <a:pt x="0" y="34057"/>
                  </a:lnTo>
                  <a:lnTo>
                    <a:pt x="0" y="35302"/>
                  </a:lnTo>
                  <a:lnTo>
                    <a:pt x="57" y="36546"/>
                  </a:lnTo>
                  <a:lnTo>
                    <a:pt x="141" y="37791"/>
                  </a:lnTo>
                  <a:lnTo>
                    <a:pt x="283" y="39007"/>
                  </a:lnTo>
                  <a:lnTo>
                    <a:pt x="453" y="40224"/>
                  </a:lnTo>
                  <a:lnTo>
                    <a:pt x="481" y="40337"/>
                  </a:lnTo>
                  <a:lnTo>
                    <a:pt x="537" y="40393"/>
                  </a:lnTo>
                  <a:lnTo>
                    <a:pt x="622" y="40422"/>
                  </a:lnTo>
                  <a:lnTo>
                    <a:pt x="707" y="40422"/>
                  </a:lnTo>
                  <a:lnTo>
                    <a:pt x="792" y="40393"/>
                  </a:lnTo>
                  <a:lnTo>
                    <a:pt x="877" y="40337"/>
                  </a:lnTo>
                  <a:lnTo>
                    <a:pt x="905" y="40252"/>
                  </a:lnTo>
                  <a:lnTo>
                    <a:pt x="905" y="40139"/>
                  </a:lnTo>
                  <a:lnTo>
                    <a:pt x="736" y="38922"/>
                  </a:lnTo>
                  <a:lnTo>
                    <a:pt x="622" y="37734"/>
                  </a:lnTo>
                  <a:lnTo>
                    <a:pt x="537" y="36518"/>
                  </a:lnTo>
                  <a:lnTo>
                    <a:pt x="481" y="35302"/>
                  </a:lnTo>
                  <a:lnTo>
                    <a:pt x="481" y="34085"/>
                  </a:lnTo>
                  <a:lnTo>
                    <a:pt x="509" y="32869"/>
                  </a:lnTo>
                  <a:lnTo>
                    <a:pt x="594" y="31653"/>
                  </a:lnTo>
                  <a:lnTo>
                    <a:pt x="707" y="30437"/>
                  </a:lnTo>
                  <a:lnTo>
                    <a:pt x="877" y="29220"/>
                  </a:lnTo>
                  <a:lnTo>
                    <a:pt x="1075" y="28032"/>
                  </a:lnTo>
                  <a:lnTo>
                    <a:pt x="1301" y="26844"/>
                  </a:lnTo>
                  <a:lnTo>
                    <a:pt x="1584" y="25656"/>
                  </a:lnTo>
                  <a:lnTo>
                    <a:pt x="1895" y="24468"/>
                  </a:lnTo>
                  <a:lnTo>
                    <a:pt x="2235" y="23308"/>
                  </a:lnTo>
                  <a:lnTo>
                    <a:pt x="2631" y="22149"/>
                  </a:lnTo>
                  <a:lnTo>
                    <a:pt x="3055" y="20989"/>
                  </a:lnTo>
                  <a:lnTo>
                    <a:pt x="3508" y="19886"/>
                  </a:lnTo>
                  <a:lnTo>
                    <a:pt x="4017" y="18754"/>
                  </a:lnTo>
                  <a:lnTo>
                    <a:pt x="4526" y="17651"/>
                  </a:lnTo>
                  <a:lnTo>
                    <a:pt x="5092" y="16576"/>
                  </a:lnTo>
                  <a:lnTo>
                    <a:pt x="5714" y="15530"/>
                  </a:lnTo>
                  <a:lnTo>
                    <a:pt x="6336" y="14483"/>
                  </a:lnTo>
                  <a:lnTo>
                    <a:pt x="7015" y="13465"/>
                  </a:lnTo>
                  <a:lnTo>
                    <a:pt x="7722" y="12475"/>
                  </a:lnTo>
                  <a:lnTo>
                    <a:pt x="8458" y="11485"/>
                  </a:lnTo>
                  <a:lnTo>
                    <a:pt x="9221" y="10523"/>
                  </a:lnTo>
                  <a:lnTo>
                    <a:pt x="10042" y="9589"/>
                  </a:lnTo>
                  <a:lnTo>
                    <a:pt x="10890" y="8684"/>
                  </a:lnTo>
                  <a:lnTo>
                    <a:pt x="11767" y="7807"/>
                  </a:lnTo>
                  <a:lnTo>
                    <a:pt x="12672" y="6987"/>
                  </a:lnTo>
                  <a:lnTo>
                    <a:pt x="13578" y="6167"/>
                  </a:lnTo>
                  <a:lnTo>
                    <a:pt x="14568" y="5403"/>
                  </a:lnTo>
                  <a:lnTo>
                    <a:pt x="15642" y="4583"/>
                  </a:lnTo>
                  <a:lnTo>
                    <a:pt x="16802" y="3819"/>
                  </a:lnTo>
                  <a:lnTo>
                    <a:pt x="17368" y="3451"/>
                  </a:lnTo>
                  <a:lnTo>
                    <a:pt x="17962" y="3112"/>
                  </a:lnTo>
                  <a:lnTo>
                    <a:pt x="18556" y="2772"/>
                  </a:lnTo>
                  <a:lnTo>
                    <a:pt x="19178" y="2461"/>
                  </a:lnTo>
                  <a:lnTo>
                    <a:pt x="19801" y="2178"/>
                  </a:lnTo>
                  <a:lnTo>
                    <a:pt x="20423" y="1896"/>
                  </a:lnTo>
                  <a:lnTo>
                    <a:pt x="21045" y="1641"/>
                  </a:lnTo>
                  <a:lnTo>
                    <a:pt x="21696" y="1415"/>
                  </a:lnTo>
                  <a:lnTo>
                    <a:pt x="22346" y="1188"/>
                  </a:lnTo>
                  <a:lnTo>
                    <a:pt x="22997" y="990"/>
                  </a:lnTo>
                  <a:lnTo>
                    <a:pt x="23648" y="821"/>
                  </a:lnTo>
                  <a:lnTo>
                    <a:pt x="24326" y="679"/>
                  </a:lnTo>
                  <a:lnTo>
                    <a:pt x="24977" y="566"/>
                  </a:lnTo>
                  <a:lnTo>
                    <a:pt x="25656" y="481"/>
                  </a:lnTo>
                  <a:lnTo>
                    <a:pt x="25741" y="453"/>
                  </a:lnTo>
                  <a:lnTo>
                    <a:pt x="25797" y="396"/>
                  </a:lnTo>
                  <a:lnTo>
                    <a:pt x="25826" y="312"/>
                  </a:lnTo>
                  <a:lnTo>
                    <a:pt x="25826" y="227"/>
                  </a:lnTo>
                  <a:lnTo>
                    <a:pt x="25797" y="142"/>
                  </a:lnTo>
                  <a:lnTo>
                    <a:pt x="25741" y="57"/>
                  </a:lnTo>
                  <a:lnTo>
                    <a:pt x="25656" y="29"/>
                  </a:lnTo>
                  <a:lnTo>
                    <a:pt x="255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4"/>
            <p:cNvSpPr/>
            <p:nvPr/>
          </p:nvSpPr>
          <p:spPr>
            <a:xfrm>
              <a:off x="398650" y="3297675"/>
              <a:ext cx="150650" cy="103975"/>
            </a:xfrm>
            <a:custGeom>
              <a:avLst/>
              <a:gdLst/>
              <a:ahLst/>
              <a:cxnLst/>
              <a:rect l="l" t="t" r="r" b="b"/>
              <a:pathLst>
                <a:path w="6026" h="4159" extrusionOk="0">
                  <a:moveTo>
                    <a:pt x="255" y="1"/>
                  </a:moveTo>
                  <a:lnTo>
                    <a:pt x="170" y="29"/>
                  </a:lnTo>
                  <a:lnTo>
                    <a:pt x="85" y="86"/>
                  </a:lnTo>
                  <a:lnTo>
                    <a:pt x="28" y="142"/>
                  </a:lnTo>
                  <a:lnTo>
                    <a:pt x="0" y="227"/>
                  </a:lnTo>
                  <a:lnTo>
                    <a:pt x="0" y="312"/>
                  </a:lnTo>
                  <a:lnTo>
                    <a:pt x="57" y="397"/>
                  </a:lnTo>
                  <a:lnTo>
                    <a:pt x="396" y="793"/>
                  </a:lnTo>
                  <a:lnTo>
                    <a:pt x="707" y="1189"/>
                  </a:lnTo>
                  <a:lnTo>
                    <a:pt x="1018" y="1613"/>
                  </a:lnTo>
                  <a:lnTo>
                    <a:pt x="1273" y="2066"/>
                  </a:lnTo>
                  <a:lnTo>
                    <a:pt x="1499" y="2518"/>
                  </a:lnTo>
                  <a:lnTo>
                    <a:pt x="1726" y="2999"/>
                  </a:lnTo>
                  <a:lnTo>
                    <a:pt x="1895" y="3480"/>
                  </a:lnTo>
                  <a:lnTo>
                    <a:pt x="2037" y="3961"/>
                  </a:lnTo>
                  <a:lnTo>
                    <a:pt x="2093" y="4074"/>
                  </a:lnTo>
                  <a:lnTo>
                    <a:pt x="2178" y="4131"/>
                  </a:lnTo>
                  <a:lnTo>
                    <a:pt x="2291" y="4159"/>
                  </a:lnTo>
                  <a:lnTo>
                    <a:pt x="2404" y="4131"/>
                  </a:lnTo>
                  <a:lnTo>
                    <a:pt x="5884" y="2235"/>
                  </a:lnTo>
                  <a:lnTo>
                    <a:pt x="5968" y="2150"/>
                  </a:lnTo>
                  <a:lnTo>
                    <a:pt x="6025" y="2066"/>
                  </a:lnTo>
                  <a:lnTo>
                    <a:pt x="6025" y="1981"/>
                  </a:lnTo>
                  <a:lnTo>
                    <a:pt x="5997" y="1896"/>
                  </a:lnTo>
                  <a:lnTo>
                    <a:pt x="5940" y="1839"/>
                  </a:lnTo>
                  <a:lnTo>
                    <a:pt x="5855" y="1783"/>
                  </a:lnTo>
                  <a:lnTo>
                    <a:pt x="5770" y="1754"/>
                  </a:lnTo>
                  <a:lnTo>
                    <a:pt x="5686" y="1783"/>
                  </a:lnTo>
                  <a:lnTo>
                    <a:pt x="2433" y="3565"/>
                  </a:lnTo>
                  <a:lnTo>
                    <a:pt x="2263" y="3084"/>
                  </a:lnTo>
                  <a:lnTo>
                    <a:pt x="2065" y="2631"/>
                  </a:lnTo>
                  <a:lnTo>
                    <a:pt x="1867" y="2150"/>
                  </a:lnTo>
                  <a:lnTo>
                    <a:pt x="1612" y="1726"/>
                  </a:lnTo>
                  <a:lnTo>
                    <a:pt x="1358" y="1274"/>
                  </a:lnTo>
                  <a:lnTo>
                    <a:pt x="1075" y="878"/>
                  </a:lnTo>
                  <a:lnTo>
                    <a:pt x="764" y="482"/>
                  </a:lnTo>
                  <a:lnTo>
                    <a:pt x="424" y="86"/>
                  </a:lnTo>
                  <a:lnTo>
                    <a:pt x="339" y="29"/>
                  </a:lnTo>
                  <a:lnTo>
                    <a:pt x="2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4"/>
            <p:cNvSpPr/>
            <p:nvPr/>
          </p:nvSpPr>
          <p:spPr>
            <a:xfrm>
              <a:off x="590275" y="2978750"/>
              <a:ext cx="122375" cy="122375"/>
            </a:xfrm>
            <a:custGeom>
              <a:avLst/>
              <a:gdLst/>
              <a:ahLst/>
              <a:cxnLst/>
              <a:rect l="l" t="t" r="r" b="b"/>
              <a:pathLst>
                <a:path w="4895" h="4895" extrusionOk="0">
                  <a:moveTo>
                    <a:pt x="595" y="1"/>
                  </a:moveTo>
                  <a:lnTo>
                    <a:pt x="538" y="29"/>
                  </a:lnTo>
                  <a:lnTo>
                    <a:pt x="453" y="114"/>
                  </a:lnTo>
                  <a:lnTo>
                    <a:pt x="425" y="199"/>
                  </a:lnTo>
                  <a:lnTo>
                    <a:pt x="1" y="4668"/>
                  </a:lnTo>
                  <a:lnTo>
                    <a:pt x="1" y="4753"/>
                  </a:lnTo>
                  <a:lnTo>
                    <a:pt x="86" y="4838"/>
                  </a:lnTo>
                  <a:lnTo>
                    <a:pt x="170" y="4894"/>
                  </a:lnTo>
                  <a:lnTo>
                    <a:pt x="284" y="4894"/>
                  </a:lnTo>
                  <a:lnTo>
                    <a:pt x="4725" y="4442"/>
                  </a:lnTo>
                  <a:lnTo>
                    <a:pt x="4809" y="4413"/>
                  </a:lnTo>
                  <a:lnTo>
                    <a:pt x="4866" y="4357"/>
                  </a:lnTo>
                  <a:lnTo>
                    <a:pt x="4894" y="4272"/>
                  </a:lnTo>
                  <a:lnTo>
                    <a:pt x="4894" y="4187"/>
                  </a:lnTo>
                  <a:lnTo>
                    <a:pt x="4866" y="4102"/>
                  </a:lnTo>
                  <a:lnTo>
                    <a:pt x="4809" y="4017"/>
                  </a:lnTo>
                  <a:lnTo>
                    <a:pt x="4725" y="3989"/>
                  </a:lnTo>
                  <a:lnTo>
                    <a:pt x="4611" y="3961"/>
                  </a:lnTo>
                  <a:lnTo>
                    <a:pt x="510" y="4413"/>
                  </a:lnTo>
                  <a:lnTo>
                    <a:pt x="510" y="4413"/>
                  </a:lnTo>
                  <a:lnTo>
                    <a:pt x="906" y="227"/>
                  </a:lnTo>
                  <a:lnTo>
                    <a:pt x="906" y="142"/>
                  </a:lnTo>
                  <a:lnTo>
                    <a:pt x="849" y="57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4"/>
            <p:cNvSpPr/>
            <p:nvPr/>
          </p:nvSpPr>
          <p:spPr>
            <a:xfrm>
              <a:off x="794650" y="2810450"/>
              <a:ext cx="94775" cy="110350"/>
            </a:xfrm>
            <a:custGeom>
              <a:avLst/>
              <a:gdLst/>
              <a:ahLst/>
              <a:cxnLst/>
              <a:rect l="l" t="t" r="r" b="b"/>
              <a:pathLst>
                <a:path w="3791" h="4414" extrusionOk="0">
                  <a:moveTo>
                    <a:pt x="1669" y="0"/>
                  </a:moveTo>
                  <a:lnTo>
                    <a:pt x="1585" y="57"/>
                  </a:lnTo>
                  <a:lnTo>
                    <a:pt x="1528" y="142"/>
                  </a:lnTo>
                  <a:lnTo>
                    <a:pt x="0" y="3253"/>
                  </a:lnTo>
                  <a:lnTo>
                    <a:pt x="0" y="3282"/>
                  </a:lnTo>
                  <a:lnTo>
                    <a:pt x="0" y="3338"/>
                  </a:lnTo>
                  <a:lnTo>
                    <a:pt x="29" y="3451"/>
                  </a:lnTo>
                  <a:lnTo>
                    <a:pt x="114" y="3536"/>
                  </a:lnTo>
                  <a:lnTo>
                    <a:pt x="227" y="3565"/>
                  </a:lnTo>
                  <a:lnTo>
                    <a:pt x="1075" y="3565"/>
                  </a:lnTo>
                  <a:lnTo>
                    <a:pt x="1471" y="3649"/>
                  </a:lnTo>
                  <a:lnTo>
                    <a:pt x="1896" y="3734"/>
                  </a:lnTo>
                  <a:lnTo>
                    <a:pt x="2292" y="3847"/>
                  </a:lnTo>
                  <a:lnTo>
                    <a:pt x="2688" y="3989"/>
                  </a:lnTo>
                  <a:lnTo>
                    <a:pt x="3055" y="4159"/>
                  </a:lnTo>
                  <a:lnTo>
                    <a:pt x="3423" y="4385"/>
                  </a:lnTo>
                  <a:lnTo>
                    <a:pt x="3508" y="4413"/>
                  </a:lnTo>
                  <a:lnTo>
                    <a:pt x="3621" y="4413"/>
                  </a:lnTo>
                  <a:lnTo>
                    <a:pt x="3706" y="4357"/>
                  </a:lnTo>
                  <a:lnTo>
                    <a:pt x="3763" y="4300"/>
                  </a:lnTo>
                  <a:lnTo>
                    <a:pt x="3791" y="4215"/>
                  </a:lnTo>
                  <a:lnTo>
                    <a:pt x="3791" y="4130"/>
                  </a:lnTo>
                  <a:lnTo>
                    <a:pt x="3763" y="4045"/>
                  </a:lnTo>
                  <a:lnTo>
                    <a:pt x="3678" y="3989"/>
                  </a:lnTo>
                  <a:lnTo>
                    <a:pt x="3338" y="3791"/>
                  </a:lnTo>
                  <a:lnTo>
                    <a:pt x="2971" y="3593"/>
                  </a:lnTo>
                  <a:lnTo>
                    <a:pt x="2603" y="3451"/>
                  </a:lnTo>
                  <a:lnTo>
                    <a:pt x="2207" y="3310"/>
                  </a:lnTo>
                  <a:lnTo>
                    <a:pt x="1811" y="3225"/>
                  </a:lnTo>
                  <a:lnTo>
                    <a:pt x="1415" y="3140"/>
                  </a:lnTo>
                  <a:lnTo>
                    <a:pt x="1019" y="3084"/>
                  </a:lnTo>
                  <a:lnTo>
                    <a:pt x="623" y="3084"/>
                  </a:lnTo>
                  <a:lnTo>
                    <a:pt x="1981" y="283"/>
                  </a:lnTo>
                  <a:lnTo>
                    <a:pt x="2009" y="198"/>
                  </a:lnTo>
                  <a:lnTo>
                    <a:pt x="1981" y="114"/>
                  </a:lnTo>
                  <a:lnTo>
                    <a:pt x="1924" y="57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4"/>
            <p:cNvSpPr/>
            <p:nvPr/>
          </p:nvSpPr>
          <p:spPr>
            <a:xfrm>
              <a:off x="588150" y="33266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57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9" y="2829"/>
                  </a:lnTo>
                  <a:lnTo>
                    <a:pt x="22008" y="3197"/>
                  </a:lnTo>
                  <a:lnTo>
                    <a:pt x="21668" y="3536"/>
                  </a:lnTo>
                  <a:lnTo>
                    <a:pt x="21329" y="3847"/>
                  </a:lnTo>
                  <a:lnTo>
                    <a:pt x="20961" y="4102"/>
                  </a:lnTo>
                  <a:lnTo>
                    <a:pt x="20593" y="4300"/>
                  </a:lnTo>
                  <a:lnTo>
                    <a:pt x="20197" y="4470"/>
                  </a:lnTo>
                  <a:lnTo>
                    <a:pt x="19773" y="4555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11"/>
                  </a:lnTo>
                  <a:lnTo>
                    <a:pt x="17934" y="4611"/>
                  </a:lnTo>
                  <a:lnTo>
                    <a:pt x="17001" y="4555"/>
                  </a:lnTo>
                  <a:lnTo>
                    <a:pt x="16520" y="4526"/>
                  </a:lnTo>
                  <a:lnTo>
                    <a:pt x="16096" y="4526"/>
                  </a:lnTo>
                  <a:lnTo>
                    <a:pt x="15643" y="4555"/>
                  </a:lnTo>
                  <a:lnTo>
                    <a:pt x="15247" y="4611"/>
                  </a:lnTo>
                  <a:lnTo>
                    <a:pt x="14879" y="4724"/>
                  </a:lnTo>
                  <a:lnTo>
                    <a:pt x="14681" y="4809"/>
                  </a:lnTo>
                  <a:lnTo>
                    <a:pt x="14512" y="4894"/>
                  </a:lnTo>
                  <a:lnTo>
                    <a:pt x="14342" y="5007"/>
                  </a:lnTo>
                  <a:lnTo>
                    <a:pt x="14201" y="5120"/>
                  </a:lnTo>
                  <a:lnTo>
                    <a:pt x="14059" y="5290"/>
                  </a:lnTo>
                  <a:lnTo>
                    <a:pt x="13918" y="5431"/>
                  </a:lnTo>
                  <a:lnTo>
                    <a:pt x="13663" y="5799"/>
                  </a:lnTo>
                  <a:lnTo>
                    <a:pt x="13437" y="6195"/>
                  </a:lnTo>
                  <a:lnTo>
                    <a:pt x="13211" y="6591"/>
                  </a:lnTo>
                  <a:lnTo>
                    <a:pt x="13013" y="6987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8" y="9505"/>
                  </a:lnTo>
                  <a:lnTo>
                    <a:pt x="11740" y="9901"/>
                  </a:lnTo>
                  <a:lnTo>
                    <a:pt x="11542" y="10297"/>
                  </a:lnTo>
                  <a:lnTo>
                    <a:pt x="11315" y="10693"/>
                  </a:lnTo>
                  <a:lnTo>
                    <a:pt x="11061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475"/>
                  </a:lnTo>
                  <a:lnTo>
                    <a:pt x="9166" y="12814"/>
                  </a:lnTo>
                  <a:lnTo>
                    <a:pt x="8685" y="13097"/>
                  </a:lnTo>
                  <a:lnTo>
                    <a:pt x="8176" y="13380"/>
                  </a:lnTo>
                  <a:lnTo>
                    <a:pt x="7638" y="13663"/>
                  </a:lnTo>
                  <a:lnTo>
                    <a:pt x="6592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40" y="15303"/>
                  </a:lnTo>
                  <a:lnTo>
                    <a:pt x="4187" y="15643"/>
                  </a:lnTo>
                  <a:lnTo>
                    <a:pt x="3819" y="16039"/>
                  </a:lnTo>
                  <a:lnTo>
                    <a:pt x="3452" y="16463"/>
                  </a:lnTo>
                  <a:lnTo>
                    <a:pt x="3282" y="16689"/>
                  </a:lnTo>
                  <a:lnTo>
                    <a:pt x="3141" y="16916"/>
                  </a:lnTo>
                  <a:lnTo>
                    <a:pt x="2971" y="17283"/>
                  </a:lnTo>
                  <a:lnTo>
                    <a:pt x="2801" y="17651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11"/>
                  </a:lnTo>
                  <a:lnTo>
                    <a:pt x="2462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9" y="22460"/>
                  </a:lnTo>
                  <a:lnTo>
                    <a:pt x="2320" y="22856"/>
                  </a:lnTo>
                  <a:lnTo>
                    <a:pt x="2264" y="23252"/>
                  </a:lnTo>
                  <a:lnTo>
                    <a:pt x="2179" y="23761"/>
                  </a:lnTo>
                  <a:lnTo>
                    <a:pt x="2066" y="24242"/>
                  </a:lnTo>
                  <a:lnTo>
                    <a:pt x="1953" y="24694"/>
                  </a:lnTo>
                  <a:lnTo>
                    <a:pt x="1783" y="25147"/>
                  </a:lnTo>
                  <a:lnTo>
                    <a:pt x="1585" y="25600"/>
                  </a:lnTo>
                  <a:lnTo>
                    <a:pt x="1387" y="26052"/>
                  </a:lnTo>
                  <a:lnTo>
                    <a:pt x="934" y="26929"/>
                  </a:lnTo>
                  <a:lnTo>
                    <a:pt x="567" y="27636"/>
                  </a:lnTo>
                  <a:lnTo>
                    <a:pt x="397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1" y="29531"/>
                  </a:lnTo>
                  <a:lnTo>
                    <a:pt x="1" y="29927"/>
                  </a:lnTo>
                  <a:lnTo>
                    <a:pt x="29" y="30521"/>
                  </a:lnTo>
                  <a:lnTo>
                    <a:pt x="114" y="31115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13"/>
                  </a:lnTo>
                  <a:lnTo>
                    <a:pt x="878" y="33067"/>
                  </a:lnTo>
                  <a:lnTo>
                    <a:pt x="1047" y="33322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01"/>
                  </a:lnTo>
                  <a:lnTo>
                    <a:pt x="1868" y="34199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8" y="34849"/>
                  </a:lnTo>
                  <a:lnTo>
                    <a:pt x="3395" y="35076"/>
                  </a:lnTo>
                  <a:lnTo>
                    <a:pt x="3961" y="35245"/>
                  </a:lnTo>
                  <a:lnTo>
                    <a:pt x="3989" y="34142"/>
                  </a:lnTo>
                  <a:lnTo>
                    <a:pt x="4074" y="33067"/>
                  </a:lnTo>
                  <a:lnTo>
                    <a:pt x="4187" y="31992"/>
                  </a:lnTo>
                  <a:lnTo>
                    <a:pt x="4329" y="30917"/>
                  </a:lnTo>
                  <a:lnTo>
                    <a:pt x="4498" y="29843"/>
                  </a:lnTo>
                  <a:lnTo>
                    <a:pt x="4725" y="28796"/>
                  </a:lnTo>
                  <a:lnTo>
                    <a:pt x="4979" y="27721"/>
                  </a:lnTo>
                  <a:lnTo>
                    <a:pt x="5290" y="26674"/>
                  </a:lnTo>
                  <a:lnTo>
                    <a:pt x="5602" y="25628"/>
                  </a:lnTo>
                  <a:lnTo>
                    <a:pt x="5969" y="24610"/>
                  </a:lnTo>
                  <a:lnTo>
                    <a:pt x="6365" y="23591"/>
                  </a:lnTo>
                  <a:lnTo>
                    <a:pt x="6790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03"/>
                  </a:lnTo>
                  <a:lnTo>
                    <a:pt x="8798" y="18641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7" y="15869"/>
                  </a:lnTo>
                  <a:lnTo>
                    <a:pt x="11287" y="14964"/>
                  </a:lnTo>
                  <a:lnTo>
                    <a:pt x="11994" y="14087"/>
                  </a:lnTo>
                  <a:lnTo>
                    <a:pt x="12701" y="13238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90" y="9307"/>
                  </a:lnTo>
                  <a:lnTo>
                    <a:pt x="17567" y="8571"/>
                  </a:lnTo>
                  <a:lnTo>
                    <a:pt x="18444" y="7892"/>
                  </a:lnTo>
                  <a:lnTo>
                    <a:pt x="19377" y="7213"/>
                  </a:lnTo>
                  <a:lnTo>
                    <a:pt x="20310" y="6563"/>
                  </a:lnTo>
                  <a:lnTo>
                    <a:pt x="21272" y="5969"/>
                  </a:lnTo>
                  <a:lnTo>
                    <a:pt x="21470" y="5856"/>
                  </a:lnTo>
                  <a:lnTo>
                    <a:pt x="21697" y="5743"/>
                  </a:lnTo>
                  <a:lnTo>
                    <a:pt x="22149" y="5431"/>
                  </a:lnTo>
                  <a:lnTo>
                    <a:pt x="22630" y="5149"/>
                  </a:lnTo>
                  <a:lnTo>
                    <a:pt x="22856" y="5007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1"/>
                  </a:lnTo>
                  <a:lnTo>
                    <a:pt x="29108" y="2631"/>
                  </a:lnTo>
                  <a:lnTo>
                    <a:pt x="30154" y="2348"/>
                  </a:lnTo>
                  <a:lnTo>
                    <a:pt x="31229" y="2094"/>
                  </a:lnTo>
                  <a:lnTo>
                    <a:pt x="31738" y="2009"/>
                  </a:lnTo>
                  <a:lnTo>
                    <a:pt x="32276" y="1924"/>
                  </a:lnTo>
                  <a:lnTo>
                    <a:pt x="32785" y="1867"/>
                  </a:lnTo>
                  <a:lnTo>
                    <a:pt x="33294" y="1839"/>
                  </a:lnTo>
                  <a:lnTo>
                    <a:pt x="33831" y="1811"/>
                  </a:lnTo>
                  <a:lnTo>
                    <a:pt x="34341" y="1839"/>
                  </a:lnTo>
                  <a:lnTo>
                    <a:pt x="34850" y="1867"/>
                  </a:lnTo>
                  <a:lnTo>
                    <a:pt x="35331" y="1924"/>
                  </a:lnTo>
                  <a:lnTo>
                    <a:pt x="35840" y="2009"/>
                  </a:lnTo>
                  <a:lnTo>
                    <a:pt x="36321" y="2122"/>
                  </a:lnTo>
                  <a:lnTo>
                    <a:pt x="36802" y="2263"/>
                  </a:lnTo>
                  <a:lnTo>
                    <a:pt x="37282" y="2433"/>
                  </a:lnTo>
                  <a:lnTo>
                    <a:pt x="37735" y="2659"/>
                  </a:lnTo>
                  <a:lnTo>
                    <a:pt x="38188" y="2886"/>
                  </a:lnTo>
                  <a:lnTo>
                    <a:pt x="38640" y="3169"/>
                  </a:lnTo>
                  <a:lnTo>
                    <a:pt x="39064" y="3480"/>
                  </a:lnTo>
                  <a:lnTo>
                    <a:pt x="39064" y="3197"/>
                  </a:lnTo>
                  <a:lnTo>
                    <a:pt x="39008" y="2914"/>
                  </a:lnTo>
                  <a:lnTo>
                    <a:pt x="38923" y="2631"/>
                  </a:lnTo>
                  <a:lnTo>
                    <a:pt x="38782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13"/>
                  </a:lnTo>
                  <a:lnTo>
                    <a:pt x="37990" y="1443"/>
                  </a:lnTo>
                  <a:lnTo>
                    <a:pt x="37622" y="1217"/>
                  </a:lnTo>
                  <a:lnTo>
                    <a:pt x="37198" y="1047"/>
                  </a:lnTo>
                  <a:lnTo>
                    <a:pt x="36773" y="906"/>
                  </a:lnTo>
                  <a:lnTo>
                    <a:pt x="36321" y="821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49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9"/>
                  </a:lnTo>
                  <a:lnTo>
                    <a:pt x="31795" y="1217"/>
                  </a:lnTo>
                  <a:lnTo>
                    <a:pt x="31371" y="1245"/>
                  </a:lnTo>
                  <a:lnTo>
                    <a:pt x="30918" y="1217"/>
                  </a:lnTo>
                  <a:lnTo>
                    <a:pt x="30267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5" y="453"/>
                  </a:lnTo>
                  <a:lnTo>
                    <a:pt x="27241" y="255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4"/>
            <p:cNvSpPr/>
            <p:nvPr/>
          </p:nvSpPr>
          <p:spPr>
            <a:xfrm>
              <a:off x="687150" y="33719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871" y="1"/>
                  </a:moveTo>
                  <a:lnTo>
                    <a:pt x="29334" y="29"/>
                  </a:lnTo>
                  <a:lnTo>
                    <a:pt x="28825" y="57"/>
                  </a:lnTo>
                  <a:lnTo>
                    <a:pt x="28316" y="114"/>
                  </a:lnTo>
                  <a:lnTo>
                    <a:pt x="27778" y="199"/>
                  </a:lnTo>
                  <a:lnTo>
                    <a:pt x="27269" y="284"/>
                  </a:lnTo>
                  <a:lnTo>
                    <a:pt x="26194" y="538"/>
                  </a:lnTo>
                  <a:lnTo>
                    <a:pt x="25148" y="821"/>
                  </a:lnTo>
                  <a:lnTo>
                    <a:pt x="24101" y="1161"/>
                  </a:lnTo>
                  <a:lnTo>
                    <a:pt x="23054" y="1528"/>
                  </a:lnTo>
                  <a:lnTo>
                    <a:pt x="22036" y="1924"/>
                  </a:lnTo>
                  <a:lnTo>
                    <a:pt x="21046" y="2320"/>
                  </a:lnTo>
                  <a:lnTo>
                    <a:pt x="19094" y="3112"/>
                  </a:lnTo>
                  <a:lnTo>
                    <a:pt x="18896" y="3197"/>
                  </a:lnTo>
                  <a:lnTo>
                    <a:pt x="18670" y="3339"/>
                  </a:lnTo>
                  <a:lnTo>
                    <a:pt x="18189" y="3621"/>
                  </a:lnTo>
                  <a:lnTo>
                    <a:pt x="17737" y="3933"/>
                  </a:lnTo>
                  <a:lnTo>
                    <a:pt x="17510" y="4046"/>
                  </a:lnTo>
                  <a:lnTo>
                    <a:pt x="17312" y="4159"/>
                  </a:lnTo>
                  <a:lnTo>
                    <a:pt x="16350" y="4753"/>
                  </a:lnTo>
                  <a:lnTo>
                    <a:pt x="15417" y="5403"/>
                  </a:lnTo>
                  <a:lnTo>
                    <a:pt x="14484" y="6082"/>
                  </a:lnTo>
                  <a:lnTo>
                    <a:pt x="13607" y="6761"/>
                  </a:lnTo>
                  <a:lnTo>
                    <a:pt x="12730" y="7497"/>
                  </a:lnTo>
                  <a:lnTo>
                    <a:pt x="11881" y="8232"/>
                  </a:lnTo>
                  <a:lnTo>
                    <a:pt x="11061" y="8996"/>
                  </a:lnTo>
                  <a:lnTo>
                    <a:pt x="10269" y="9788"/>
                  </a:lnTo>
                  <a:lnTo>
                    <a:pt x="9505" y="10608"/>
                  </a:lnTo>
                  <a:lnTo>
                    <a:pt x="8741" y="11428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7" y="14059"/>
                  </a:lnTo>
                  <a:lnTo>
                    <a:pt x="6026" y="14964"/>
                  </a:lnTo>
                  <a:lnTo>
                    <a:pt x="5432" y="15898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83"/>
                  </a:lnTo>
                  <a:lnTo>
                    <a:pt x="3282" y="19773"/>
                  </a:lnTo>
                  <a:lnTo>
                    <a:pt x="2830" y="20763"/>
                  </a:lnTo>
                  <a:lnTo>
                    <a:pt x="2405" y="21781"/>
                  </a:lnTo>
                  <a:lnTo>
                    <a:pt x="2009" y="22800"/>
                  </a:lnTo>
                  <a:lnTo>
                    <a:pt x="1642" y="23818"/>
                  </a:lnTo>
                  <a:lnTo>
                    <a:pt x="1330" y="24864"/>
                  </a:lnTo>
                  <a:lnTo>
                    <a:pt x="1019" y="25911"/>
                  </a:lnTo>
                  <a:lnTo>
                    <a:pt x="765" y="26986"/>
                  </a:lnTo>
                  <a:lnTo>
                    <a:pt x="538" y="28033"/>
                  </a:lnTo>
                  <a:lnTo>
                    <a:pt x="369" y="29107"/>
                  </a:lnTo>
                  <a:lnTo>
                    <a:pt x="227" y="30182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35"/>
                  </a:lnTo>
                  <a:lnTo>
                    <a:pt x="538" y="33520"/>
                  </a:lnTo>
                  <a:lnTo>
                    <a:pt x="1104" y="33548"/>
                  </a:lnTo>
                  <a:lnTo>
                    <a:pt x="1387" y="33548"/>
                  </a:lnTo>
                  <a:lnTo>
                    <a:pt x="1670" y="33520"/>
                  </a:lnTo>
                  <a:lnTo>
                    <a:pt x="1953" y="33492"/>
                  </a:lnTo>
                  <a:lnTo>
                    <a:pt x="2236" y="33435"/>
                  </a:lnTo>
                  <a:lnTo>
                    <a:pt x="2603" y="33322"/>
                  </a:lnTo>
                  <a:lnTo>
                    <a:pt x="2971" y="33181"/>
                  </a:lnTo>
                  <a:lnTo>
                    <a:pt x="3310" y="32983"/>
                  </a:lnTo>
                  <a:lnTo>
                    <a:pt x="3650" y="32785"/>
                  </a:lnTo>
                  <a:lnTo>
                    <a:pt x="3961" y="32558"/>
                  </a:lnTo>
                  <a:lnTo>
                    <a:pt x="4272" y="32304"/>
                  </a:lnTo>
                  <a:lnTo>
                    <a:pt x="4555" y="32021"/>
                  </a:lnTo>
                  <a:lnTo>
                    <a:pt x="4810" y="31738"/>
                  </a:lnTo>
                  <a:lnTo>
                    <a:pt x="5036" y="31427"/>
                  </a:lnTo>
                  <a:lnTo>
                    <a:pt x="5234" y="31087"/>
                  </a:lnTo>
                  <a:lnTo>
                    <a:pt x="5432" y="30748"/>
                  </a:lnTo>
                  <a:lnTo>
                    <a:pt x="5573" y="30380"/>
                  </a:lnTo>
                  <a:lnTo>
                    <a:pt x="5715" y="30013"/>
                  </a:lnTo>
                  <a:lnTo>
                    <a:pt x="5800" y="29645"/>
                  </a:lnTo>
                  <a:lnTo>
                    <a:pt x="5885" y="29249"/>
                  </a:lnTo>
                  <a:lnTo>
                    <a:pt x="5913" y="28853"/>
                  </a:lnTo>
                  <a:lnTo>
                    <a:pt x="5885" y="28259"/>
                  </a:lnTo>
                  <a:lnTo>
                    <a:pt x="5828" y="27665"/>
                  </a:lnTo>
                  <a:lnTo>
                    <a:pt x="5686" y="26449"/>
                  </a:lnTo>
                  <a:lnTo>
                    <a:pt x="5658" y="25883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5" y="25006"/>
                  </a:lnTo>
                  <a:lnTo>
                    <a:pt x="5800" y="24751"/>
                  </a:lnTo>
                  <a:lnTo>
                    <a:pt x="5885" y="24468"/>
                  </a:lnTo>
                  <a:lnTo>
                    <a:pt x="5998" y="24214"/>
                  </a:lnTo>
                  <a:lnTo>
                    <a:pt x="6167" y="23959"/>
                  </a:lnTo>
                  <a:lnTo>
                    <a:pt x="6337" y="23705"/>
                  </a:lnTo>
                  <a:lnTo>
                    <a:pt x="6535" y="23507"/>
                  </a:lnTo>
                  <a:lnTo>
                    <a:pt x="6761" y="23280"/>
                  </a:lnTo>
                  <a:lnTo>
                    <a:pt x="7242" y="22913"/>
                  </a:lnTo>
                  <a:lnTo>
                    <a:pt x="7751" y="22545"/>
                  </a:lnTo>
                  <a:lnTo>
                    <a:pt x="8232" y="22149"/>
                  </a:lnTo>
                  <a:lnTo>
                    <a:pt x="8459" y="21979"/>
                  </a:lnTo>
                  <a:lnTo>
                    <a:pt x="8685" y="21753"/>
                  </a:lnTo>
                  <a:lnTo>
                    <a:pt x="8883" y="21555"/>
                  </a:lnTo>
                  <a:lnTo>
                    <a:pt x="9053" y="21329"/>
                  </a:lnTo>
                  <a:lnTo>
                    <a:pt x="9222" y="21074"/>
                  </a:lnTo>
                  <a:lnTo>
                    <a:pt x="9335" y="20791"/>
                  </a:lnTo>
                  <a:lnTo>
                    <a:pt x="9449" y="20424"/>
                  </a:lnTo>
                  <a:lnTo>
                    <a:pt x="9505" y="20056"/>
                  </a:lnTo>
                  <a:lnTo>
                    <a:pt x="9505" y="19688"/>
                  </a:lnTo>
                  <a:lnTo>
                    <a:pt x="9477" y="19292"/>
                  </a:lnTo>
                  <a:lnTo>
                    <a:pt x="9420" y="18924"/>
                  </a:lnTo>
                  <a:lnTo>
                    <a:pt x="9335" y="18528"/>
                  </a:lnTo>
                  <a:lnTo>
                    <a:pt x="9137" y="17736"/>
                  </a:lnTo>
                  <a:lnTo>
                    <a:pt x="8968" y="16973"/>
                  </a:lnTo>
                  <a:lnTo>
                    <a:pt x="8883" y="16605"/>
                  </a:lnTo>
                  <a:lnTo>
                    <a:pt x="8855" y="16209"/>
                  </a:lnTo>
                  <a:lnTo>
                    <a:pt x="8883" y="15869"/>
                  </a:lnTo>
                  <a:lnTo>
                    <a:pt x="8939" y="15502"/>
                  </a:lnTo>
                  <a:lnTo>
                    <a:pt x="9053" y="15162"/>
                  </a:lnTo>
                  <a:lnTo>
                    <a:pt x="9109" y="14993"/>
                  </a:lnTo>
                  <a:lnTo>
                    <a:pt x="9222" y="14851"/>
                  </a:lnTo>
                  <a:lnTo>
                    <a:pt x="9364" y="14653"/>
                  </a:lnTo>
                  <a:lnTo>
                    <a:pt x="9533" y="14455"/>
                  </a:lnTo>
                  <a:lnTo>
                    <a:pt x="9731" y="14314"/>
                  </a:lnTo>
                  <a:lnTo>
                    <a:pt x="9929" y="14172"/>
                  </a:lnTo>
                  <a:lnTo>
                    <a:pt x="10156" y="14087"/>
                  </a:lnTo>
                  <a:lnTo>
                    <a:pt x="10382" y="13974"/>
                  </a:lnTo>
                  <a:lnTo>
                    <a:pt x="10608" y="13918"/>
                  </a:lnTo>
                  <a:lnTo>
                    <a:pt x="10863" y="13861"/>
                  </a:lnTo>
                  <a:lnTo>
                    <a:pt x="11372" y="13776"/>
                  </a:lnTo>
                  <a:lnTo>
                    <a:pt x="11910" y="13748"/>
                  </a:lnTo>
                  <a:lnTo>
                    <a:pt x="12447" y="13748"/>
                  </a:lnTo>
                  <a:lnTo>
                    <a:pt x="12956" y="13776"/>
                  </a:lnTo>
                  <a:lnTo>
                    <a:pt x="13465" y="13805"/>
                  </a:lnTo>
                  <a:lnTo>
                    <a:pt x="14003" y="13776"/>
                  </a:lnTo>
                  <a:lnTo>
                    <a:pt x="14540" y="13748"/>
                  </a:lnTo>
                  <a:lnTo>
                    <a:pt x="15049" y="13635"/>
                  </a:lnTo>
                  <a:lnTo>
                    <a:pt x="15304" y="13578"/>
                  </a:lnTo>
                  <a:lnTo>
                    <a:pt x="15530" y="13493"/>
                  </a:lnTo>
                  <a:lnTo>
                    <a:pt x="15756" y="13380"/>
                  </a:lnTo>
                  <a:lnTo>
                    <a:pt x="15954" y="13267"/>
                  </a:lnTo>
                  <a:lnTo>
                    <a:pt x="16152" y="13126"/>
                  </a:lnTo>
                  <a:lnTo>
                    <a:pt x="16322" y="12956"/>
                  </a:lnTo>
                  <a:lnTo>
                    <a:pt x="16492" y="12758"/>
                  </a:lnTo>
                  <a:lnTo>
                    <a:pt x="16605" y="12560"/>
                  </a:lnTo>
                  <a:lnTo>
                    <a:pt x="16747" y="12249"/>
                  </a:lnTo>
                  <a:lnTo>
                    <a:pt x="16831" y="11966"/>
                  </a:lnTo>
                  <a:lnTo>
                    <a:pt x="16860" y="11626"/>
                  </a:lnTo>
                  <a:lnTo>
                    <a:pt x="16888" y="11315"/>
                  </a:lnTo>
                  <a:lnTo>
                    <a:pt x="16860" y="10976"/>
                  </a:lnTo>
                  <a:lnTo>
                    <a:pt x="16831" y="10636"/>
                  </a:lnTo>
                  <a:lnTo>
                    <a:pt x="16747" y="9958"/>
                  </a:lnTo>
                  <a:lnTo>
                    <a:pt x="16662" y="9307"/>
                  </a:lnTo>
                  <a:lnTo>
                    <a:pt x="16662" y="8968"/>
                  </a:lnTo>
                  <a:lnTo>
                    <a:pt x="16662" y="8656"/>
                  </a:lnTo>
                  <a:lnTo>
                    <a:pt x="16718" y="8345"/>
                  </a:lnTo>
                  <a:lnTo>
                    <a:pt x="16803" y="8062"/>
                  </a:lnTo>
                  <a:lnTo>
                    <a:pt x="16916" y="7780"/>
                  </a:lnTo>
                  <a:lnTo>
                    <a:pt x="17114" y="7553"/>
                  </a:lnTo>
                  <a:lnTo>
                    <a:pt x="17256" y="7384"/>
                  </a:lnTo>
                  <a:lnTo>
                    <a:pt x="17397" y="7270"/>
                  </a:lnTo>
                  <a:lnTo>
                    <a:pt x="17567" y="7157"/>
                  </a:lnTo>
                  <a:lnTo>
                    <a:pt x="17765" y="7072"/>
                  </a:lnTo>
                  <a:lnTo>
                    <a:pt x="17935" y="7016"/>
                  </a:lnTo>
                  <a:lnTo>
                    <a:pt x="18133" y="6988"/>
                  </a:lnTo>
                  <a:lnTo>
                    <a:pt x="18557" y="6931"/>
                  </a:lnTo>
                  <a:lnTo>
                    <a:pt x="18981" y="6931"/>
                  </a:lnTo>
                  <a:lnTo>
                    <a:pt x="19405" y="6988"/>
                  </a:lnTo>
                  <a:lnTo>
                    <a:pt x="19830" y="7072"/>
                  </a:lnTo>
                  <a:lnTo>
                    <a:pt x="20226" y="7186"/>
                  </a:lnTo>
                  <a:lnTo>
                    <a:pt x="21046" y="7468"/>
                  </a:lnTo>
                  <a:lnTo>
                    <a:pt x="21442" y="7582"/>
                  </a:lnTo>
                  <a:lnTo>
                    <a:pt x="21866" y="7666"/>
                  </a:lnTo>
                  <a:lnTo>
                    <a:pt x="22262" y="7723"/>
                  </a:lnTo>
                  <a:lnTo>
                    <a:pt x="22687" y="7751"/>
                  </a:lnTo>
                  <a:lnTo>
                    <a:pt x="22885" y="7723"/>
                  </a:lnTo>
                  <a:lnTo>
                    <a:pt x="23083" y="7695"/>
                  </a:lnTo>
                  <a:lnTo>
                    <a:pt x="23281" y="7638"/>
                  </a:lnTo>
                  <a:lnTo>
                    <a:pt x="23450" y="7553"/>
                  </a:lnTo>
                  <a:lnTo>
                    <a:pt x="23648" y="7468"/>
                  </a:lnTo>
                  <a:lnTo>
                    <a:pt x="23818" y="7384"/>
                  </a:lnTo>
                  <a:lnTo>
                    <a:pt x="23960" y="7242"/>
                  </a:lnTo>
                  <a:lnTo>
                    <a:pt x="24129" y="7129"/>
                  </a:lnTo>
                  <a:lnTo>
                    <a:pt x="24384" y="6846"/>
                  </a:lnTo>
                  <a:lnTo>
                    <a:pt x="24610" y="6507"/>
                  </a:lnTo>
                  <a:lnTo>
                    <a:pt x="24808" y="6139"/>
                  </a:lnTo>
                  <a:lnTo>
                    <a:pt x="24978" y="5771"/>
                  </a:lnTo>
                  <a:lnTo>
                    <a:pt x="25289" y="4979"/>
                  </a:lnTo>
                  <a:lnTo>
                    <a:pt x="25600" y="4159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9" y="2773"/>
                  </a:lnTo>
                  <a:lnTo>
                    <a:pt x="26732" y="2490"/>
                  </a:lnTo>
                  <a:lnTo>
                    <a:pt x="26901" y="2377"/>
                  </a:lnTo>
                  <a:lnTo>
                    <a:pt x="27071" y="2292"/>
                  </a:lnTo>
                  <a:lnTo>
                    <a:pt x="27297" y="2207"/>
                  </a:lnTo>
                  <a:lnTo>
                    <a:pt x="27552" y="2122"/>
                  </a:lnTo>
                  <a:lnTo>
                    <a:pt x="27778" y="2094"/>
                  </a:lnTo>
                  <a:lnTo>
                    <a:pt x="28033" y="2066"/>
                  </a:lnTo>
                  <a:lnTo>
                    <a:pt x="28259" y="2066"/>
                  </a:lnTo>
                  <a:lnTo>
                    <a:pt x="28514" y="2094"/>
                  </a:lnTo>
                  <a:lnTo>
                    <a:pt x="29023" y="2179"/>
                  </a:lnTo>
                  <a:lnTo>
                    <a:pt x="29504" y="2320"/>
                  </a:lnTo>
                  <a:lnTo>
                    <a:pt x="30013" y="2518"/>
                  </a:lnTo>
                  <a:lnTo>
                    <a:pt x="30946" y="2943"/>
                  </a:lnTo>
                  <a:lnTo>
                    <a:pt x="31427" y="3141"/>
                  </a:lnTo>
                  <a:lnTo>
                    <a:pt x="31936" y="3282"/>
                  </a:lnTo>
                  <a:lnTo>
                    <a:pt x="32474" y="3395"/>
                  </a:lnTo>
                  <a:lnTo>
                    <a:pt x="32728" y="3423"/>
                  </a:lnTo>
                  <a:lnTo>
                    <a:pt x="32983" y="3452"/>
                  </a:lnTo>
                  <a:lnTo>
                    <a:pt x="33238" y="3452"/>
                  </a:lnTo>
                  <a:lnTo>
                    <a:pt x="33492" y="3423"/>
                  </a:lnTo>
                  <a:lnTo>
                    <a:pt x="33718" y="3395"/>
                  </a:lnTo>
                  <a:lnTo>
                    <a:pt x="33945" y="3310"/>
                  </a:lnTo>
                  <a:lnTo>
                    <a:pt x="34171" y="3225"/>
                  </a:lnTo>
                  <a:lnTo>
                    <a:pt x="34369" y="3112"/>
                  </a:lnTo>
                  <a:lnTo>
                    <a:pt x="34567" y="2943"/>
                  </a:lnTo>
                  <a:lnTo>
                    <a:pt x="34737" y="2773"/>
                  </a:lnTo>
                  <a:lnTo>
                    <a:pt x="34906" y="2518"/>
                  </a:lnTo>
                  <a:lnTo>
                    <a:pt x="35020" y="2264"/>
                  </a:lnTo>
                  <a:lnTo>
                    <a:pt x="35076" y="1981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8" y="1076"/>
                  </a:lnTo>
                  <a:lnTo>
                    <a:pt x="33775" y="849"/>
                  </a:lnTo>
                  <a:lnTo>
                    <a:pt x="33322" y="623"/>
                  </a:lnTo>
                  <a:lnTo>
                    <a:pt x="32842" y="453"/>
                  </a:lnTo>
                  <a:lnTo>
                    <a:pt x="32361" y="312"/>
                  </a:lnTo>
                  <a:lnTo>
                    <a:pt x="31880" y="199"/>
                  </a:lnTo>
                  <a:lnTo>
                    <a:pt x="31371" y="114"/>
                  </a:lnTo>
                  <a:lnTo>
                    <a:pt x="30890" y="57"/>
                  </a:lnTo>
                  <a:lnTo>
                    <a:pt x="30381" y="29"/>
                  </a:lnTo>
                  <a:lnTo>
                    <a:pt x="2987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4"/>
            <p:cNvSpPr/>
            <p:nvPr/>
          </p:nvSpPr>
          <p:spPr>
            <a:xfrm>
              <a:off x="672300" y="3374750"/>
              <a:ext cx="770850" cy="911550"/>
            </a:xfrm>
            <a:custGeom>
              <a:avLst/>
              <a:gdLst/>
              <a:ahLst/>
              <a:cxnLst/>
              <a:rect l="l" t="t" r="r" b="b"/>
              <a:pathLst>
                <a:path w="30834" h="36462" extrusionOk="0">
                  <a:moveTo>
                    <a:pt x="29900" y="1"/>
                  </a:moveTo>
                  <a:lnTo>
                    <a:pt x="29221" y="29"/>
                  </a:lnTo>
                  <a:lnTo>
                    <a:pt x="28514" y="86"/>
                  </a:lnTo>
                  <a:lnTo>
                    <a:pt x="27835" y="171"/>
                  </a:lnTo>
                  <a:lnTo>
                    <a:pt x="27156" y="256"/>
                  </a:lnTo>
                  <a:lnTo>
                    <a:pt x="26477" y="369"/>
                  </a:lnTo>
                  <a:lnTo>
                    <a:pt x="25798" y="538"/>
                  </a:lnTo>
                  <a:lnTo>
                    <a:pt x="25148" y="680"/>
                  </a:lnTo>
                  <a:lnTo>
                    <a:pt x="24469" y="878"/>
                  </a:lnTo>
                  <a:lnTo>
                    <a:pt x="23818" y="1076"/>
                  </a:lnTo>
                  <a:lnTo>
                    <a:pt x="23168" y="1302"/>
                  </a:lnTo>
                  <a:lnTo>
                    <a:pt x="22517" y="1557"/>
                  </a:lnTo>
                  <a:lnTo>
                    <a:pt x="21866" y="1811"/>
                  </a:lnTo>
                  <a:lnTo>
                    <a:pt x="21244" y="2066"/>
                  </a:lnTo>
                  <a:lnTo>
                    <a:pt x="19999" y="2660"/>
                  </a:lnTo>
                  <a:lnTo>
                    <a:pt x="18868" y="3254"/>
                  </a:lnTo>
                  <a:lnTo>
                    <a:pt x="17765" y="3904"/>
                  </a:lnTo>
                  <a:lnTo>
                    <a:pt x="16690" y="4583"/>
                  </a:lnTo>
                  <a:lnTo>
                    <a:pt x="15643" y="5290"/>
                  </a:lnTo>
                  <a:lnTo>
                    <a:pt x="14625" y="6054"/>
                  </a:lnTo>
                  <a:lnTo>
                    <a:pt x="13635" y="6846"/>
                  </a:lnTo>
                  <a:lnTo>
                    <a:pt x="12673" y="7695"/>
                  </a:lnTo>
                  <a:lnTo>
                    <a:pt x="11740" y="8543"/>
                  </a:lnTo>
                  <a:lnTo>
                    <a:pt x="10863" y="9420"/>
                  </a:lnTo>
                  <a:lnTo>
                    <a:pt x="10014" y="10325"/>
                  </a:lnTo>
                  <a:lnTo>
                    <a:pt x="9194" y="11231"/>
                  </a:lnTo>
                  <a:lnTo>
                    <a:pt x="8402" y="12192"/>
                  </a:lnTo>
                  <a:lnTo>
                    <a:pt x="7638" y="13182"/>
                  </a:lnTo>
                  <a:lnTo>
                    <a:pt x="6903" y="14172"/>
                  </a:lnTo>
                  <a:lnTo>
                    <a:pt x="6224" y="15191"/>
                  </a:lnTo>
                  <a:lnTo>
                    <a:pt x="5545" y="16237"/>
                  </a:lnTo>
                  <a:lnTo>
                    <a:pt x="4923" y="17312"/>
                  </a:lnTo>
                  <a:lnTo>
                    <a:pt x="4329" y="18387"/>
                  </a:lnTo>
                  <a:lnTo>
                    <a:pt x="3763" y="19490"/>
                  </a:lnTo>
                  <a:lnTo>
                    <a:pt x="3254" y="20622"/>
                  </a:lnTo>
                  <a:lnTo>
                    <a:pt x="2773" y="21753"/>
                  </a:lnTo>
                  <a:lnTo>
                    <a:pt x="2320" y="22885"/>
                  </a:lnTo>
                  <a:lnTo>
                    <a:pt x="1896" y="24073"/>
                  </a:lnTo>
                  <a:lnTo>
                    <a:pt x="1528" y="25232"/>
                  </a:lnTo>
                  <a:lnTo>
                    <a:pt x="1189" y="26420"/>
                  </a:lnTo>
                  <a:lnTo>
                    <a:pt x="906" y="27637"/>
                  </a:lnTo>
                  <a:lnTo>
                    <a:pt x="651" y="28853"/>
                  </a:lnTo>
                  <a:lnTo>
                    <a:pt x="425" y="30069"/>
                  </a:lnTo>
                  <a:lnTo>
                    <a:pt x="255" y="31286"/>
                  </a:lnTo>
                  <a:lnTo>
                    <a:pt x="114" y="32530"/>
                  </a:lnTo>
                  <a:lnTo>
                    <a:pt x="29" y="33747"/>
                  </a:lnTo>
                  <a:lnTo>
                    <a:pt x="1" y="34991"/>
                  </a:lnTo>
                  <a:lnTo>
                    <a:pt x="1" y="36236"/>
                  </a:lnTo>
                  <a:lnTo>
                    <a:pt x="29" y="36321"/>
                  </a:lnTo>
                  <a:lnTo>
                    <a:pt x="57" y="36405"/>
                  </a:lnTo>
                  <a:lnTo>
                    <a:pt x="142" y="36434"/>
                  </a:lnTo>
                  <a:lnTo>
                    <a:pt x="227" y="36462"/>
                  </a:lnTo>
                  <a:lnTo>
                    <a:pt x="312" y="36434"/>
                  </a:lnTo>
                  <a:lnTo>
                    <a:pt x="397" y="36377"/>
                  </a:lnTo>
                  <a:lnTo>
                    <a:pt x="453" y="36321"/>
                  </a:lnTo>
                  <a:lnTo>
                    <a:pt x="482" y="36207"/>
                  </a:lnTo>
                  <a:lnTo>
                    <a:pt x="482" y="34991"/>
                  </a:lnTo>
                  <a:lnTo>
                    <a:pt x="510" y="33775"/>
                  </a:lnTo>
                  <a:lnTo>
                    <a:pt x="595" y="32558"/>
                  </a:lnTo>
                  <a:lnTo>
                    <a:pt x="736" y="31342"/>
                  </a:lnTo>
                  <a:lnTo>
                    <a:pt x="906" y="30154"/>
                  </a:lnTo>
                  <a:lnTo>
                    <a:pt x="1104" y="28938"/>
                  </a:lnTo>
                  <a:lnTo>
                    <a:pt x="1359" y="27750"/>
                  </a:lnTo>
                  <a:lnTo>
                    <a:pt x="1642" y="26562"/>
                  </a:lnTo>
                  <a:lnTo>
                    <a:pt x="1981" y="25402"/>
                  </a:lnTo>
                  <a:lnTo>
                    <a:pt x="2349" y="24242"/>
                  </a:lnTo>
                  <a:lnTo>
                    <a:pt x="2745" y="23083"/>
                  </a:lnTo>
                  <a:lnTo>
                    <a:pt x="3197" y="21951"/>
                  </a:lnTo>
                  <a:lnTo>
                    <a:pt x="3678" y="20820"/>
                  </a:lnTo>
                  <a:lnTo>
                    <a:pt x="4187" y="19717"/>
                  </a:lnTo>
                  <a:lnTo>
                    <a:pt x="4753" y="18642"/>
                  </a:lnTo>
                  <a:lnTo>
                    <a:pt x="5319" y="17567"/>
                  </a:lnTo>
                  <a:lnTo>
                    <a:pt x="5941" y="16520"/>
                  </a:lnTo>
                  <a:lnTo>
                    <a:pt x="6592" y="15502"/>
                  </a:lnTo>
                  <a:lnTo>
                    <a:pt x="7271" y="14484"/>
                  </a:lnTo>
                  <a:lnTo>
                    <a:pt x="7978" y="13494"/>
                  </a:lnTo>
                  <a:lnTo>
                    <a:pt x="8741" y="12532"/>
                  </a:lnTo>
                  <a:lnTo>
                    <a:pt x="9505" y="11598"/>
                  </a:lnTo>
                  <a:lnTo>
                    <a:pt x="10325" y="10693"/>
                  </a:lnTo>
                  <a:lnTo>
                    <a:pt x="11146" y="9788"/>
                  </a:lnTo>
                  <a:lnTo>
                    <a:pt x="12023" y="8939"/>
                  </a:lnTo>
                  <a:lnTo>
                    <a:pt x="12928" y="8091"/>
                  </a:lnTo>
                  <a:lnTo>
                    <a:pt x="13890" y="7271"/>
                  </a:lnTo>
                  <a:lnTo>
                    <a:pt x="14851" y="6507"/>
                  </a:lnTo>
                  <a:lnTo>
                    <a:pt x="15813" y="5771"/>
                  </a:lnTo>
                  <a:lnTo>
                    <a:pt x="16831" y="5064"/>
                  </a:lnTo>
                  <a:lnTo>
                    <a:pt x="17878" y="4414"/>
                  </a:lnTo>
                  <a:lnTo>
                    <a:pt x="18953" y="3763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8" y="2264"/>
                  </a:lnTo>
                  <a:lnTo>
                    <a:pt x="22658" y="2009"/>
                  </a:lnTo>
                  <a:lnTo>
                    <a:pt x="23281" y="1755"/>
                  </a:lnTo>
                  <a:lnTo>
                    <a:pt x="23931" y="1528"/>
                  </a:lnTo>
                  <a:lnTo>
                    <a:pt x="24582" y="1330"/>
                  </a:lnTo>
                  <a:lnTo>
                    <a:pt x="25232" y="1161"/>
                  </a:lnTo>
                  <a:lnTo>
                    <a:pt x="25911" y="991"/>
                  </a:lnTo>
                  <a:lnTo>
                    <a:pt x="26590" y="850"/>
                  </a:lnTo>
                  <a:lnTo>
                    <a:pt x="27241" y="736"/>
                  </a:lnTo>
                  <a:lnTo>
                    <a:pt x="27920" y="623"/>
                  </a:lnTo>
                  <a:lnTo>
                    <a:pt x="28599" y="567"/>
                  </a:lnTo>
                  <a:lnTo>
                    <a:pt x="29306" y="510"/>
                  </a:lnTo>
                  <a:lnTo>
                    <a:pt x="29956" y="482"/>
                  </a:lnTo>
                  <a:lnTo>
                    <a:pt x="30720" y="482"/>
                  </a:lnTo>
                  <a:lnTo>
                    <a:pt x="30805" y="425"/>
                  </a:lnTo>
                  <a:lnTo>
                    <a:pt x="30833" y="340"/>
                  </a:lnTo>
                  <a:lnTo>
                    <a:pt x="30833" y="256"/>
                  </a:lnTo>
                  <a:lnTo>
                    <a:pt x="30805" y="171"/>
                  </a:lnTo>
                  <a:lnTo>
                    <a:pt x="30777" y="86"/>
                  </a:lnTo>
                  <a:lnTo>
                    <a:pt x="30692" y="29"/>
                  </a:lnTo>
                  <a:lnTo>
                    <a:pt x="30607" y="29"/>
                  </a:lnTo>
                  <a:lnTo>
                    <a:pt x="299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4"/>
            <p:cNvSpPr/>
            <p:nvPr/>
          </p:nvSpPr>
          <p:spPr>
            <a:xfrm>
              <a:off x="710500" y="3793400"/>
              <a:ext cx="142875" cy="109625"/>
            </a:xfrm>
            <a:custGeom>
              <a:avLst/>
              <a:gdLst/>
              <a:ahLst/>
              <a:cxnLst/>
              <a:rect l="l" t="t" r="r" b="b"/>
              <a:pathLst>
                <a:path w="5715" h="4385" extrusionOk="0">
                  <a:moveTo>
                    <a:pt x="198" y="0"/>
                  </a:moveTo>
                  <a:lnTo>
                    <a:pt x="114" y="29"/>
                  </a:lnTo>
                  <a:lnTo>
                    <a:pt x="57" y="85"/>
                  </a:lnTo>
                  <a:lnTo>
                    <a:pt x="0" y="170"/>
                  </a:lnTo>
                  <a:lnTo>
                    <a:pt x="0" y="255"/>
                  </a:lnTo>
                  <a:lnTo>
                    <a:pt x="57" y="368"/>
                  </a:lnTo>
                  <a:lnTo>
                    <a:pt x="312" y="792"/>
                  </a:lnTo>
                  <a:lnTo>
                    <a:pt x="566" y="1245"/>
                  </a:lnTo>
                  <a:lnTo>
                    <a:pt x="792" y="1698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2" y="3169"/>
                  </a:lnTo>
                  <a:lnTo>
                    <a:pt x="1415" y="3649"/>
                  </a:lnTo>
                  <a:lnTo>
                    <a:pt x="1500" y="4159"/>
                  </a:lnTo>
                  <a:lnTo>
                    <a:pt x="1528" y="4272"/>
                  </a:lnTo>
                  <a:lnTo>
                    <a:pt x="1613" y="4357"/>
                  </a:lnTo>
                  <a:lnTo>
                    <a:pt x="1698" y="4385"/>
                  </a:lnTo>
                  <a:lnTo>
                    <a:pt x="1811" y="4385"/>
                  </a:lnTo>
                  <a:lnTo>
                    <a:pt x="5545" y="2999"/>
                  </a:lnTo>
                  <a:lnTo>
                    <a:pt x="5629" y="2942"/>
                  </a:lnTo>
                  <a:lnTo>
                    <a:pt x="5686" y="2857"/>
                  </a:lnTo>
                  <a:lnTo>
                    <a:pt x="5714" y="2773"/>
                  </a:lnTo>
                  <a:lnTo>
                    <a:pt x="5686" y="2688"/>
                  </a:lnTo>
                  <a:lnTo>
                    <a:pt x="5658" y="2603"/>
                  </a:lnTo>
                  <a:lnTo>
                    <a:pt x="5601" y="2546"/>
                  </a:lnTo>
                  <a:lnTo>
                    <a:pt x="5516" y="2518"/>
                  </a:lnTo>
                  <a:lnTo>
                    <a:pt x="5403" y="2546"/>
                  </a:lnTo>
                  <a:lnTo>
                    <a:pt x="1924" y="3847"/>
                  </a:lnTo>
                  <a:lnTo>
                    <a:pt x="1839" y="3338"/>
                  </a:lnTo>
                  <a:lnTo>
                    <a:pt x="1698" y="2829"/>
                  </a:lnTo>
                  <a:lnTo>
                    <a:pt x="1556" y="2348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8" y="510"/>
                  </a:lnTo>
                  <a:lnTo>
                    <a:pt x="453" y="85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14"/>
            <p:cNvSpPr/>
            <p:nvPr/>
          </p:nvSpPr>
          <p:spPr>
            <a:xfrm>
              <a:off x="929725" y="35063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3" y="0"/>
                  </a:moveTo>
                  <a:lnTo>
                    <a:pt x="1188" y="28"/>
                  </a:lnTo>
                  <a:lnTo>
                    <a:pt x="1132" y="85"/>
                  </a:lnTo>
                  <a:lnTo>
                    <a:pt x="1075" y="170"/>
                  </a:lnTo>
                  <a:lnTo>
                    <a:pt x="0" y="4526"/>
                  </a:lnTo>
                  <a:lnTo>
                    <a:pt x="0" y="4639"/>
                  </a:lnTo>
                  <a:lnTo>
                    <a:pt x="57" y="4724"/>
                  </a:lnTo>
                  <a:lnTo>
                    <a:pt x="142" y="4781"/>
                  </a:lnTo>
                  <a:lnTo>
                    <a:pt x="255" y="4809"/>
                  </a:lnTo>
                  <a:lnTo>
                    <a:pt x="4724" y="4979"/>
                  </a:lnTo>
                  <a:lnTo>
                    <a:pt x="4809" y="4950"/>
                  </a:lnTo>
                  <a:lnTo>
                    <a:pt x="4894" y="4922"/>
                  </a:lnTo>
                  <a:lnTo>
                    <a:pt x="4922" y="4837"/>
                  </a:lnTo>
                  <a:lnTo>
                    <a:pt x="4922" y="4752"/>
                  </a:lnTo>
                  <a:lnTo>
                    <a:pt x="4922" y="4667"/>
                  </a:lnTo>
                  <a:lnTo>
                    <a:pt x="4865" y="4583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28"/>
                  </a:lnTo>
                  <a:lnTo>
                    <a:pt x="1556" y="283"/>
                  </a:lnTo>
                  <a:lnTo>
                    <a:pt x="1556" y="170"/>
                  </a:lnTo>
                  <a:lnTo>
                    <a:pt x="1528" y="85"/>
                  </a:lnTo>
                  <a:lnTo>
                    <a:pt x="1443" y="2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14"/>
            <p:cNvSpPr/>
            <p:nvPr/>
          </p:nvSpPr>
          <p:spPr>
            <a:xfrm>
              <a:off x="1160950" y="3372650"/>
              <a:ext cx="91250" cy="116000"/>
            </a:xfrm>
            <a:custGeom>
              <a:avLst/>
              <a:gdLst/>
              <a:ahLst/>
              <a:cxnLst/>
              <a:rect l="l" t="t" r="r" b="b"/>
              <a:pathLst>
                <a:path w="3650" h="4640" extrusionOk="0">
                  <a:moveTo>
                    <a:pt x="2151" y="0"/>
                  </a:moveTo>
                  <a:lnTo>
                    <a:pt x="2037" y="57"/>
                  </a:lnTo>
                  <a:lnTo>
                    <a:pt x="1981" y="113"/>
                  </a:lnTo>
                  <a:lnTo>
                    <a:pt x="29" y="2970"/>
                  </a:lnTo>
                  <a:lnTo>
                    <a:pt x="1" y="3027"/>
                  </a:lnTo>
                  <a:lnTo>
                    <a:pt x="1" y="3083"/>
                  </a:lnTo>
                  <a:lnTo>
                    <a:pt x="29" y="3196"/>
                  </a:lnTo>
                  <a:lnTo>
                    <a:pt x="114" y="3281"/>
                  </a:lnTo>
                  <a:lnTo>
                    <a:pt x="199" y="3310"/>
                  </a:lnTo>
                  <a:lnTo>
                    <a:pt x="623" y="3366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904"/>
                  </a:lnTo>
                  <a:lnTo>
                    <a:pt x="2575" y="4102"/>
                  </a:lnTo>
                  <a:lnTo>
                    <a:pt x="2914" y="4328"/>
                  </a:lnTo>
                  <a:lnTo>
                    <a:pt x="3254" y="4582"/>
                  </a:lnTo>
                  <a:lnTo>
                    <a:pt x="3339" y="4639"/>
                  </a:lnTo>
                  <a:lnTo>
                    <a:pt x="3424" y="4639"/>
                  </a:lnTo>
                  <a:lnTo>
                    <a:pt x="3508" y="4611"/>
                  </a:lnTo>
                  <a:lnTo>
                    <a:pt x="3593" y="4554"/>
                  </a:lnTo>
                  <a:lnTo>
                    <a:pt x="3622" y="4469"/>
                  </a:lnTo>
                  <a:lnTo>
                    <a:pt x="3650" y="4384"/>
                  </a:lnTo>
                  <a:lnTo>
                    <a:pt x="3622" y="4300"/>
                  </a:lnTo>
                  <a:lnTo>
                    <a:pt x="3565" y="4243"/>
                  </a:lnTo>
                  <a:lnTo>
                    <a:pt x="3254" y="3988"/>
                  </a:lnTo>
                  <a:lnTo>
                    <a:pt x="2914" y="3762"/>
                  </a:lnTo>
                  <a:lnTo>
                    <a:pt x="2575" y="3536"/>
                  </a:lnTo>
                  <a:lnTo>
                    <a:pt x="2207" y="3366"/>
                  </a:lnTo>
                  <a:lnTo>
                    <a:pt x="1839" y="3225"/>
                  </a:lnTo>
                  <a:lnTo>
                    <a:pt x="1443" y="3083"/>
                  </a:lnTo>
                  <a:lnTo>
                    <a:pt x="1047" y="2970"/>
                  </a:lnTo>
                  <a:lnTo>
                    <a:pt x="651" y="2885"/>
                  </a:lnTo>
                  <a:lnTo>
                    <a:pt x="2405" y="340"/>
                  </a:lnTo>
                  <a:lnTo>
                    <a:pt x="2433" y="255"/>
                  </a:lnTo>
                  <a:lnTo>
                    <a:pt x="2433" y="170"/>
                  </a:lnTo>
                  <a:lnTo>
                    <a:pt x="2377" y="85"/>
                  </a:lnTo>
                  <a:lnTo>
                    <a:pt x="2320" y="28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4" name="Google Shape;1894;p14"/>
          <p:cNvGrpSpPr/>
          <p:nvPr/>
        </p:nvGrpSpPr>
        <p:grpSpPr>
          <a:xfrm>
            <a:off x="7908215" y="3962182"/>
            <a:ext cx="1842513" cy="1400630"/>
            <a:chOff x="2928875" y="3008450"/>
            <a:chExt cx="436325" cy="331675"/>
          </a:xfrm>
        </p:grpSpPr>
        <p:sp>
          <p:nvSpPr>
            <p:cNvPr id="1895" name="Google Shape;1895;p14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14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4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14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14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14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14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4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14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14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4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14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14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4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14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14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14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14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14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4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14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14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4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14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14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14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14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14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14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14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5" name="Google Shape;1925;p14"/>
          <p:cNvGrpSpPr/>
          <p:nvPr/>
        </p:nvGrpSpPr>
        <p:grpSpPr>
          <a:xfrm>
            <a:off x="495038" y="2637380"/>
            <a:ext cx="911869" cy="917806"/>
            <a:chOff x="4248675" y="1769950"/>
            <a:chExt cx="345575" cy="347825"/>
          </a:xfrm>
        </p:grpSpPr>
        <p:sp>
          <p:nvSpPr>
            <p:cNvPr id="1926" name="Google Shape;1926;p14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14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14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14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14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14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14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14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14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14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14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14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14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14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14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14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2" name="Google Shape;1942;p14"/>
          <p:cNvGrpSpPr/>
          <p:nvPr/>
        </p:nvGrpSpPr>
        <p:grpSpPr>
          <a:xfrm rot="-5400000">
            <a:off x="6133352" y="3784547"/>
            <a:ext cx="348351" cy="1842527"/>
            <a:chOff x="5650350" y="1819325"/>
            <a:chExt cx="98000" cy="518350"/>
          </a:xfrm>
        </p:grpSpPr>
        <p:sp>
          <p:nvSpPr>
            <p:cNvPr id="1943" name="Google Shape;1943;p14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14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14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14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14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14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14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14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14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14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14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14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14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14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7" name="Google Shape;1957;p14"/>
          <p:cNvGrpSpPr/>
          <p:nvPr/>
        </p:nvGrpSpPr>
        <p:grpSpPr>
          <a:xfrm>
            <a:off x="7908225" y="1381600"/>
            <a:ext cx="169050" cy="149625"/>
            <a:chOff x="2626350" y="1752000"/>
            <a:chExt cx="169050" cy="149625"/>
          </a:xfrm>
        </p:grpSpPr>
        <p:sp>
          <p:nvSpPr>
            <p:cNvPr id="1958" name="Google Shape;1958;p14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14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0" name="Google Shape;1960;p14"/>
          <p:cNvGrpSpPr/>
          <p:nvPr/>
        </p:nvGrpSpPr>
        <p:grpSpPr>
          <a:xfrm>
            <a:off x="4381250" y="552938"/>
            <a:ext cx="154850" cy="154125"/>
            <a:chOff x="1898575" y="1639050"/>
            <a:chExt cx="154850" cy="154125"/>
          </a:xfrm>
        </p:grpSpPr>
        <p:sp>
          <p:nvSpPr>
            <p:cNvPr id="1961" name="Google Shape;1961;p14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14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3" name="Google Shape;1963;p14"/>
          <p:cNvGrpSpPr/>
          <p:nvPr/>
        </p:nvGrpSpPr>
        <p:grpSpPr>
          <a:xfrm>
            <a:off x="794075" y="1233500"/>
            <a:ext cx="159325" cy="148100"/>
            <a:chOff x="996550" y="1565775"/>
            <a:chExt cx="159325" cy="148100"/>
          </a:xfrm>
        </p:grpSpPr>
        <p:sp>
          <p:nvSpPr>
            <p:cNvPr id="1964" name="Google Shape;1964;p14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14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6" name="Google Shape;1966;p14"/>
          <p:cNvGrpSpPr/>
          <p:nvPr/>
        </p:nvGrpSpPr>
        <p:grpSpPr>
          <a:xfrm>
            <a:off x="1298975" y="321600"/>
            <a:ext cx="154850" cy="154125"/>
            <a:chOff x="1898575" y="1639050"/>
            <a:chExt cx="154850" cy="154125"/>
          </a:xfrm>
        </p:grpSpPr>
        <p:sp>
          <p:nvSpPr>
            <p:cNvPr id="1967" name="Google Shape;1967;p14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14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9" name="Google Shape;1969;p14"/>
          <p:cNvGrpSpPr/>
          <p:nvPr/>
        </p:nvGrpSpPr>
        <p:grpSpPr>
          <a:xfrm>
            <a:off x="-785735" y="3962182"/>
            <a:ext cx="1842513" cy="1400630"/>
            <a:chOff x="2928875" y="3008450"/>
            <a:chExt cx="436325" cy="331675"/>
          </a:xfrm>
        </p:grpSpPr>
        <p:sp>
          <p:nvSpPr>
            <p:cNvPr id="1970" name="Google Shape;1970;p14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14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14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14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14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14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14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14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14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14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14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14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14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14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14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14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14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14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14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14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14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14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14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14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14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14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14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14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14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14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bril Fatface"/>
              <a:buNone/>
              <a:defRPr sz="3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●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○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■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●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○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■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●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aleway"/>
              <a:buChar char="○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aleway"/>
              <a:buChar char="■"/>
              <a:defRPr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70" r:id="rId17"/>
    <p:sldLayoutId id="2147483674" r:id="rId18"/>
    <p:sldLayoutId id="2147483676" r:id="rId19"/>
    <p:sldLayoutId id="2147483677" r:id="rId20"/>
    <p:sldLayoutId id="2147483678" r:id="rId21"/>
    <p:sldLayoutId id="2147483680" r:id="rId22"/>
    <p:sldLayoutId id="2147483681" r:id="rId23"/>
    <p:sldLayoutId id="2147483685" r:id="rId2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B Titr" panose="00000700000000000000" pitchFamily="2" charset="-78"/>
          <a:cs typeface="B Titr" panose="00000700000000000000" pitchFamily="2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Vazir" panose="020B0603030804020204" pitchFamily="34" charset="-78"/>
          <a:ea typeface="Vazir" panose="020B0603030804020204" pitchFamily="34" charset="-78"/>
          <a:cs typeface="Vazir" panose="020B0603030804020204" pitchFamily="34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8" name="Google Shape;5528;p40"/>
          <p:cNvGrpSpPr/>
          <p:nvPr/>
        </p:nvGrpSpPr>
        <p:grpSpPr>
          <a:xfrm>
            <a:off x="6216749" y="4223921"/>
            <a:ext cx="1467579" cy="1115622"/>
            <a:chOff x="2928875" y="3008450"/>
            <a:chExt cx="436325" cy="331675"/>
          </a:xfrm>
        </p:grpSpPr>
        <p:sp>
          <p:nvSpPr>
            <p:cNvPr id="5529" name="Google Shape;5529;p40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0" name="Google Shape;5530;p40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1" name="Google Shape;5531;p40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2" name="Google Shape;5532;p40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3" name="Google Shape;5533;p40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4" name="Google Shape;5534;p40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5" name="Google Shape;5535;p40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6" name="Google Shape;5536;p40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7" name="Google Shape;5537;p40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8" name="Google Shape;5538;p40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9" name="Google Shape;5539;p40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0" name="Google Shape;5540;p40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1" name="Google Shape;5541;p40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2" name="Google Shape;5542;p40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3" name="Google Shape;5543;p40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4" name="Google Shape;5544;p40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5" name="Google Shape;5545;p40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6" name="Google Shape;5546;p40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7" name="Google Shape;5547;p40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8" name="Google Shape;5548;p40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9" name="Google Shape;5549;p40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40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1" name="Google Shape;5551;p40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2" name="Google Shape;5552;p40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3" name="Google Shape;5553;p40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4" name="Google Shape;5554;p40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5" name="Google Shape;5555;p40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6" name="Google Shape;5556;p40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7" name="Google Shape;5557;p40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8" name="Google Shape;5558;p40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59" name="Google Shape;5559;p40"/>
          <p:cNvGrpSpPr/>
          <p:nvPr/>
        </p:nvGrpSpPr>
        <p:grpSpPr>
          <a:xfrm rot="-5767184">
            <a:off x="259787" y="3931266"/>
            <a:ext cx="1373605" cy="769810"/>
            <a:chOff x="2126950" y="1428675"/>
            <a:chExt cx="1018325" cy="570700"/>
          </a:xfrm>
        </p:grpSpPr>
        <p:sp>
          <p:nvSpPr>
            <p:cNvPr id="5560" name="Google Shape;5560;p40"/>
            <p:cNvSpPr/>
            <p:nvPr/>
          </p:nvSpPr>
          <p:spPr>
            <a:xfrm>
              <a:off x="2245050" y="1428675"/>
              <a:ext cx="795575" cy="412275"/>
            </a:xfrm>
            <a:custGeom>
              <a:avLst/>
              <a:gdLst/>
              <a:ahLst/>
              <a:cxnLst/>
              <a:rect l="l" t="t" r="r" b="b"/>
              <a:pathLst>
                <a:path w="31823" h="16491" extrusionOk="0">
                  <a:moveTo>
                    <a:pt x="27296" y="0"/>
                  </a:moveTo>
                  <a:lnTo>
                    <a:pt x="26165" y="57"/>
                  </a:lnTo>
                  <a:lnTo>
                    <a:pt x="25062" y="170"/>
                  </a:lnTo>
                  <a:lnTo>
                    <a:pt x="23930" y="283"/>
                  </a:lnTo>
                  <a:lnTo>
                    <a:pt x="22799" y="453"/>
                  </a:lnTo>
                  <a:lnTo>
                    <a:pt x="21696" y="651"/>
                  </a:lnTo>
                  <a:lnTo>
                    <a:pt x="20593" y="905"/>
                  </a:lnTo>
                  <a:lnTo>
                    <a:pt x="19489" y="1188"/>
                  </a:lnTo>
                  <a:lnTo>
                    <a:pt x="18415" y="1499"/>
                  </a:lnTo>
                  <a:lnTo>
                    <a:pt x="17340" y="1867"/>
                  </a:lnTo>
                  <a:lnTo>
                    <a:pt x="16293" y="2263"/>
                  </a:lnTo>
                  <a:lnTo>
                    <a:pt x="15246" y="2687"/>
                  </a:lnTo>
                  <a:lnTo>
                    <a:pt x="14200" y="3168"/>
                  </a:lnTo>
                  <a:lnTo>
                    <a:pt x="13436" y="3564"/>
                  </a:lnTo>
                  <a:lnTo>
                    <a:pt x="12701" y="3960"/>
                  </a:lnTo>
                  <a:lnTo>
                    <a:pt x="11937" y="4384"/>
                  </a:lnTo>
                  <a:lnTo>
                    <a:pt x="11201" y="4809"/>
                  </a:lnTo>
                  <a:lnTo>
                    <a:pt x="10494" y="5290"/>
                  </a:lnTo>
                  <a:lnTo>
                    <a:pt x="9759" y="5770"/>
                  </a:lnTo>
                  <a:lnTo>
                    <a:pt x="9080" y="6280"/>
                  </a:lnTo>
                  <a:lnTo>
                    <a:pt x="8401" y="6789"/>
                  </a:lnTo>
                  <a:lnTo>
                    <a:pt x="7722" y="7326"/>
                  </a:lnTo>
                  <a:lnTo>
                    <a:pt x="7072" y="7892"/>
                  </a:lnTo>
                  <a:lnTo>
                    <a:pt x="6421" y="8458"/>
                  </a:lnTo>
                  <a:lnTo>
                    <a:pt x="5799" y="9052"/>
                  </a:lnTo>
                  <a:lnTo>
                    <a:pt x="5176" y="9646"/>
                  </a:lnTo>
                  <a:lnTo>
                    <a:pt x="4582" y="10268"/>
                  </a:lnTo>
                  <a:lnTo>
                    <a:pt x="4017" y="10890"/>
                  </a:lnTo>
                  <a:lnTo>
                    <a:pt x="3451" y="11541"/>
                  </a:lnTo>
                  <a:lnTo>
                    <a:pt x="2885" y="12220"/>
                  </a:lnTo>
                  <a:lnTo>
                    <a:pt x="2376" y="12899"/>
                  </a:lnTo>
                  <a:lnTo>
                    <a:pt x="1726" y="13747"/>
                  </a:lnTo>
                  <a:lnTo>
                    <a:pt x="1103" y="14624"/>
                  </a:lnTo>
                  <a:lnTo>
                    <a:pt x="537" y="15557"/>
                  </a:lnTo>
                  <a:lnTo>
                    <a:pt x="255" y="16010"/>
                  </a:lnTo>
                  <a:lnTo>
                    <a:pt x="0" y="16491"/>
                  </a:lnTo>
                  <a:lnTo>
                    <a:pt x="1414" y="14879"/>
                  </a:lnTo>
                  <a:lnTo>
                    <a:pt x="2857" y="13238"/>
                  </a:lnTo>
                  <a:lnTo>
                    <a:pt x="3592" y="12446"/>
                  </a:lnTo>
                  <a:lnTo>
                    <a:pt x="4356" y="11654"/>
                  </a:lnTo>
                  <a:lnTo>
                    <a:pt x="5148" y="10862"/>
                  </a:lnTo>
                  <a:lnTo>
                    <a:pt x="5968" y="10127"/>
                  </a:lnTo>
                  <a:lnTo>
                    <a:pt x="6534" y="9617"/>
                  </a:lnTo>
                  <a:lnTo>
                    <a:pt x="7100" y="9165"/>
                  </a:lnTo>
                  <a:lnTo>
                    <a:pt x="8260" y="8260"/>
                  </a:lnTo>
                  <a:lnTo>
                    <a:pt x="9448" y="7411"/>
                  </a:lnTo>
                  <a:lnTo>
                    <a:pt x="10692" y="6619"/>
                  </a:lnTo>
                  <a:lnTo>
                    <a:pt x="11937" y="5884"/>
                  </a:lnTo>
                  <a:lnTo>
                    <a:pt x="13238" y="5205"/>
                  </a:lnTo>
                  <a:lnTo>
                    <a:pt x="14568" y="4554"/>
                  </a:lnTo>
                  <a:lnTo>
                    <a:pt x="15925" y="3988"/>
                  </a:lnTo>
                  <a:lnTo>
                    <a:pt x="17283" y="3451"/>
                  </a:lnTo>
                  <a:lnTo>
                    <a:pt x="18697" y="2942"/>
                  </a:lnTo>
                  <a:lnTo>
                    <a:pt x="20112" y="2489"/>
                  </a:lnTo>
                  <a:lnTo>
                    <a:pt x="21583" y="2093"/>
                  </a:lnTo>
                  <a:lnTo>
                    <a:pt x="23054" y="1725"/>
                  </a:lnTo>
                  <a:lnTo>
                    <a:pt x="24524" y="1414"/>
                  </a:lnTo>
                  <a:lnTo>
                    <a:pt x="26052" y="1131"/>
                  </a:lnTo>
                  <a:lnTo>
                    <a:pt x="27579" y="877"/>
                  </a:lnTo>
                  <a:lnTo>
                    <a:pt x="29701" y="537"/>
                  </a:lnTo>
                  <a:lnTo>
                    <a:pt x="31822" y="198"/>
                  </a:lnTo>
                  <a:lnTo>
                    <a:pt x="30691" y="85"/>
                  </a:lnTo>
                  <a:lnTo>
                    <a:pt x="29559" y="28"/>
                  </a:lnTo>
                  <a:lnTo>
                    <a:pt x="2842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1" name="Google Shape;5561;p40"/>
            <p:cNvSpPr/>
            <p:nvPr/>
          </p:nvSpPr>
          <p:spPr>
            <a:xfrm>
              <a:off x="2226650" y="1433625"/>
              <a:ext cx="906600" cy="485825"/>
            </a:xfrm>
            <a:custGeom>
              <a:avLst/>
              <a:gdLst/>
              <a:ahLst/>
              <a:cxnLst/>
              <a:rect l="l" t="t" r="r" b="b"/>
              <a:pathLst>
                <a:path w="36264" h="19433" extrusionOk="0">
                  <a:moveTo>
                    <a:pt x="32558" y="0"/>
                  </a:moveTo>
                  <a:lnTo>
                    <a:pt x="30437" y="339"/>
                  </a:lnTo>
                  <a:lnTo>
                    <a:pt x="28315" y="679"/>
                  </a:lnTo>
                  <a:lnTo>
                    <a:pt x="26788" y="933"/>
                  </a:lnTo>
                  <a:lnTo>
                    <a:pt x="25260" y="1216"/>
                  </a:lnTo>
                  <a:lnTo>
                    <a:pt x="23790" y="1527"/>
                  </a:lnTo>
                  <a:lnTo>
                    <a:pt x="22319" y="1895"/>
                  </a:lnTo>
                  <a:lnTo>
                    <a:pt x="20848" y="2291"/>
                  </a:lnTo>
                  <a:lnTo>
                    <a:pt x="19433" y="2744"/>
                  </a:lnTo>
                  <a:lnTo>
                    <a:pt x="18019" y="3253"/>
                  </a:lnTo>
                  <a:lnTo>
                    <a:pt x="16661" y="3790"/>
                  </a:lnTo>
                  <a:lnTo>
                    <a:pt x="15304" y="4356"/>
                  </a:lnTo>
                  <a:lnTo>
                    <a:pt x="13974" y="5007"/>
                  </a:lnTo>
                  <a:lnTo>
                    <a:pt x="12673" y="5686"/>
                  </a:lnTo>
                  <a:lnTo>
                    <a:pt x="11428" y="6421"/>
                  </a:lnTo>
                  <a:lnTo>
                    <a:pt x="10184" y="7213"/>
                  </a:lnTo>
                  <a:lnTo>
                    <a:pt x="8996" y="8062"/>
                  </a:lnTo>
                  <a:lnTo>
                    <a:pt x="7836" y="8967"/>
                  </a:lnTo>
                  <a:lnTo>
                    <a:pt x="7270" y="9419"/>
                  </a:lnTo>
                  <a:lnTo>
                    <a:pt x="6704" y="9929"/>
                  </a:lnTo>
                  <a:lnTo>
                    <a:pt x="5884" y="10664"/>
                  </a:lnTo>
                  <a:lnTo>
                    <a:pt x="5092" y="11456"/>
                  </a:lnTo>
                  <a:lnTo>
                    <a:pt x="4328" y="12248"/>
                  </a:lnTo>
                  <a:lnTo>
                    <a:pt x="3593" y="13040"/>
                  </a:lnTo>
                  <a:lnTo>
                    <a:pt x="2150" y="14681"/>
                  </a:lnTo>
                  <a:lnTo>
                    <a:pt x="736" y="16293"/>
                  </a:lnTo>
                  <a:lnTo>
                    <a:pt x="453" y="16972"/>
                  </a:lnTo>
                  <a:lnTo>
                    <a:pt x="199" y="17651"/>
                  </a:lnTo>
                  <a:lnTo>
                    <a:pt x="85" y="18047"/>
                  </a:lnTo>
                  <a:lnTo>
                    <a:pt x="29" y="18245"/>
                  </a:lnTo>
                  <a:lnTo>
                    <a:pt x="1" y="18471"/>
                  </a:lnTo>
                  <a:lnTo>
                    <a:pt x="1" y="18697"/>
                  </a:lnTo>
                  <a:lnTo>
                    <a:pt x="29" y="18895"/>
                  </a:lnTo>
                  <a:lnTo>
                    <a:pt x="114" y="19093"/>
                  </a:lnTo>
                  <a:lnTo>
                    <a:pt x="255" y="19263"/>
                  </a:lnTo>
                  <a:lnTo>
                    <a:pt x="397" y="19348"/>
                  </a:lnTo>
                  <a:lnTo>
                    <a:pt x="595" y="19433"/>
                  </a:lnTo>
                  <a:lnTo>
                    <a:pt x="1019" y="19433"/>
                  </a:lnTo>
                  <a:lnTo>
                    <a:pt x="3423" y="18641"/>
                  </a:lnTo>
                  <a:lnTo>
                    <a:pt x="5771" y="17764"/>
                  </a:lnTo>
                  <a:lnTo>
                    <a:pt x="8119" y="16859"/>
                  </a:lnTo>
                  <a:lnTo>
                    <a:pt x="10438" y="15897"/>
                  </a:lnTo>
                  <a:lnTo>
                    <a:pt x="12729" y="14907"/>
                  </a:lnTo>
                  <a:lnTo>
                    <a:pt x="14992" y="13860"/>
                  </a:lnTo>
                  <a:lnTo>
                    <a:pt x="17255" y="12757"/>
                  </a:lnTo>
                  <a:lnTo>
                    <a:pt x="19490" y="11597"/>
                  </a:lnTo>
                  <a:lnTo>
                    <a:pt x="21696" y="10409"/>
                  </a:lnTo>
                  <a:lnTo>
                    <a:pt x="23874" y="9165"/>
                  </a:lnTo>
                  <a:lnTo>
                    <a:pt x="25996" y="7864"/>
                  </a:lnTo>
                  <a:lnTo>
                    <a:pt x="28117" y="6506"/>
                  </a:lnTo>
                  <a:lnTo>
                    <a:pt x="30211" y="5120"/>
                  </a:lnTo>
                  <a:lnTo>
                    <a:pt x="32247" y="3677"/>
                  </a:lnTo>
                  <a:lnTo>
                    <a:pt x="34284" y="2178"/>
                  </a:lnTo>
                  <a:lnTo>
                    <a:pt x="36264" y="622"/>
                  </a:lnTo>
                  <a:lnTo>
                    <a:pt x="35330" y="424"/>
                  </a:lnTo>
                  <a:lnTo>
                    <a:pt x="34425" y="255"/>
                  </a:lnTo>
                  <a:lnTo>
                    <a:pt x="33492" y="113"/>
                  </a:lnTo>
                  <a:lnTo>
                    <a:pt x="3255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2" name="Google Shape;5562;p40"/>
            <p:cNvSpPr/>
            <p:nvPr/>
          </p:nvSpPr>
          <p:spPr>
            <a:xfrm>
              <a:off x="2252100" y="1449175"/>
              <a:ext cx="893175" cy="470275"/>
            </a:xfrm>
            <a:custGeom>
              <a:avLst/>
              <a:gdLst/>
              <a:ahLst/>
              <a:cxnLst/>
              <a:rect l="l" t="t" r="r" b="b"/>
              <a:pathLst>
                <a:path w="35727" h="18811" extrusionOk="0">
                  <a:moveTo>
                    <a:pt x="35246" y="0"/>
                  </a:moveTo>
                  <a:lnTo>
                    <a:pt x="33266" y="1556"/>
                  </a:lnTo>
                  <a:lnTo>
                    <a:pt x="31229" y="3055"/>
                  </a:lnTo>
                  <a:lnTo>
                    <a:pt x="29193" y="4498"/>
                  </a:lnTo>
                  <a:lnTo>
                    <a:pt x="27099" y="5884"/>
                  </a:lnTo>
                  <a:lnTo>
                    <a:pt x="24978" y="7242"/>
                  </a:lnTo>
                  <a:lnTo>
                    <a:pt x="22856" y="8543"/>
                  </a:lnTo>
                  <a:lnTo>
                    <a:pt x="20678" y="9787"/>
                  </a:lnTo>
                  <a:lnTo>
                    <a:pt x="18472" y="10975"/>
                  </a:lnTo>
                  <a:lnTo>
                    <a:pt x="16237" y="12135"/>
                  </a:lnTo>
                  <a:lnTo>
                    <a:pt x="13974" y="13238"/>
                  </a:lnTo>
                  <a:lnTo>
                    <a:pt x="11711" y="14285"/>
                  </a:lnTo>
                  <a:lnTo>
                    <a:pt x="9420" y="15275"/>
                  </a:lnTo>
                  <a:lnTo>
                    <a:pt x="7101" y="16237"/>
                  </a:lnTo>
                  <a:lnTo>
                    <a:pt x="4753" y="17142"/>
                  </a:lnTo>
                  <a:lnTo>
                    <a:pt x="2405" y="18019"/>
                  </a:lnTo>
                  <a:lnTo>
                    <a:pt x="1" y="18811"/>
                  </a:lnTo>
                  <a:lnTo>
                    <a:pt x="425" y="18754"/>
                  </a:lnTo>
                  <a:lnTo>
                    <a:pt x="849" y="18669"/>
                  </a:lnTo>
                  <a:lnTo>
                    <a:pt x="1557" y="18471"/>
                  </a:lnTo>
                  <a:lnTo>
                    <a:pt x="3141" y="18104"/>
                  </a:lnTo>
                  <a:lnTo>
                    <a:pt x="4725" y="17708"/>
                  </a:lnTo>
                  <a:lnTo>
                    <a:pt x="6309" y="17283"/>
                  </a:lnTo>
                  <a:lnTo>
                    <a:pt x="7865" y="16802"/>
                  </a:lnTo>
                  <a:lnTo>
                    <a:pt x="9420" y="16293"/>
                  </a:lnTo>
                  <a:lnTo>
                    <a:pt x="10976" y="15756"/>
                  </a:lnTo>
                  <a:lnTo>
                    <a:pt x="12504" y="15162"/>
                  </a:lnTo>
                  <a:lnTo>
                    <a:pt x="14003" y="14568"/>
                  </a:lnTo>
                  <a:lnTo>
                    <a:pt x="15530" y="13889"/>
                  </a:lnTo>
                  <a:lnTo>
                    <a:pt x="17001" y="13210"/>
                  </a:lnTo>
                  <a:lnTo>
                    <a:pt x="18472" y="12475"/>
                  </a:lnTo>
                  <a:lnTo>
                    <a:pt x="19943" y="11711"/>
                  </a:lnTo>
                  <a:lnTo>
                    <a:pt x="21385" y="10919"/>
                  </a:lnTo>
                  <a:lnTo>
                    <a:pt x="22800" y="10099"/>
                  </a:lnTo>
                  <a:lnTo>
                    <a:pt x="24214" y="9222"/>
                  </a:lnTo>
                  <a:lnTo>
                    <a:pt x="25600" y="8345"/>
                  </a:lnTo>
                  <a:lnTo>
                    <a:pt x="26958" y="7411"/>
                  </a:lnTo>
                  <a:lnTo>
                    <a:pt x="28287" y="6450"/>
                  </a:lnTo>
                  <a:lnTo>
                    <a:pt x="29589" y="5460"/>
                  </a:lnTo>
                  <a:lnTo>
                    <a:pt x="30890" y="4441"/>
                  </a:lnTo>
                  <a:lnTo>
                    <a:pt x="32134" y="3395"/>
                  </a:lnTo>
                  <a:lnTo>
                    <a:pt x="33351" y="2348"/>
                  </a:lnTo>
                  <a:lnTo>
                    <a:pt x="34567" y="1245"/>
                  </a:lnTo>
                  <a:lnTo>
                    <a:pt x="35161" y="623"/>
                  </a:lnTo>
                  <a:lnTo>
                    <a:pt x="35529" y="255"/>
                  </a:lnTo>
                  <a:lnTo>
                    <a:pt x="35642" y="142"/>
                  </a:lnTo>
                  <a:lnTo>
                    <a:pt x="35727" y="113"/>
                  </a:lnTo>
                  <a:lnTo>
                    <a:pt x="3524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3" name="Google Shape;5563;p40"/>
            <p:cNvSpPr/>
            <p:nvPr/>
          </p:nvSpPr>
          <p:spPr>
            <a:xfrm>
              <a:off x="2126950" y="1510700"/>
              <a:ext cx="828100" cy="488675"/>
            </a:xfrm>
            <a:custGeom>
              <a:avLst/>
              <a:gdLst/>
              <a:ahLst/>
              <a:cxnLst/>
              <a:rect l="l" t="t" r="r" b="b"/>
              <a:pathLst>
                <a:path w="33124" h="19547" extrusionOk="0">
                  <a:moveTo>
                    <a:pt x="32869" y="0"/>
                  </a:moveTo>
                  <a:lnTo>
                    <a:pt x="31115" y="594"/>
                  </a:lnTo>
                  <a:lnTo>
                    <a:pt x="29362" y="1245"/>
                  </a:lnTo>
                  <a:lnTo>
                    <a:pt x="27608" y="1924"/>
                  </a:lnTo>
                  <a:lnTo>
                    <a:pt x="25882" y="2659"/>
                  </a:lnTo>
                  <a:lnTo>
                    <a:pt x="24185" y="3395"/>
                  </a:lnTo>
                  <a:lnTo>
                    <a:pt x="22488" y="4187"/>
                  </a:lnTo>
                  <a:lnTo>
                    <a:pt x="20791" y="5007"/>
                  </a:lnTo>
                  <a:lnTo>
                    <a:pt x="19122" y="5855"/>
                  </a:lnTo>
                  <a:lnTo>
                    <a:pt x="17481" y="6732"/>
                  </a:lnTo>
                  <a:lnTo>
                    <a:pt x="15869" y="7666"/>
                  </a:lnTo>
                  <a:lnTo>
                    <a:pt x="14285" y="8599"/>
                  </a:lnTo>
                  <a:lnTo>
                    <a:pt x="12701" y="9589"/>
                  </a:lnTo>
                  <a:lnTo>
                    <a:pt x="11145" y="10579"/>
                  </a:lnTo>
                  <a:lnTo>
                    <a:pt x="9589" y="11626"/>
                  </a:lnTo>
                  <a:lnTo>
                    <a:pt x="8062" y="12701"/>
                  </a:lnTo>
                  <a:lnTo>
                    <a:pt x="6563" y="13804"/>
                  </a:lnTo>
                  <a:lnTo>
                    <a:pt x="4894" y="15105"/>
                  </a:lnTo>
                  <a:lnTo>
                    <a:pt x="3253" y="16406"/>
                  </a:lnTo>
                  <a:lnTo>
                    <a:pt x="1641" y="17792"/>
                  </a:lnTo>
                  <a:lnTo>
                    <a:pt x="85" y="19178"/>
                  </a:lnTo>
                  <a:lnTo>
                    <a:pt x="28" y="19263"/>
                  </a:lnTo>
                  <a:lnTo>
                    <a:pt x="0" y="19320"/>
                  </a:lnTo>
                  <a:lnTo>
                    <a:pt x="28" y="19405"/>
                  </a:lnTo>
                  <a:lnTo>
                    <a:pt x="57" y="19461"/>
                  </a:lnTo>
                  <a:lnTo>
                    <a:pt x="142" y="19518"/>
                  </a:lnTo>
                  <a:lnTo>
                    <a:pt x="198" y="19546"/>
                  </a:lnTo>
                  <a:lnTo>
                    <a:pt x="283" y="19518"/>
                  </a:lnTo>
                  <a:lnTo>
                    <a:pt x="368" y="19489"/>
                  </a:lnTo>
                  <a:lnTo>
                    <a:pt x="1754" y="18245"/>
                  </a:lnTo>
                  <a:lnTo>
                    <a:pt x="3168" y="17029"/>
                  </a:lnTo>
                  <a:lnTo>
                    <a:pt x="4611" y="15869"/>
                  </a:lnTo>
                  <a:lnTo>
                    <a:pt x="6053" y="14709"/>
                  </a:lnTo>
                  <a:lnTo>
                    <a:pt x="7553" y="13606"/>
                  </a:lnTo>
                  <a:lnTo>
                    <a:pt x="9052" y="12503"/>
                  </a:lnTo>
                  <a:lnTo>
                    <a:pt x="10579" y="11456"/>
                  </a:lnTo>
                  <a:lnTo>
                    <a:pt x="12135" y="10438"/>
                  </a:lnTo>
                  <a:lnTo>
                    <a:pt x="13691" y="9448"/>
                  </a:lnTo>
                  <a:lnTo>
                    <a:pt x="15275" y="8486"/>
                  </a:lnTo>
                  <a:lnTo>
                    <a:pt x="16887" y="7553"/>
                  </a:lnTo>
                  <a:lnTo>
                    <a:pt x="18500" y="6648"/>
                  </a:lnTo>
                  <a:lnTo>
                    <a:pt x="20140" y="5799"/>
                  </a:lnTo>
                  <a:lnTo>
                    <a:pt x="21809" y="4979"/>
                  </a:lnTo>
                  <a:lnTo>
                    <a:pt x="23478" y="4158"/>
                  </a:lnTo>
                  <a:lnTo>
                    <a:pt x="25175" y="3423"/>
                  </a:lnTo>
                  <a:lnTo>
                    <a:pt x="27099" y="2603"/>
                  </a:lnTo>
                  <a:lnTo>
                    <a:pt x="29050" y="1811"/>
                  </a:lnTo>
                  <a:lnTo>
                    <a:pt x="31002" y="1075"/>
                  </a:lnTo>
                  <a:lnTo>
                    <a:pt x="32982" y="396"/>
                  </a:lnTo>
                  <a:lnTo>
                    <a:pt x="33067" y="368"/>
                  </a:lnTo>
                  <a:lnTo>
                    <a:pt x="33124" y="283"/>
                  </a:lnTo>
                  <a:lnTo>
                    <a:pt x="33124" y="227"/>
                  </a:lnTo>
                  <a:lnTo>
                    <a:pt x="33124" y="142"/>
                  </a:lnTo>
                  <a:lnTo>
                    <a:pt x="33095" y="57"/>
                  </a:lnTo>
                  <a:lnTo>
                    <a:pt x="330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4" name="Google Shape;5564;p40"/>
            <p:cNvSpPr/>
            <p:nvPr/>
          </p:nvSpPr>
          <p:spPr>
            <a:xfrm>
              <a:off x="2780350" y="1495125"/>
              <a:ext cx="79950" cy="94075"/>
            </a:xfrm>
            <a:custGeom>
              <a:avLst/>
              <a:gdLst/>
              <a:ahLst/>
              <a:cxnLst/>
              <a:rect l="l" t="t" r="r" b="b"/>
              <a:pathLst>
                <a:path w="3198" h="3763" extrusionOk="0">
                  <a:moveTo>
                    <a:pt x="1953" y="1"/>
                  </a:moveTo>
                  <a:lnTo>
                    <a:pt x="1896" y="29"/>
                  </a:lnTo>
                  <a:lnTo>
                    <a:pt x="1840" y="86"/>
                  </a:lnTo>
                  <a:lnTo>
                    <a:pt x="29" y="3056"/>
                  </a:lnTo>
                  <a:lnTo>
                    <a:pt x="1" y="3169"/>
                  </a:lnTo>
                  <a:lnTo>
                    <a:pt x="29" y="3282"/>
                  </a:lnTo>
                  <a:lnTo>
                    <a:pt x="114" y="3339"/>
                  </a:lnTo>
                  <a:lnTo>
                    <a:pt x="199" y="3395"/>
                  </a:lnTo>
                  <a:lnTo>
                    <a:pt x="2971" y="3763"/>
                  </a:lnTo>
                  <a:lnTo>
                    <a:pt x="3056" y="3763"/>
                  </a:lnTo>
                  <a:lnTo>
                    <a:pt x="3112" y="3706"/>
                  </a:lnTo>
                  <a:lnTo>
                    <a:pt x="3169" y="3650"/>
                  </a:lnTo>
                  <a:lnTo>
                    <a:pt x="3197" y="3565"/>
                  </a:lnTo>
                  <a:lnTo>
                    <a:pt x="3169" y="3480"/>
                  </a:lnTo>
                  <a:lnTo>
                    <a:pt x="3141" y="3424"/>
                  </a:lnTo>
                  <a:lnTo>
                    <a:pt x="3056" y="3395"/>
                  </a:lnTo>
                  <a:lnTo>
                    <a:pt x="2999" y="3367"/>
                  </a:lnTo>
                  <a:lnTo>
                    <a:pt x="567" y="3028"/>
                  </a:lnTo>
                  <a:lnTo>
                    <a:pt x="2179" y="312"/>
                  </a:lnTo>
                  <a:lnTo>
                    <a:pt x="2207" y="227"/>
                  </a:lnTo>
                  <a:lnTo>
                    <a:pt x="2207" y="142"/>
                  </a:lnTo>
                  <a:lnTo>
                    <a:pt x="2179" y="86"/>
                  </a:lnTo>
                  <a:lnTo>
                    <a:pt x="2122" y="29"/>
                  </a:lnTo>
                  <a:lnTo>
                    <a:pt x="203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5" name="Google Shape;5565;p40"/>
            <p:cNvSpPr/>
            <p:nvPr/>
          </p:nvSpPr>
          <p:spPr>
            <a:xfrm>
              <a:off x="2547000" y="1579275"/>
              <a:ext cx="75675" cy="115300"/>
            </a:xfrm>
            <a:custGeom>
              <a:avLst/>
              <a:gdLst/>
              <a:ahLst/>
              <a:cxnLst/>
              <a:rect l="l" t="t" r="r" b="b"/>
              <a:pathLst>
                <a:path w="3027" h="4612" extrusionOk="0">
                  <a:moveTo>
                    <a:pt x="2772" y="1"/>
                  </a:moveTo>
                  <a:lnTo>
                    <a:pt x="2688" y="29"/>
                  </a:lnTo>
                  <a:lnTo>
                    <a:pt x="2631" y="86"/>
                  </a:lnTo>
                  <a:lnTo>
                    <a:pt x="29" y="4301"/>
                  </a:lnTo>
                  <a:lnTo>
                    <a:pt x="0" y="4385"/>
                  </a:lnTo>
                  <a:lnTo>
                    <a:pt x="0" y="4470"/>
                  </a:lnTo>
                  <a:lnTo>
                    <a:pt x="29" y="4527"/>
                  </a:lnTo>
                  <a:lnTo>
                    <a:pt x="85" y="4583"/>
                  </a:lnTo>
                  <a:lnTo>
                    <a:pt x="170" y="4612"/>
                  </a:lnTo>
                  <a:lnTo>
                    <a:pt x="255" y="4612"/>
                  </a:lnTo>
                  <a:lnTo>
                    <a:pt x="312" y="4583"/>
                  </a:lnTo>
                  <a:lnTo>
                    <a:pt x="368" y="4527"/>
                  </a:lnTo>
                  <a:lnTo>
                    <a:pt x="2999" y="312"/>
                  </a:lnTo>
                  <a:lnTo>
                    <a:pt x="3027" y="227"/>
                  </a:lnTo>
                  <a:lnTo>
                    <a:pt x="3027" y="142"/>
                  </a:lnTo>
                  <a:lnTo>
                    <a:pt x="2970" y="86"/>
                  </a:lnTo>
                  <a:lnTo>
                    <a:pt x="2914" y="29"/>
                  </a:lnTo>
                  <a:lnTo>
                    <a:pt x="285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40"/>
            <p:cNvSpPr/>
            <p:nvPr/>
          </p:nvSpPr>
          <p:spPr>
            <a:xfrm>
              <a:off x="2553350" y="1679000"/>
              <a:ext cx="99050" cy="12750"/>
            </a:xfrm>
            <a:custGeom>
              <a:avLst/>
              <a:gdLst/>
              <a:ahLst/>
              <a:cxnLst/>
              <a:rect l="l" t="t" r="r" b="b"/>
              <a:pathLst>
                <a:path w="3962" h="510" extrusionOk="0">
                  <a:moveTo>
                    <a:pt x="3763" y="0"/>
                  </a:moveTo>
                  <a:lnTo>
                    <a:pt x="227" y="85"/>
                  </a:lnTo>
                  <a:lnTo>
                    <a:pt x="114" y="114"/>
                  </a:lnTo>
                  <a:lnTo>
                    <a:pt x="58" y="142"/>
                  </a:lnTo>
                  <a:lnTo>
                    <a:pt x="29" y="227"/>
                  </a:lnTo>
                  <a:lnTo>
                    <a:pt x="1" y="283"/>
                  </a:lnTo>
                  <a:lnTo>
                    <a:pt x="29" y="368"/>
                  </a:lnTo>
                  <a:lnTo>
                    <a:pt x="58" y="425"/>
                  </a:lnTo>
                  <a:lnTo>
                    <a:pt x="114" y="481"/>
                  </a:lnTo>
                  <a:lnTo>
                    <a:pt x="199" y="510"/>
                  </a:lnTo>
                  <a:lnTo>
                    <a:pt x="3763" y="396"/>
                  </a:lnTo>
                  <a:lnTo>
                    <a:pt x="3848" y="396"/>
                  </a:lnTo>
                  <a:lnTo>
                    <a:pt x="3904" y="340"/>
                  </a:lnTo>
                  <a:lnTo>
                    <a:pt x="3933" y="283"/>
                  </a:lnTo>
                  <a:lnTo>
                    <a:pt x="3961" y="198"/>
                  </a:lnTo>
                  <a:lnTo>
                    <a:pt x="3961" y="114"/>
                  </a:lnTo>
                  <a:lnTo>
                    <a:pt x="3904" y="57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40"/>
            <p:cNvSpPr/>
            <p:nvPr/>
          </p:nvSpPr>
          <p:spPr>
            <a:xfrm>
              <a:off x="2326350" y="1700200"/>
              <a:ext cx="154200" cy="141475"/>
            </a:xfrm>
            <a:custGeom>
              <a:avLst/>
              <a:gdLst/>
              <a:ahLst/>
              <a:cxnLst/>
              <a:rect l="l" t="t" r="r" b="b"/>
              <a:pathLst>
                <a:path w="6168" h="5659" extrusionOk="0">
                  <a:moveTo>
                    <a:pt x="2518" y="1"/>
                  </a:moveTo>
                  <a:lnTo>
                    <a:pt x="2462" y="29"/>
                  </a:lnTo>
                  <a:lnTo>
                    <a:pt x="2405" y="86"/>
                  </a:lnTo>
                  <a:lnTo>
                    <a:pt x="29" y="5347"/>
                  </a:lnTo>
                  <a:lnTo>
                    <a:pt x="1" y="5460"/>
                  </a:lnTo>
                  <a:lnTo>
                    <a:pt x="29" y="5573"/>
                  </a:lnTo>
                  <a:lnTo>
                    <a:pt x="114" y="5658"/>
                  </a:lnTo>
                  <a:lnTo>
                    <a:pt x="256" y="5658"/>
                  </a:lnTo>
                  <a:lnTo>
                    <a:pt x="6026" y="4583"/>
                  </a:lnTo>
                  <a:lnTo>
                    <a:pt x="6111" y="4555"/>
                  </a:lnTo>
                  <a:lnTo>
                    <a:pt x="6167" y="4498"/>
                  </a:lnTo>
                  <a:lnTo>
                    <a:pt x="6167" y="4414"/>
                  </a:lnTo>
                  <a:lnTo>
                    <a:pt x="6167" y="4357"/>
                  </a:lnTo>
                  <a:lnTo>
                    <a:pt x="6139" y="4272"/>
                  </a:lnTo>
                  <a:lnTo>
                    <a:pt x="6083" y="4216"/>
                  </a:lnTo>
                  <a:lnTo>
                    <a:pt x="5998" y="4187"/>
                  </a:lnTo>
                  <a:lnTo>
                    <a:pt x="5913" y="4187"/>
                  </a:lnTo>
                  <a:lnTo>
                    <a:pt x="538" y="5177"/>
                  </a:lnTo>
                  <a:lnTo>
                    <a:pt x="2745" y="312"/>
                  </a:lnTo>
                  <a:lnTo>
                    <a:pt x="2773" y="227"/>
                  </a:lnTo>
                  <a:lnTo>
                    <a:pt x="2745" y="142"/>
                  </a:lnTo>
                  <a:lnTo>
                    <a:pt x="2716" y="58"/>
                  </a:lnTo>
                  <a:lnTo>
                    <a:pt x="2660" y="29"/>
                  </a:lnTo>
                  <a:lnTo>
                    <a:pt x="257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68" name="Google Shape;5568;p40"/>
          <p:cNvGrpSpPr/>
          <p:nvPr/>
        </p:nvGrpSpPr>
        <p:grpSpPr>
          <a:xfrm rot="5400000" flipH="1">
            <a:off x="7178584" y="4020403"/>
            <a:ext cx="1549611" cy="1522637"/>
            <a:chOff x="2233725" y="2180375"/>
            <a:chExt cx="976625" cy="959625"/>
          </a:xfrm>
        </p:grpSpPr>
        <p:sp>
          <p:nvSpPr>
            <p:cNvPr id="5569" name="Google Shape;5569;p40"/>
            <p:cNvSpPr/>
            <p:nvPr/>
          </p:nvSpPr>
          <p:spPr>
            <a:xfrm>
              <a:off x="2233725" y="2180375"/>
              <a:ext cx="976625" cy="881150"/>
            </a:xfrm>
            <a:custGeom>
              <a:avLst/>
              <a:gdLst/>
              <a:ahLst/>
              <a:cxnLst/>
              <a:rect l="l" t="t" r="r" b="b"/>
              <a:pathLst>
                <a:path w="39065" h="35246" extrusionOk="0">
                  <a:moveTo>
                    <a:pt x="25600" y="0"/>
                  </a:moveTo>
                  <a:lnTo>
                    <a:pt x="25402" y="29"/>
                  </a:lnTo>
                  <a:lnTo>
                    <a:pt x="25204" y="85"/>
                  </a:lnTo>
                  <a:lnTo>
                    <a:pt x="25034" y="142"/>
                  </a:lnTo>
                  <a:lnTo>
                    <a:pt x="24836" y="227"/>
                  </a:lnTo>
                  <a:lnTo>
                    <a:pt x="24497" y="425"/>
                  </a:lnTo>
                  <a:lnTo>
                    <a:pt x="24157" y="679"/>
                  </a:lnTo>
                  <a:lnTo>
                    <a:pt x="23846" y="990"/>
                  </a:lnTo>
                  <a:lnTo>
                    <a:pt x="23535" y="1330"/>
                  </a:lnTo>
                  <a:lnTo>
                    <a:pt x="23224" y="1698"/>
                  </a:lnTo>
                  <a:lnTo>
                    <a:pt x="22630" y="2461"/>
                  </a:lnTo>
                  <a:lnTo>
                    <a:pt x="22318" y="2829"/>
                  </a:lnTo>
                  <a:lnTo>
                    <a:pt x="22007" y="3197"/>
                  </a:lnTo>
                  <a:lnTo>
                    <a:pt x="21668" y="3536"/>
                  </a:lnTo>
                  <a:lnTo>
                    <a:pt x="21328" y="3847"/>
                  </a:lnTo>
                  <a:lnTo>
                    <a:pt x="20961" y="4102"/>
                  </a:lnTo>
                  <a:lnTo>
                    <a:pt x="20593" y="4328"/>
                  </a:lnTo>
                  <a:lnTo>
                    <a:pt x="20197" y="4470"/>
                  </a:lnTo>
                  <a:lnTo>
                    <a:pt x="19773" y="4554"/>
                  </a:lnTo>
                  <a:lnTo>
                    <a:pt x="19320" y="4611"/>
                  </a:lnTo>
                  <a:lnTo>
                    <a:pt x="18868" y="4639"/>
                  </a:lnTo>
                  <a:lnTo>
                    <a:pt x="18415" y="4639"/>
                  </a:lnTo>
                  <a:lnTo>
                    <a:pt x="17934" y="4611"/>
                  </a:lnTo>
                  <a:lnTo>
                    <a:pt x="17001" y="4554"/>
                  </a:lnTo>
                  <a:lnTo>
                    <a:pt x="16548" y="4526"/>
                  </a:lnTo>
                  <a:lnTo>
                    <a:pt x="16095" y="4526"/>
                  </a:lnTo>
                  <a:lnTo>
                    <a:pt x="15643" y="4554"/>
                  </a:lnTo>
                  <a:lnTo>
                    <a:pt x="15247" y="4639"/>
                  </a:lnTo>
                  <a:lnTo>
                    <a:pt x="14879" y="4752"/>
                  </a:lnTo>
                  <a:lnTo>
                    <a:pt x="14681" y="4809"/>
                  </a:lnTo>
                  <a:lnTo>
                    <a:pt x="14511" y="4922"/>
                  </a:lnTo>
                  <a:lnTo>
                    <a:pt x="14342" y="5007"/>
                  </a:lnTo>
                  <a:lnTo>
                    <a:pt x="14200" y="5148"/>
                  </a:lnTo>
                  <a:lnTo>
                    <a:pt x="14059" y="5290"/>
                  </a:lnTo>
                  <a:lnTo>
                    <a:pt x="13917" y="5431"/>
                  </a:lnTo>
                  <a:lnTo>
                    <a:pt x="13663" y="5827"/>
                  </a:lnTo>
                  <a:lnTo>
                    <a:pt x="13437" y="6195"/>
                  </a:lnTo>
                  <a:lnTo>
                    <a:pt x="13210" y="6591"/>
                  </a:lnTo>
                  <a:lnTo>
                    <a:pt x="13012" y="7015"/>
                  </a:lnTo>
                  <a:lnTo>
                    <a:pt x="12645" y="7836"/>
                  </a:lnTo>
                  <a:lnTo>
                    <a:pt x="12305" y="8656"/>
                  </a:lnTo>
                  <a:lnTo>
                    <a:pt x="11937" y="9505"/>
                  </a:lnTo>
                  <a:lnTo>
                    <a:pt x="11739" y="9901"/>
                  </a:lnTo>
                  <a:lnTo>
                    <a:pt x="11541" y="10297"/>
                  </a:lnTo>
                  <a:lnTo>
                    <a:pt x="11315" y="10693"/>
                  </a:lnTo>
                  <a:lnTo>
                    <a:pt x="11060" y="11060"/>
                  </a:lnTo>
                  <a:lnTo>
                    <a:pt x="10806" y="11400"/>
                  </a:lnTo>
                  <a:lnTo>
                    <a:pt x="10495" y="11739"/>
                  </a:lnTo>
                  <a:lnTo>
                    <a:pt x="10099" y="12135"/>
                  </a:lnTo>
                  <a:lnTo>
                    <a:pt x="9646" y="12503"/>
                  </a:lnTo>
                  <a:lnTo>
                    <a:pt x="9165" y="12814"/>
                  </a:lnTo>
                  <a:lnTo>
                    <a:pt x="8684" y="13125"/>
                  </a:lnTo>
                  <a:lnTo>
                    <a:pt x="8175" y="13408"/>
                  </a:lnTo>
                  <a:lnTo>
                    <a:pt x="7638" y="13663"/>
                  </a:lnTo>
                  <a:lnTo>
                    <a:pt x="6591" y="14172"/>
                  </a:lnTo>
                  <a:lnTo>
                    <a:pt x="6082" y="14426"/>
                  </a:lnTo>
                  <a:lnTo>
                    <a:pt x="5573" y="14709"/>
                  </a:lnTo>
                  <a:lnTo>
                    <a:pt x="5092" y="14992"/>
                  </a:lnTo>
                  <a:lnTo>
                    <a:pt x="4639" y="15303"/>
                  </a:lnTo>
                  <a:lnTo>
                    <a:pt x="4215" y="15671"/>
                  </a:lnTo>
                  <a:lnTo>
                    <a:pt x="3819" y="16039"/>
                  </a:lnTo>
                  <a:lnTo>
                    <a:pt x="3451" y="16463"/>
                  </a:lnTo>
                  <a:lnTo>
                    <a:pt x="3282" y="16689"/>
                  </a:lnTo>
                  <a:lnTo>
                    <a:pt x="3140" y="16916"/>
                  </a:lnTo>
                  <a:lnTo>
                    <a:pt x="2971" y="17283"/>
                  </a:lnTo>
                  <a:lnTo>
                    <a:pt x="2801" y="17679"/>
                  </a:lnTo>
                  <a:lnTo>
                    <a:pt x="2688" y="18047"/>
                  </a:lnTo>
                  <a:lnTo>
                    <a:pt x="2575" y="18443"/>
                  </a:lnTo>
                  <a:lnTo>
                    <a:pt x="2518" y="18839"/>
                  </a:lnTo>
                  <a:lnTo>
                    <a:pt x="2461" y="19235"/>
                  </a:lnTo>
                  <a:lnTo>
                    <a:pt x="2405" y="20027"/>
                  </a:lnTo>
                  <a:lnTo>
                    <a:pt x="2405" y="20847"/>
                  </a:lnTo>
                  <a:lnTo>
                    <a:pt x="2377" y="21668"/>
                  </a:lnTo>
                  <a:lnTo>
                    <a:pt x="2348" y="22488"/>
                  </a:lnTo>
                  <a:lnTo>
                    <a:pt x="2320" y="22884"/>
                  </a:lnTo>
                  <a:lnTo>
                    <a:pt x="2263" y="23280"/>
                  </a:lnTo>
                  <a:lnTo>
                    <a:pt x="2179" y="23761"/>
                  </a:lnTo>
                  <a:lnTo>
                    <a:pt x="2065" y="24242"/>
                  </a:lnTo>
                  <a:lnTo>
                    <a:pt x="1952" y="24723"/>
                  </a:lnTo>
                  <a:lnTo>
                    <a:pt x="1782" y="25175"/>
                  </a:lnTo>
                  <a:lnTo>
                    <a:pt x="1584" y="25628"/>
                  </a:lnTo>
                  <a:lnTo>
                    <a:pt x="1386" y="26052"/>
                  </a:lnTo>
                  <a:lnTo>
                    <a:pt x="934" y="26929"/>
                  </a:lnTo>
                  <a:lnTo>
                    <a:pt x="566" y="27664"/>
                  </a:lnTo>
                  <a:lnTo>
                    <a:pt x="396" y="28004"/>
                  </a:lnTo>
                  <a:lnTo>
                    <a:pt x="255" y="28372"/>
                  </a:lnTo>
                  <a:lnTo>
                    <a:pt x="142" y="28739"/>
                  </a:lnTo>
                  <a:lnTo>
                    <a:pt x="57" y="29135"/>
                  </a:lnTo>
                  <a:lnTo>
                    <a:pt x="0" y="29531"/>
                  </a:lnTo>
                  <a:lnTo>
                    <a:pt x="0" y="29927"/>
                  </a:lnTo>
                  <a:lnTo>
                    <a:pt x="29" y="30521"/>
                  </a:lnTo>
                  <a:lnTo>
                    <a:pt x="114" y="31144"/>
                  </a:lnTo>
                  <a:lnTo>
                    <a:pt x="255" y="31709"/>
                  </a:lnTo>
                  <a:lnTo>
                    <a:pt x="453" y="32275"/>
                  </a:lnTo>
                  <a:lnTo>
                    <a:pt x="736" y="32841"/>
                  </a:lnTo>
                  <a:lnTo>
                    <a:pt x="877" y="33095"/>
                  </a:lnTo>
                  <a:lnTo>
                    <a:pt x="1047" y="33350"/>
                  </a:lnTo>
                  <a:lnTo>
                    <a:pt x="1217" y="33576"/>
                  </a:lnTo>
                  <a:lnTo>
                    <a:pt x="1415" y="33803"/>
                  </a:lnTo>
                  <a:lnTo>
                    <a:pt x="1641" y="34029"/>
                  </a:lnTo>
                  <a:lnTo>
                    <a:pt x="1867" y="34227"/>
                  </a:lnTo>
                  <a:lnTo>
                    <a:pt x="2094" y="34397"/>
                  </a:lnTo>
                  <a:lnTo>
                    <a:pt x="2320" y="34566"/>
                  </a:lnTo>
                  <a:lnTo>
                    <a:pt x="2575" y="34708"/>
                  </a:lnTo>
                  <a:lnTo>
                    <a:pt x="2857" y="34849"/>
                  </a:lnTo>
                  <a:lnTo>
                    <a:pt x="3395" y="35075"/>
                  </a:lnTo>
                  <a:lnTo>
                    <a:pt x="3961" y="35245"/>
                  </a:lnTo>
                  <a:lnTo>
                    <a:pt x="3989" y="34170"/>
                  </a:lnTo>
                  <a:lnTo>
                    <a:pt x="4074" y="33095"/>
                  </a:lnTo>
                  <a:lnTo>
                    <a:pt x="4187" y="31992"/>
                  </a:lnTo>
                  <a:lnTo>
                    <a:pt x="4328" y="30917"/>
                  </a:lnTo>
                  <a:lnTo>
                    <a:pt x="4498" y="29871"/>
                  </a:lnTo>
                  <a:lnTo>
                    <a:pt x="4724" y="28796"/>
                  </a:lnTo>
                  <a:lnTo>
                    <a:pt x="4979" y="27749"/>
                  </a:lnTo>
                  <a:lnTo>
                    <a:pt x="5290" y="26703"/>
                  </a:lnTo>
                  <a:lnTo>
                    <a:pt x="5601" y="25656"/>
                  </a:lnTo>
                  <a:lnTo>
                    <a:pt x="5969" y="24609"/>
                  </a:lnTo>
                  <a:lnTo>
                    <a:pt x="6365" y="23591"/>
                  </a:lnTo>
                  <a:lnTo>
                    <a:pt x="6789" y="22573"/>
                  </a:lnTo>
                  <a:lnTo>
                    <a:pt x="7242" y="21583"/>
                  </a:lnTo>
                  <a:lnTo>
                    <a:pt x="7723" y="20593"/>
                  </a:lnTo>
                  <a:lnTo>
                    <a:pt x="8260" y="19631"/>
                  </a:lnTo>
                  <a:lnTo>
                    <a:pt x="8798" y="18669"/>
                  </a:lnTo>
                  <a:lnTo>
                    <a:pt x="9392" y="17708"/>
                  </a:lnTo>
                  <a:lnTo>
                    <a:pt x="9986" y="16774"/>
                  </a:lnTo>
                  <a:lnTo>
                    <a:pt x="10636" y="15869"/>
                  </a:lnTo>
                  <a:lnTo>
                    <a:pt x="11287" y="14992"/>
                  </a:lnTo>
                  <a:lnTo>
                    <a:pt x="11994" y="14115"/>
                  </a:lnTo>
                  <a:lnTo>
                    <a:pt x="12701" y="13267"/>
                  </a:lnTo>
                  <a:lnTo>
                    <a:pt x="13465" y="12418"/>
                  </a:lnTo>
                  <a:lnTo>
                    <a:pt x="14229" y="11598"/>
                  </a:lnTo>
                  <a:lnTo>
                    <a:pt x="15021" y="10806"/>
                  </a:lnTo>
                  <a:lnTo>
                    <a:pt x="15841" y="10042"/>
                  </a:lnTo>
                  <a:lnTo>
                    <a:pt x="16689" y="9307"/>
                  </a:lnTo>
                  <a:lnTo>
                    <a:pt x="17566" y="8571"/>
                  </a:lnTo>
                  <a:lnTo>
                    <a:pt x="18443" y="7892"/>
                  </a:lnTo>
                  <a:lnTo>
                    <a:pt x="19377" y="7213"/>
                  </a:lnTo>
                  <a:lnTo>
                    <a:pt x="20310" y="6591"/>
                  </a:lnTo>
                  <a:lnTo>
                    <a:pt x="21272" y="5969"/>
                  </a:lnTo>
                  <a:lnTo>
                    <a:pt x="21470" y="5884"/>
                  </a:lnTo>
                  <a:lnTo>
                    <a:pt x="21696" y="5742"/>
                  </a:lnTo>
                  <a:lnTo>
                    <a:pt x="22149" y="5460"/>
                  </a:lnTo>
                  <a:lnTo>
                    <a:pt x="22630" y="5148"/>
                  </a:lnTo>
                  <a:lnTo>
                    <a:pt x="22856" y="5035"/>
                  </a:lnTo>
                  <a:lnTo>
                    <a:pt x="23054" y="4922"/>
                  </a:lnTo>
                  <a:lnTo>
                    <a:pt x="25006" y="4130"/>
                  </a:lnTo>
                  <a:lnTo>
                    <a:pt x="25996" y="3734"/>
                  </a:lnTo>
                  <a:lnTo>
                    <a:pt x="27014" y="3338"/>
                  </a:lnTo>
                  <a:lnTo>
                    <a:pt x="28061" y="2970"/>
                  </a:lnTo>
                  <a:lnTo>
                    <a:pt x="29107" y="2631"/>
                  </a:lnTo>
                  <a:lnTo>
                    <a:pt x="30154" y="2348"/>
                  </a:lnTo>
                  <a:lnTo>
                    <a:pt x="31229" y="2122"/>
                  </a:lnTo>
                  <a:lnTo>
                    <a:pt x="31738" y="2009"/>
                  </a:lnTo>
                  <a:lnTo>
                    <a:pt x="32275" y="1952"/>
                  </a:lnTo>
                  <a:lnTo>
                    <a:pt x="32784" y="1896"/>
                  </a:lnTo>
                  <a:lnTo>
                    <a:pt x="33294" y="1839"/>
                  </a:lnTo>
                  <a:lnTo>
                    <a:pt x="34340" y="1839"/>
                  </a:lnTo>
                  <a:lnTo>
                    <a:pt x="34849" y="1867"/>
                  </a:lnTo>
                  <a:lnTo>
                    <a:pt x="35330" y="1924"/>
                  </a:lnTo>
                  <a:lnTo>
                    <a:pt x="35839" y="2009"/>
                  </a:lnTo>
                  <a:lnTo>
                    <a:pt x="36320" y="2122"/>
                  </a:lnTo>
                  <a:lnTo>
                    <a:pt x="36801" y="2263"/>
                  </a:lnTo>
                  <a:lnTo>
                    <a:pt x="37282" y="2461"/>
                  </a:lnTo>
                  <a:lnTo>
                    <a:pt x="37735" y="2659"/>
                  </a:lnTo>
                  <a:lnTo>
                    <a:pt x="38187" y="2914"/>
                  </a:lnTo>
                  <a:lnTo>
                    <a:pt x="38640" y="3197"/>
                  </a:lnTo>
                  <a:lnTo>
                    <a:pt x="39064" y="3508"/>
                  </a:lnTo>
                  <a:lnTo>
                    <a:pt x="39064" y="3197"/>
                  </a:lnTo>
                  <a:lnTo>
                    <a:pt x="39007" y="2914"/>
                  </a:lnTo>
                  <a:lnTo>
                    <a:pt x="38923" y="2631"/>
                  </a:lnTo>
                  <a:lnTo>
                    <a:pt x="38781" y="2348"/>
                  </a:lnTo>
                  <a:lnTo>
                    <a:pt x="38640" y="2094"/>
                  </a:lnTo>
                  <a:lnTo>
                    <a:pt x="38442" y="1839"/>
                  </a:lnTo>
                  <a:lnTo>
                    <a:pt x="38244" y="1641"/>
                  </a:lnTo>
                  <a:lnTo>
                    <a:pt x="37989" y="1443"/>
                  </a:lnTo>
                  <a:lnTo>
                    <a:pt x="37621" y="1217"/>
                  </a:lnTo>
                  <a:lnTo>
                    <a:pt x="37197" y="1047"/>
                  </a:lnTo>
                  <a:lnTo>
                    <a:pt x="36773" y="906"/>
                  </a:lnTo>
                  <a:lnTo>
                    <a:pt x="36320" y="849"/>
                  </a:lnTo>
                  <a:lnTo>
                    <a:pt x="35868" y="792"/>
                  </a:lnTo>
                  <a:lnTo>
                    <a:pt x="35415" y="792"/>
                  </a:lnTo>
                  <a:lnTo>
                    <a:pt x="34963" y="821"/>
                  </a:lnTo>
                  <a:lnTo>
                    <a:pt x="34510" y="877"/>
                  </a:lnTo>
                  <a:lnTo>
                    <a:pt x="33605" y="990"/>
                  </a:lnTo>
                  <a:lnTo>
                    <a:pt x="32700" y="1132"/>
                  </a:lnTo>
                  <a:lnTo>
                    <a:pt x="32247" y="1188"/>
                  </a:lnTo>
                  <a:lnTo>
                    <a:pt x="31823" y="1245"/>
                  </a:lnTo>
                  <a:lnTo>
                    <a:pt x="30918" y="1245"/>
                  </a:lnTo>
                  <a:lnTo>
                    <a:pt x="30295" y="1160"/>
                  </a:lnTo>
                  <a:lnTo>
                    <a:pt x="29673" y="1019"/>
                  </a:lnTo>
                  <a:lnTo>
                    <a:pt x="29051" y="849"/>
                  </a:lnTo>
                  <a:lnTo>
                    <a:pt x="28457" y="651"/>
                  </a:lnTo>
                  <a:lnTo>
                    <a:pt x="27834" y="453"/>
                  </a:lnTo>
                  <a:lnTo>
                    <a:pt x="27240" y="283"/>
                  </a:lnTo>
                  <a:lnTo>
                    <a:pt x="26618" y="114"/>
                  </a:lnTo>
                  <a:lnTo>
                    <a:pt x="25996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0" name="Google Shape;5570;p40"/>
            <p:cNvSpPr/>
            <p:nvPr/>
          </p:nvSpPr>
          <p:spPr>
            <a:xfrm>
              <a:off x="2332725" y="2226325"/>
              <a:ext cx="877625" cy="838725"/>
            </a:xfrm>
            <a:custGeom>
              <a:avLst/>
              <a:gdLst/>
              <a:ahLst/>
              <a:cxnLst/>
              <a:rect l="l" t="t" r="r" b="b"/>
              <a:pathLst>
                <a:path w="35105" h="33549" extrusionOk="0">
                  <a:moveTo>
                    <a:pt x="29334" y="1"/>
                  </a:moveTo>
                  <a:lnTo>
                    <a:pt x="28824" y="58"/>
                  </a:lnTo>
                  <a:lnTo>
                    <a:pt x="28315" y="114"/>
                  </a:lnTo>
                  <a:lnTo>
                    <a:pt x="27778" y="171"/>
                  </a:lnTo>
                  <a:lnTo>
                    <a:pt x="27269" y="284"/>
                  </a:lnTo>
                  <a:lnTo>
                    <a:pt x="26194" y="510"/>
                  </a:lnTo>
                  <a:lnTo>
                    <a:pt x="25147" y="793"/>
                  </a:lnTo>
                  <a:lnTo>
                    <a:pt x="24101" y="1132"/>
                  </a:lnTo>
                  <a:lnTo>
                    <a:pt x="23054" y="1500"/>
                  </a:lnTo>
                  <a:lnTo>
                    <a:pt x="22036" y="1896"/>
                  </a:lnTo>
                  <a:lnTo>
                    <a:pt x="21046" y="2292"/>
                  </a:lnTo>
                  <a:lnTo>
                    <a:pt x="19094" y="3084"/>
                  </a:lnTo>
                  <a:lnTo>
                    <a:pt x="18896" y="3197"/>
                  </a:lnTo>
                  <a:lnTo>
                    <a:pt x="18670" y="3310"/>
                  </a:lnTo>
                  <a:lnTo>
                    <a:pt x="18189" y="3622"/>
                  </a:lnTo>
                  <a:lnTo>
                    <a:pt x="17736" y="3904"/>
                  </a:lnTo>
                  <a:lnTo>
                    <a:pt x="17510" y="4046"/>
                  </a:lnTo>
                  <a:lnTo>
                    <a:pt x="17312" y="4131"/>
                  </a:lnTo>
                  <a:lnTo>
                    <a:pt x="16350" y="4753"/>
                  </a:lnTo>
                  <a:lnTo>
                    <a:pt x="15417" y="5375"/>
                  </a:lnTo>
                  <a:lnTo>
                    <a:pt x="14483" y="6054"/>
                  </a:lnTo>
                  <a:lnTo>
                    <a:pt x="13606" y="6733"/>
                  </a:lnTo>
                  <a:lnTo>
                    <a:pt x="12729" y="7469"/>
                  </a:lnTo>
                  <a:lnTo>
                    <a:pt x="11881" y="8204"/>
                  </a:lnTo>
                  <a:lnTo>
                    <a:pt x="11061" y="8968"/>
                  </a:lnTo>
                  <a:lnTo>
                    <a:pt x="10269" y="9760"/>
                  </a:lnTo>
                  <a:lnTo>
                    <a:pt x="9505" y="10580"/>
                  </a:lnTo>
                  <a:lnTo>
                    <a:pt x="8741" y="11429"/>
                  </a:lnTo>
                  <a:lnTo>
                    <a:pt x="8034" y="12277"/>
                  </a:lnTo>
                  <a:lnTo>
                    <a:pt x="7327" y="13154"/>
                  </a:lnTo>
                  <a:lnTo>
                    <a:pt x="6676" y="14031"/>
                  </a:lnTo>
                  <a:lnTo>
                    <a:pt x="6026" y="14936"/>
                  </a:lnTo>
                  <a:lnTo>
                    <a:pt x="5432" y="15870"/>
                  </a:lnTo>
                  <a:lnTo>
                    <a:pt x="4838" y="16831"/>
                  </a:lnTo>
                  <a:lnTo>
                    <a:pt x="4300" y="17793"/>
                  </a:lnTo>
                  <a:lnTo>
                    <a:pt x="3763" y="18755"/>
                  </a:lnTo>
                  <a:lnTo>
                    <a:pt x="3282" y="19745"/>
                  </a:lnTo>
                  <a:lnTo>
                    <a:pt x="2829" y="20735"/>
                  </a:lnTo>
                  <a:lnTo>
                    <a:pt x="2405" y="21753"/>
                  </a:lnTo>
                  <a:lnTo>
                    <a:pt x="2009" y="22771"/>
                  </a:lnTo>
                  <a:lnTo>
                    <a:pt x="1641" y="23818"/>
                  </a:lnTo>
                  <a:lnTo>
                    <a:pt x="1330" y="24865"/>
                  </a:lnTo>
                  <a:lnTo>
                    <a:pt x="1019" y="25911"/>
                  </a:lnTo>
                  <a:lnTo>
                    <a:pt x="764" y="26958"/>
                  </a:lnTo>
                  <a:lnTo>
                    <a:pt x="538" y="28033"/>
                  </a:lnTo>
                  <a:lnTo>
                    <a:pt x="368" y="29079"/>
                  </a:lnTo>
                  <a:lnTo>
                    <a:pt x="227" y="30154"/>
                  </a:lnTo>
                  <a:lnTo>
                    <a:pt x="114" y="31257"/>
                  </a:lnTo>
                  <a:lnTo>
                    <a:pt x="29" y="32332"/>
                  </a:lnTo>
                  <a:lnTo>
                    <a:pt x="1" y="33407"/>
                  </a:lnTo>
                  <a:lnTo>
                    <a:pt x="538" y="33492"/>
                  </a:lnTo>
                  <a:lnTo>
                    <a:pt x="1104" y="33549"/>
                  </a:lnTo>
                  <a:lnTo>
                    <a:pt x="1387" y="33520"/>
                  </a:lnTo>
                  <a:lnTo>
                    <a:pt x="1669" y="33520"/>
                  </a:lnTo>
                  <a:lnTo>
                    <a:pt x="1952" y="33464"/>
                  </a:lnTo>
                  <a:lnTo>
                    <a:pt x="2235" y="33407"/>
                  </a:lnTo>
                  <a:lnTo>
                    <a:pt x="2603" y="33294"/>
                  </a:lnTo>
                  <a:lnTo>
                    <a:pt x="2971" y="33153"/>
                  </a:lnTo>
                  <a:lnTo>
                    <a:pt x="3310" y="32983"/>
                  </a:lnTo>
                  <a:lnTo>
                    <a:pt x="3650" y="32757"/>
                  </a:lnTo>
                  <a:lnTo>
                    <a:pt x="3961" y="32530"/>
                  </a:lnTo>
                  <a:lnTo>
                    <a:pt x="4272" y="32276"/>
                  </a:lnTo>
                  <a:lnTo>
                    <a:pt x="4555" y="32021"/>
                  </a:lnTo>
                  <a:lnTo>
                    <a:pt x="4809" y="31710"/>
                  </a:lnTo>
                  <a:lnTo>
                    <a:pt x="5036" y="31399"/>
                  </a:lnTo>
                  <a:lnTo>
                    <a:pt x="5234" y="31059"/>
                  </a:lnTo>
                  <a:lnTo>
                    <a:pt x="5432" y="30720"/>
                  </a:lnTo>
                  <a:lnTo>
                    <a:pt x="5573" y="30352"/>
                  </a:lnTo>
                  <a:lnTo>
                    <a:pt x="5714" y="29984"/>
                  </a:lnTo>
                  <a:lnTo>
                    <a:pt x="5799" y="29617"/>
                  </a:lnTo>
                  <a:lnTo>
                    <a:pt x="5884" y="29221"/>
                  </a:lnTo>
                  <a:lnTo>
                    <a:pt x="5912" y="28825"/>
                  </a:lnTo>
                  <a:lnTo>
                    <a:pt x="5884" y="28231"/>
                  </a:lnTo>
                  <a:lnTo>
                    <a:pt x="5828" y="27637"/>
                  </a:lnTo>
                  <a:lnTo>
                    <a:pt x="5686" y="26449"/>
                  </a:lnTo>
                  <a:lnTo>
                    <a:pt x="5658" y="25855"/>
                  </a:lnTo>
                  <a:lnTo>
                    <a:pt x="5658" y="25572"/>
                  </a:lnTo>
                  <a:lnTo>
                    <a:pt x="5686" y="25289"/>
                  </a:lnTo>
                  <a:lnTo>
                    <a:pt x="5714" y="25006"/>
                  </a:lnTo>
                  <a:lnTo>
                    <a:pt x="5799" y="24723"/>
                  </a:lnTo>
                  <a:lnTo>
                    <a:pt x="5884" y="24440"/>
                  </a:lnTo>
                  <a:lnTo>
                    <a:pt x="5997" y="24186"/>
                  </a:lnTo>
                  <a:lnTo>
                    <a:pt x="6167" y="23931"/>
                  </a:lnTo>
                  <a:lnTo>
                    <a:pt x="6337" y="23705"/>
                  </a:lnTo>
                  <a:lnTo>
                    <a:pt x="6535" y="23479"/>
                  </a:lnTo>
                  <a:lnTo>
                    <a:pt x="6761" y="23252"/>
                  </a:lnTo>
                  <a:lnTo>
                    <a:pt x="7242" y="22885"/>
                  </a:lnTo>
                  <a:lnTo>
                    <a:pt x="7751" y="22517"/>
                  </a:lnTo>
                  <a:lnTo>
                    <a:pt x="8232" y="22149"/>
                  </a:lnTo>
                  <a:lnTo>
                    <a:pt x="8458" y="21951"/>
                  </a:lnTo>
                  <a:lnTo>
                    <a:pt x="8685" y="21753"/>
                  </a:lnTo>
                  <a:lnTo>
                    <a:pt x="8883" y="21527"/>
                  </a:lnTo>
                  <a:lnTo>
                    <a:pt x="9052" y="21301"/>
                  </a:lnTo>
                  <a:lnTo>
                    <a:pt x="9222" y="21046"/>
                  </a:lnTo>
                  <a:lnTo>
                    <a:pt x="9335" y="20791"/>
                  </a:lnTo>
                  <a:lnTo>
                    <a:pt x="9448" y="20424"/>
                  </a:lnTo>
                  <a:lnTo>
                    <a:pt x="9505" y="20056"/>
                  </a:lnTo>
                  <a:lnTo>
                    <a:pt x="9505" y="19660"/>
                  </a:lnTo>
                  <a:lnTo>
                    <a:pt x="9477" y="19292"/>
                  </a:lnTo>
                  <a:lnTo>
                    <a:pt x="9420" y="18896"/>
                  </a:lnTo>
                  <a:lnTo>
                    <a:pt x="9335" y="18500"/>
                  </a:lnTo>
                  <a:lnTo>
                    <a:pt x="9137" y="17736"/>
                  </a:lnTo>
                  <a:lnTo>
                    <a:pt x="8967" y="16944"/>
                  </a:lnTo>
                  <a:lnTo>
                    <a:pt x="8883" y="16577"/>
                  </a:lnTo>
                  <a:lnTo>
                    <a:pt x="8854" y="16209"/>
                  </a:lnTo>
                  <a:lnTo>
                    <a:pt x="8883" y="15841"/>
                  </a:lnTo>
                  <a:lnTo>
                    <a:pt x="8939" y="15502"/>
                  </a:lnTo>
                  <a:lnTo>
                    <a:pt x="9052" y="15162"/>
                  </a:lnTo>
                  <a:lnTo>
                    <a:pt x="9109" y="14993"/>
                  </a:lnTo>
                  <a:lnTo>
                    <a:pt x="9222" y="14823"/>
                  </a:lnTo>
                  <a:lnTo>
                    <a:pt x="9363" y="14625"/>
                  </a:lnTo>
                  <a:lnTo>
                    <a:pt x="9533" y="14455"/>
                  </a:lnTo>
                  <a:lnTo>
                    <a:pt x="9731" y="14286"/>
                  </a:lnTo>
                  <a:lnTo>
                    <a:pt x="9929" y="14172"/>
                  </a:lnTo>
                  <a:lnTo>
                    <a:pt x="10155" y="14059"/>
                  </a:lnTo>
                  <a:lnTo>
                    <a:pt x="10382" y="13974"/>
                  </a:lnTo>
                  <a:lnTo>
                    <a:pt x="10608" y="13890"/>
                  </a:lnTo>
                  <a:lnTo>
                    <a:pt x="10863" y="13833"/>
                  </a:lnTo>
                  <a:lnTo>
                    <a:pt x="11372" y="13748"/>
                  </a:lnTo>
                  <a:lnTo>
                    <a:pt x="11909" y="13720"/>
                  </a:lnTo>
                  <a:lnTo>
                    <a:pt x="12447" y="13720"/>
                  </a:lnTo>
                  <a:lnTo>
                    <a:pt x="12956" y="13748"/>
                  </a:lnTo>
                  <a:lnTo>
                    <a:pt x="13465" y="13776"/>
                  </a:lnTo>
                  <a:lnTo>
                    <a:pt x="14002" y="13776"/>
                  </a:lnTo>
                  <a:lnTo>
                    <a:pt x="14540" y="13720"/>
                  </a:lnTo>
                  <a:lnTo>
                    <a:pt x="15049" y="13635"/>
                  </a:lnTo>
                  <a:lnTo>
                    <a:pt x="15304" y="13550"/>
                  </a:lnTo>
                  <a:lnTo>
                    <a:pt x="15530" y="13465"/>
                  </a:lnTo>
                  <a:lnTo>
                    <a:pt x="15756" y="13352"/>
                  </a:lnTo>
                  <a:lnTo>
                    <a:pt x="15954" y="13239"/>
                  </a:lnTo>
                  <a:lnTo>
                    <a:pt x="16152" y="13098"/>
                  </a:lnTo>
                  <a:lnTo>
                    <a:pt x="16322" y="12928"/>
                  </a:lnTo>
                  <a:lnTo>
                    <a:pt x="16492" y="12758"/>
                  </a:lnTo>
                  <a:lnTo>
                    <a:pt x="16605" y="12532"/>
                  </a:lnTo>
                  <a:lnTo>
                    <a:pt x="16746" y="12249"/>
                  </a:lnTo>
                  <a:lnTo>
                    <a:pt x="16831" y="11938"/>
                  </a:lnTo>
                  <a:lnTo>
                    <a:pt x="16859" y="11627"/>
                  </a:lnTo>
                  <a:lnTo>
                    <a:pt x="16888" y="11287"/>
                  </a:lnTo>
                  <a:lnTo>
                    <a:pt x="16859" y="10948"/>
                  </a:lnTo>
                  <a:lnTo>
                    <a:pt x="16831" y="10637"/>
                  </a:lnTo>
                  <a:lnTo>
                    <a:pt x="16746" y="9958"/>
                  </a:lnTo>
                  <a:lnTo>
                    <a:pt x="16661" y="9279"/>
                  </a:lnTo>
                  <a:lnTo>
                    <a:pt x="16661" y="8939"/>
                  </a:lnTo>
                  <a:lnTo>
                    <a:pt x="16661" y="8628"/>
                  </a:lnTo>
                  <a:lnTo>
                    <a:pt x="16718" y="8345"/>
                  </a:lnTo>
                  <a:lnTo>
                    <a:pt x="16803" y="8034"/>
                  </a:lnTo>
                  <a:lnTo>
                    <a:pt x="16916" y="7780"/>
                  </a:lnTo>
                  <a:lnTo>
                    <a:pt x="17114" y="7525"/>
                  </a:lnTo>
                  <a:lnTo>
                    <a:pt x="17255" y="7384"/>
                  </a:lnTo>
                  <a:lnTo>
                    <a:pt x="17397" y="7242"/>
                  </a:lnTo>
                  <a:lnTo>
                    <a:pt x="17566" y="7157"/>
                  </a:lnTo>
                  <a:lnTo>
                    <a:pt x="17764" y="7073"/>
                  </a:lnTo>
                  <a:lnTo>
                    <a:pt x="17934" y="7016"/>
                  </a:lnTo>
                  <a:lnTo>
                    <a:pt x="18132" y="6959"/>
                  </a:lnTo>
                  <a:lnTo>
                    <a:pt x="18556" y="6903"/>
                  </a:lnTo>
                  <a:lnTo>
                    <a:pt x="18981" y="6903"/>
                  </a:lnTo>
                  <a:lnTo>
                    <a:pt x="19405" y="6959"/>
                  </a:lnTo>
                  <a:lnTo>
                    <a:pt x="19829" y="7073"/>
                  </a:lnTo>
                  <a:lnTo>
                    <a:pt x="20225" y="7186"/>
                  </a:lnTo>
                  <a:lnTo>
                    <a:pt x="21046" y="7440"/>
                  </a:lnTo>
                  <a:lnTo>
                    <a:pt x="21442" y="7553"/>
                  </a:lnTo>
                  <a:lnTo>
                    <a:pt x="21866" y="7638"/>
                  </a:lnTo>
                  <a:lnTo>
                    <a:pt x="22262" y="7695"/>
                  </a:lnTo>
                  <a:lnTo>
                    <a:pt x="22686" y="7723"/>
                  </a:lnTo>
                  <a:lnTo>
                    <a:pt x="22884" y="7695"/>
                  </a:lnTo>
                  <a:lnTo>
                    <a:pt x="23082" y="7667"/>
                  </a:lnTo>
                  <a:lnTo>
                    <a:pt x="23280" y="7610"/>
                  </a:lnTo>
                  <a:lnTo>
                    <a:pt x="23450" y="7553"/>
                  </a:lnTo>
                  <a:lnTo>
                    <a:pt x="23648" y="7440"/>
                  </a:lnTo>
                  <a:lnTo>
                    <a:pt x="23818" y="7355"/>
                  </a:lnTo>
                  <a:lnTo>
                    <a:pt x="23959" y="7242"/>
                  </a:lnTo>
                  <a:lnTo>
                    <a:pt x="24129" y="7101"/>
                  </a:lnTo>
                  <a:lnTo>
                    <a:pt x="24383" y="6818"/>
                  </a:lnTo>
                  <a:lnTo>
                    <a:pt x="24610" y="6479"/>
                  </a:lnTo>
                  <a:lnTo>
                    <a:pt x="24808" y="6139"/>
                  </a:lnTo>
                  <a:lnTo>
                    <a:pt x="24978" y="5743"/>
                  </a:lnTo>
                  <a:lnTo>
                    <a:pt x="25289" y="4951"/>
                  </a:lnTo>
                  <a:lnTo>
                    <a:pt x="25600" y="4131"/>
                  </a:lnTo>
                  <a:lnTo>
                    <a:pt x="25770" y="3763"/>
                  </a:lnTo>
                  <a:lnTo>
                    <a:pt x="25968" y="3395"/>
                  </a:lnTo>
                  <a:lnTo>
                    <a:pt x="26194" y="3056"/>
                  </a:lnTo>
                  <a:lnTo>
                    <a:pt x="26448" y="2745"/>
                  </a:lnTo>
                  <a:lnTo>
                    <a:pt x="26731" y="2490"/>
                  </a:lnTo>
                  <a:lnTo>
                    <a:pt x="26901" y="2377"/>
                  </a:lnTo>
                  <a:lnTo>
                    <a:pt x="27071" y="2264"/>
                  </a:lnTo>
                  <a:lnTo>
                    <a:pt x="27297" y="2179"/>
                  </a:lnTo>
                  <a:lnTo>
                    <a:pt x="27552" y="2094"/>
                  </a:lnTo>
                  <a:lnTo>
                    <a:pt x="27778" y="2066"/>
                  </a:lnTo>
                  <a:lnTo>
                    <a:pt x="28032" y="2038"/>
                  </a:lnTo>
                  <a:lnTo>
                    <a:pt x="28259" y="2038"/>
                  </a:lnTo>
                  <a:lnTo>
                    <a:pt x="28513" y="2066"/>
                  </a:lnTo>
                  <a:lnTo>
                    <a:pt x="29022" y="2151"/>
                  </a:lnTo>
                  <a:lnTo>
                    <a:pt x="29503" y="2320"/>
                  </a:lnTo>
                  <a:lnTo>
                    <a:pt x="30013" y="2490"/>
                  </a:lnTo>
                  <a:lnTo>
                    <a:pt x="30946" y="2914"/>
                  </a:lnTo>
                  <a:lnTo>
                    <a:pt x="31427" y="3112"/>
                  </a:lnTo>
                  <a:lnTo>
                    <a:pt x="31936" y="3282"/>
                  </a:lnTo>
                  <a:lnTo>
                    <a:pt x="32473" y="3395"/>
                  </a:lnTo>
                  <a:lnTo>
                    <a:pt x="32728" y="3424"/>
                  </a:lnTo>
                  <a:lnTo>
                    <a:pt x="33237" y="3424"/>
                  </a:lnTo>
                  <a:lnTo>
                    <a:pt x="33492" y="3395"/>
                  </a:lnTo>
                  <a:lnTo>
                    <a:pt x="33718" y="3367"/>
                  </a:lnTo>
                  <a:lnTo>
                    <a:pt x="33944" y="3282"/>
                  </a:lnTo>
                  <a:lnTo>
                    <a:pt x="34171" y="3197"/>
                  </a:lnTo>
                  <a:lnTo>
                    <a:pt x="34369" y="3084"/>
                  </a:lnTo>
                  <a:lnTo>
                    <a:pt x="34567" y="2943"/>
                  </a:lnTo>
                  <a:lnTo>
                    <a:pt x="34736" y="2745"/>
                  </a:lnTo>
                  <a:lnTo>
                    <a:pt x="34906" y="2490"/>
                  </a:lnTo>
                  <a:lnTo>
                    <a:pt x="35019" y="2236"/>
                  </a:lnTo>
                  <a:lnTo>
                    <a:pt x="35076" y="1953"/>
                  </a:lnTo>
                  <a:lnTo>
                    <a:pt x="35104" y="1670"/>
                  </a:lnTo>
                  <a:lnTo>
                    <a:pt x="34680" y="1359"/>
                  </a:lnTo>
                  <a:lnTo>
                    <a:pt x="34227" y="1076"/>
                  </a:lnTo>
                  <a:lnTo>
                    <a:pt x="33775" y="821"/>
                  </a:lnTo>
                  <a:lnTo>
                    <a:pt x="33322" y="623"/>
                  </a:lnTo>
                  <a:lnTo>
                    <a:pt x="32841" y="425"/>
                  </a:lnTo>
                  <a:lnTo>
                    <a:pt x="32360" y="284"/>
                  </a:lnTo>
                  <a:lnTo>
                    <a:pt x="31879" y="171"/>
                  </a:lnTo>
                  <a:lnTo>
                    <a:pt x="31370" y="86"/>
                  </a:lnTo>
                  <a:lnTo>
                    <a:pt x="30889" y="29"/>
                  </a:lnTo>
                  <a:lnTo>
                    <a:pt x="30380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1" name="Google Shape;5571;p40"/>
            <p:cNvSpPr/>
            <p:nvPr/>
          </p:nvSpPr>
          <p:spPr>
            <a:xfrm>
              <a:off x="2317875" y="2229175"/>
              <a:ext cx="770825" cy="910825"/>
            </a:xfrm>
            <a:custGeom>
              <a:avLst/>
              <a:gdLst/>
              <a:ahLst/>
              <a:cxnLst/>
              <a:rect l="l" t="t" r="r" b="b"/>
              <a:pathLst>
                <a:path w="30833" h="36433" extrusionOk="0">
                  <a:moveTo>
                    <a:pt x="29899" y="0"/>
                  </a:moveTo>
                  <a:lnTo>
                    <a:pt x="29220" y="28"/>
                  </a:lnTo>
                  <a:lnTo>
                    <a:pt x="28513" y="57"/>
                  </a:lnTo>
                  <a:lnTo>
                    <a:pt x="27834" y="142"/>
                  </a:lnTo>
                  <a:lnTo>
                    <a:pt x="27156" y="226"/>
                  </a:lnTo>
                  <a:lnTo>
                    <a:pt x="26477" y="368"/>
                  </a:lnTo>
                  <a:lnTo>
                    <a:pt x="25798" y="509"/>
                  </a:lnTo>
                  <a:lnTo>
                    <a:pt x="25147" y="679"/>
                  </a:lnTo>
                  <a:lnTo>
                    <a:pt x="24468" y="849"/>
                  </a:lnTo>
                  <a:lnTo>
                    <a:pt x="23818" y="1047"/>
                  </a:lnTo>
                  <a:lnTo>
                    <a:pt x="23167" y="1273"/>
                  </a:lnTo>
                  <a:lnTo>
                    <a:pt x="22517" y="1528"/>
                  </a:lnTo>
                  <a:lnTo>
                    <a:pt x="21866" y="1782"/>
                  </a:lnTo>
                  <a:lnTo>
                    <a:pt x="21244" y="2065"/>
                  </a:lnTo>
                  <a:lnTo>
                    <a:pt x="19999" y="2659"/>
                  </a:lnTo>
                  <a:lnTo>
                    <a:pt x="18868" y="3253"/>
                  </a:lnTo>
                  <a:lnTo>
                    <a:pt x="17764" y="3875"/>
                  </a:lnTo>
                  <a:lnTo>
                    <a:pt x="16690" y="4554"/>
                  </a:lnTo>
                  <a:lnTo>
                    <a:pt x="15643" y="5290"/>
                  </a:lnTo>
                  <a:lnTo>
                    <a:pt x="14625" y="6053"/>
                  </a:lnTo>
                  <a:lnTo>
                    <a:pt x="13635" y="6845"/>
                  </a:lnTo>
                  <a:lnTo>
                    <a:pt x="12673" y="7666"/>
                  </a:lnTo>
                  <a:lnTo>
                    <a:pt x="11739" y="8514"/>
                  </a:lnTo>
                  <a:lnTo>
                    <a:pt x="10863" y="9391"/>
                  </a:lnTo>
                  <a:lnTo>
                    <a:pt x="10014" y="10296"/>
                  </a:lnTo>
                  <a:lnTo>
                    <a:pt x="9194" y="11230"/>
                  </a:lnTo>
                  <a:lnTo>
                    <a:pt x="8402" y="12163"/>
                  </a:lnTo>
                  <a:lnTo>
                    <a:pt x="7638" y="13153"/>
                  </a:lnTo>
                  <a:lnTo>
                    <a:pt x="6902" y="14143"/>
                  </a:lnTo>
                  <a:lnTo>
                    <a:pt x="6224" y="15190"/>
                  </a:lnTo>
                  <a:lnTo>
                    <a:pt x="5545" y="16236"/>
                  </a:lnTo>
                  <a:lnTo>
                    <a:pt x="4922" y="17283"/>
                  </a:lnTo>
                  <a:lnTo>
                    <a:pt x="4328" y="18358"/>
                  </a:lnTo>
                  <a:lnTo>
                    <a:pt x="3763" y="19461"/>
                  </a:lnTo>
                  <a:lnTo>
                    <a:pt x="3253" y="20593"/>
                  </a:lnTo>
                  <a:lnTo>
                    <a:pt x="2773" y="21724"/>
                  </a:lnTo>
                  <a:lnTo>
                    <a:pt x="2320" y="22884"/>
                  </a:lnTo>
                  <a:lnTo>
                    <a:pt x="1896" y="24043"/>
                  </a:lnTo>
                  <a:lnTo>
                    <a:pt x="1528" y="25203"/>
                  </a:lnTo>
                  <a:lnTo>
                    <a:pt x="1189" y="26420"/>
                  </a:lnTo>
                  <a:lnTo>
                    <a:pt x="906" y="27608"/>
                  </a:lnTo>
                  <a:lnTo>
                    <a:pt x="651" y="28824"/>
                  </a:lnTo>
                  <a:lnTo>
                    <a:pt x="425" y="30040"/>
                  </a:lnTo>
                  <a:lnTo>
                    <a:pt x="255" y="31256"/>
                  </a:lnTo>
                  <a:lnTo>
                    <a:pt x="114" y="32501"/>
                  </a:lnTo>
                  <a:lnTo>
                    <a:pt x="29" y="33746"/>
                  </a:lnTo>
                  <a:lnTo>
                    <a:pt x="1" y="34962"/>
                  </a:lnTo>
                  <a:lnTo>
                    <a:pt x="1" y="36207"/>
                  </a:lnTo>
                  <a:lnTo>
                    <a:pt x="29" y="36320"/>
                  </a:lnTo>
                  <a:lnTo>
                    <a:pt x="57" y="36376"/>
                  </a:lnTo>
                  <a:lnTo>
                    <a:pt x="142" y="36433"/>
                  </a:lnTo>
                  <a:lnTo>
                    <a:pt x="227" y="36433"/>
                  </a:lnTo>
                  <a:lnTo>
                    <a:pt x="312" y="36405"/>
                  </a:lnTo>
                  <a:lnTo>
                    <a:pt x="397" y="36376"/>
                  </a:lnTo>
                  <a:lnTo>
                    <a:pt x="453" y="36291"/>
                  </a:lnTo>
                  <a:lnTo>
                    <a:pt x="481" y="36178"/>
                  </a:lnTo>
                  <a:lnTo>
                    <a:pt x="481" y="34962"/>
                  </a:lnTo>
                  <a:lnTo>
                    <a:pt x="510" y="33746"/>
                  </a:lnTo>
                  <a:lnTo>
                    <a:pt x="595" y="32529"/>
                  </a:lnTo>
                  <a:lnTo>
                    <a:pt x="736" y="31341"/>
                  </a:lnTo>
                  <a:lnTo>
                    <a:pt x="906" y="30125"/>
                  </a:lnTo>
                  <a:lnTo>
                    <a:pt x="1104" y="28937"/>
                  </a:lnTo>
                  <a:lnTo>
                    <a:pt x="1358" y="27721"/>
                  </a:lnTo>
                  <a:lnTo>
                    <a:pt x="1641" y="26561"/>
                  </a:lnTo>
                  <a:lnTo>
                    <a:pt x="1981" y="25373"/>
                  </a:lnTo>
                  <a:lnTo>
                    <a:pt x="2348" y="24213"/>
                  </a:lnTo>
                  <a:lnTo>
                    <a:pt x="2744" y="23053"/>
                  </a:lnTo>
                  <a:lnTo>
                    <a:pt x="3197" y="21922"/>
                  </a:lnTo>
                  <a:lnTo>
                    <a:pt x="3678" y="20819"/>
                  </a:lnTo>
                  <a:lnTo>
                    <a:pt x="4187" y="19716"/>
                  </a:lnTo>
                  <a:lnTo>
                    <a:pt x="4753" y="18613"/>
                  </a:lnTo>
                  <a:lnTo>
                    <a:pt x="5318" y="17538"/>
                  </a:lnTo>
                  <a:lnTo>
                    <a:pt x="5941" y="16491"/>
                  </a:lnTo>
                  <a:lnTo>
                    <a:pt x="6591" y="15473"/>
                  </a:lnTo>
                  <a:lnTo>
                    <a:pt x="7270" y="14454"/>
                  </a:lnTo>
                  <a:lnTo>
                    <a:pt x="7977" y="13464"/>
                  </a:lnTo>
                  <a:lnTo>
                    <a:pt x="8741" y="12503"/>
                  </a:lnTo>
                  <a:lnTo>
                    <a:pt x="9505" y="11569"/>
                  </a:lnTo>
                  <a:lnTo>
                    <a:pt x="10325" y="10664"/>
                  </a:lnTo>
                  <a:lnTo>
                    <a:pt x="11145" y="9759"/>
                  </a:lnTo>
                  <a:lnTo>
                    <a:pt x="12022" y="8910"/>
                  </a:lnTo>
                  <a:lnTo>
                    <a:pt x="12927" y="8062"/>
                  </a:lnTo>
                  <a:lnTo>
                    <a:pt x="13889" y="7270"/>
                  </a:lnTo>
                  <a:lnTo>
                    <a:pt x="14851" y="6478"/>
                  </a:lnTo>
                  <a:lnTo>
                    <a:pt x="15841" y="5742"/>
                  </a:lnTo>
                  <a:lnTo>
                    <a:pt x="16831" y="5035"/>
                  </a:lnTo>
                  <a:lnTo>
                    <a:pt x="17878" y="4384"/>
                  </a:lnTo>
                  <a:lnTo>
                    <a:pt x="18952" y="3762"/>
                  </a:lnTo>
                  <a:lnTo>
                    <a:pt x="20141" y="3112"/>
                  </a:lnTo>
                  <a:lnTo>
                    <a:pt x="21385" y="2518"/>
                  </a:lnTo>
                  <a:lnTo>
                    <a:pt x="22007" y="2235"/>
                  </a:lnTo>
                  <a:lnTo>
                    <a:pt x="22658" y="1980"/>
                  </a:lnTo>
                  <a:lnTo>
                    <a:pt x="23280" y="1726"/>
                  </a:lnTo>
                  <a:lnTo>
                    <a:pt x="23931" y="1528"/>
                  </a:lnTo>
                  <a:lnTo>
                    <a:pt x="24581" y="1301"/>
                  </a:lnTo>
                  <a:lnTo>
                    <a:pt x="25232" y="1132"/>
                  </a:lnTo>
                  <a:lnTo>
                    <a:pt x="25911" y="962"/>
                  </a:lnTo>
                  <a:lnTo>
                    <a:pt x="26590" y="820"/>
                  </a:lnTo>
                  <a:lnTo>
                    <a:pt x="27240" y="707"/>
                  </a:lnTo>
                  <a:lnTo>
                    <a:pt x="27919" y="594"/>
                  </a:lnTo>
                  <a:lnTo>
                    <a:pt x="28598" y="538"/>
                  </a:lnTo>
                  <a:lnTo>
                    <a:pt x="29305" y="481"/>
                  </a:lnTo>
                  <a:lnTo>
                    <a:pt x="30635" y="481"/>
                  </a:lnTo>
                  <a:lnTo>
                    <a:pt x="30720" y="453"/>
                  </a:lnTo>
                  <a:lnTo>
                    <a:pt x="30805" y="396"/>
                  </a:lnTo>
                  <a:lnTo>
                    <a:pt x="30833" y="340"/>
                  </a:lnTo>
                  <a:lnTo>
                    <a:pt x="30833" y="255"/>
                  </a:lnTo>
                  <a:lnTo>
                    <a:pt x="30833" y="142"/>
                  </a:lnTo>
                  <a:lnTo>
                    <a:pt x="30776" y="85"/>
                  </a:lnTo>
                  <a:lnTo>
                    <a:pt x="30691" y="28"/>
                  </a:lnTo>
                  <a:lnTo>
                    <a:pt x="3060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40"/>
            <p:cNvSpPr/>
            <p:nvPr/>
          </p:nvSpPr>
          <p:spPr>
            <a:xfrm>
              <a:off x="2356075" y="2647100"/>
              <a:ext cx="142850" cy="110325"/>
            </a:xfrm>
            <a:custGeom>
              <a:avLst/>
              <a:gdLst/>
              <a:ahLst/>
              <a:cxnLst/>
              <a:rect l="l" t="t" r="r" b="b"/>
              <a:pathLst>
                <a:path w="5714" h="4413" extrusionOk="0">
                  <a:moveTo>
                    <a:pt x="198" y="0"/>
                  </a:moveTo>
                  <a:lnTo>
                    <a:pt x="113" y="57"/>
                  </a:lnTo>
                  <a:lnTo>
                    <a:pt x="57" y="113"/>
                  </a:lnTo>
                  <a:lnTo>
                    <a:pt x="0" y="170"/>
                  </a:lnTo>
                  <a:lnTo>
                    <a:pt x="0" y="283"/>
                  </a:lnTo>
                  <a:lnTo>
                    <a:pt x="57" y="368"/>
                  </a:lnTo>
                  <a:lnTo>
                    <a:pt x="311" y="792"/>
                  </a:lnTo>
                  <a:lnTo>
                    <a:pt x="566" y="1245"/>
                  </a:lnTo>
                  <a:lnTo>
                    <a:pt x="792" y="1726"/>
                  </a:lnTo>
                  <a:lnTo>
                    <a:pt x="990" y="2178"/>
                  </a:lnTo>
                  <a:lnTo>
                    <a:pt x="1160" y="2659"/>
                  </a:lnTo>
                  <a:lnTo>
                    <a:pt x="1301" y="3168"/>
                  </a:lnTo>
                  <a:lnTo>
                    <a:pt x="1414" y="3678"/>
                  </a:lnTo>
                  <a:lnTo>
                    <a:pt x="1499" y="4187"/>
                  </a:lnTo>
                  <a:lnTo>
                    <a:pt x="1527" y="4272"/>
                  </a:lnTo>
                  <a:lnTo>
                    <a:pt x="1612" y="4356"/>
                  </a:lnTo>
                  <a:lnTo>
                    <a:pt x="1697" y="4413"/>
                  </a:lnTo>
                  <a:lnTo>
                    <a:pt x="1810" y="4385"/>
                  </a:lnTo>
                  <a:lnTo>
                    <a:pt x="5544" y="2999"/>
                  </a:lnTo>
                  <a:lnTo>
                    <a:pt x="5629" y="2942"/>
                  </a:lnTo>
                  <a:lnTo>
                    <a:pt x="5686" y="2886"/>
                  </a:lnTo>
                  <a:lnTo>
                    <a:pt x="5714" y="2772"/>
                  </a:lnTo>
                  <a:lnTo>
                    <a:pt x="5686" y="2688"/>
                  </a:lnTo>
                  <a:lnTo>
                    <a:pt x="5657" y="2631"/>
                  </a:lnTo>
                  <a:lnTo>
                    <a:pt x="5601" y="2574"/>
                  </a:lnTo>
                  <a:lnTo>
                    <a:pt x="5516" y="2546"/>
                  </a:lnTo>
                  <a:lnTo>
                    <a:pt x="5403" y="2546"/>
                  </a:lnTo>
                  <a:lnTo>
                    <a:pt x="1923" y="3847"/>
                  </a:lnTo>
                  <a:lnTo>
                    <a:pt x="1839" y="3338"/>
                  </a:lnTo>
                  <a:lnTo>
                    <a:pt x="1697" y="2857"/>
                  </a:lnTo>
                  <a:lnTo>
                    <a:pt x="1556" y="2376"/>
                  </a:lnTo>
                  <a:lnTo>
                    <a:pt x="1386" y="1896"/>
                  </a:lnTo>
                  <a:lnTo>
                    <a:pt x="1188" y="1415"/>
                  </a:lnTo>
                  <a:lnTo>
                    <a:pt x="962" y="962"/>
                  </a:lnTo>
                  <a:lnTo>
                    <a:pt x="707" y="538"/>
                  </a:lnTo>
                  <a:lnTo>
                    <a:pt x="453" y="113"/>
                  </a:lnTo>
                  <a:lnTo>
                    <a:pt x="368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40"/>
            <p:cNvSpPr/>
            <p:nvPr/>
          </p:nvSpPr>
          <p:spPr>
            <a:xfrm>
              <a:off x="2575275" y="2360000"/>
              <a:ext cx="123075" cy="124475"/>
            </a:xfrm>
            <a:custGeom>
              <a:avLst/>
              <a:gdLst/>
              <a:ahLst/>
              <a:cxnLst/>
              <a:rect l="l" t="t" r="r" b="b"/>
              <a:pathLst>
                <a:path w="4923" h="4979" extrusionOk="0">
                  <a:moveTo>
                    <a:pt x="1274" y="0"/>
                  </a:moveTo>
                  <a:lnTo>
                    <a:pt x="1189" y="28"/>
                  </a:lnTo>
                  <a:lnTo>
                    <a:pt x="1132" y="85"/>
                  </a:lnTo>
                  <a:lnTo>
                    <a:pt x="1076" y="170"/>
                  </a:lnTo>
                  <a:lnTo>
                    <a:pt x="1" y="4526"/>
                  </a:lnTo>
                  <a:lnTo>
                    <a:pt x="1" y="4639"/>
                  </a:lnTo>
                  <a:lnTo>
                    <a:pt x="57" y="4724"/>
                  </a:lnTo>
                  <a:lnTo>
                    <a:pt x="142" y="4780"/>
                  </a:lnTo>
                  <a:lnTo>
                    <a:pt x="255" y="4809"/>
                  </a:lnTo>
                  <a:lnTo>
                    <a:pt x="4725" y="4978"/>
                  </a:lnTo>
                  <a:lnTo>
                    <a:pt x="4810" y="4978"/>
                  </a:lnTo>
                  <a:lnTo>
                    <a:pt x="4894" y="4922"/>
                  </a:lnTo>
                  <a:lnTo>
                    <a:pt x="4923" y="4837"/>
                  </a:lnTo>
                  <a:lnTo>
                    <a:pt x="4923" y="4752"/>
                  </a:lnTo>
                  <a:lnTo>
                    <a:pt x="4923" y="4667"/>
                  </a:lnTo>
                  <a:lnTo>
                    <a:pt x="4866" y="4582"/>
                  </a:lnTo>
                  <a:lnTo>
                    <a:pt x="4781" y="4526"/>
                  </a:lnTo>
                  <a:lnTo>
                    <a:pt x="4696" y="4498"/>
                  </a:lnTo>
                  <a:lnTo>
                    <a:pt x="538" y="4356"/>
                  </a:lnTo>
                  <a:lnTo>
                    <a:pt x="1557" y="283"/>
                  </a:lnTo>
                  <a:lnTo>
                    <a:pt x="1557" y="170"/>
                  </a:lnTo>
                  <a:lnTo>
                    <a:pt x="1528" y="85"/>
                  </a:lnTo>
                  <a:lnTo>
                    <a:pt x="1472" y="28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40"/>
            <p:cNvSpPr/>
            <p:nvPr/>
          </p:nvSpPr>
          <p:spPr>
            <a:xfrm>
              <a:off x="2806525" y="2227050"/>
              <a:ext cx="91250" cy="115275"/>
            </a:xfrm>
            <a:custGeom>
              <a:avLst/>
              <a:gdLst/>
              <a:ahLst/>
              <a:cxnLst/>
              <a:rect l="l" t="t" r="r" b="b"/>
              <a:pathLst>
                <a:path w="3650" h="4611" extrusionOk="0">
                  <a:moveTo>
                    <a:pt x="2150" y="0"/>
                  </a:moveTo>
                  <a:lnTo>
                    <a:pt x="2037" y="29"/>
                  </a:lnTo>
                  <a:lnTo>
                    <a:pt x="1981" y="85"/>
                  </a:lnTo>
                  <a:lnTo>
                    <a:pt x="29" y="2942"/>
                  </a:lnTo>
                  <a:lnTo>
                    <a:pt x="0" y="2999"/>
                  </a:lnTo>
                  <a:lnTo>
                    <a:pt x="0" y="3055"/>
                  </a:lnTo>
                  <a:lnTo>
                    <a:pt x="29" y="3168"/>
                  </a:lnTo>
                  <a:lnTo>
                    <a:pt x="114" y="3253"/>
                  </a:lnTo>
                  <a:lnTo>
                    <a:pt x="198" y="3281"/>
                  </a:lnTo>
                  <a:lnTo>
                    <a:pt x="623" y="3338"/>
                  </a:lnTo>
                  <a:lnTo>
                    <a:pt x="1019" y="3451"/>
                  </a:lnTo>
                  <a:lnTo>
                    <a:pt x="1443" y="3564"/>
                  </a:lnTo>
                  <a:lnTo>
                    <a:pt x="1811" y="3706"/>
                  </a:lnTo>
                  <a:lnTo>
                    <a:pt x="2207" y="3875"/>
                  </a:lnTo>
                  <a:lnTo>
                    <a:pt x="2575" y="4073"/>
                  </a:lnTo>
                  <a:lnTo>
                    <a:pt x="2914" y="4300"/>
                  </a:lnTo>
                  <a:lnTo>
                    <a:pt x="3253" y="4554"/>
                  </a:lnTo>
                  <a:lnTo>
                    <a:pt x="3338" y="4611"/>
                  </a:lnTo>
                  <a:lnTo>
                    <a:pt x="3423" y="4611"/>
                  </a:lnTo>
                  <a:lnTo>
                    <a:pt x="3508" y="4583"/>
                  </a:lnTo>
                  <a:lnTo>
                    <a:pt x="3593" y="4526"/>
                  </a:lnTo>
                  <a:lnTo>
                    <a:pt x="3621" y="4469"/>
                  </a:lnTo>
                  <a:lnTo>
                    <a:pt x="3649" y="4385"/>
                  </a:lnTo>
                  <a:lnTo>
                    <a:pt x="3621" y="4300"/>
                  </a:lnTo>
                  <a:lnTo>
                    <a:pt x="3565" y="4215"/>
                  </a:lnTo>
                  <a:lnTo>
                    <a:pt x="3253" y="3960"/>
                  </a:lnTo>
                  <a:lnTo>
                    <a:pt x="2914" y="3734"/>
                  </a:lnTo>
                  <a:lnTo>
                    <a:pt x="2575" y="3536"/>
                  </a:lnTo>
                  <a:lnTo>
                    <a:pt x="2207" y="3338"/>
                  </a:lnTo>
                  <a:lnTo>
                    <a:pt x="1839" y="3197"/>
                  </a:lnTo>
                  <a:lnTo>
                    <a:pt x="1443" y="3055"/>
                  </a:lnTo>
                  <a:lnTo>
                    <a:pt x="1047" y="2942"/>
                  </a:lnTo>
                  <a:lnTo>
                    <a:pt x="651" y="2885"/>
                  </a:lnTo>
                  <a:lnTo>
                    <a:pt x="2405" y="311"/>
                  </a:lnTo>
                  <a:lnTo>
                    <a:pt x="2433" y="227"/>
                  </a:lnTo>
                  <a:lnTo>
                    <a:pt x="2433" y="142"/>
                  </a:lnTo>
                  <a:lnTo>
                    <a:pt x="2377" y="57"/>
                  </a:lnTo>
                  <a:lnTo>
                    <a:pt x="2320" y="29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75" name="Google Shape;5575;p40"/>
          <p:cNvGrpSpPr/>
          <p:nvPr/>
        </p:nvGrpSpPr>
        <p:grpSpPr>
          <a:xfrm>
            <a:off x="1770210" y="4596617"/>
            <a:ext cx="733244" cy="557413"/>
            <a:chOff x="2928875" y="3008450"/>
            <a:chExt cx="436325" cy="331675"/>
          </a:xfrm>
        </p:grpSpPr>
        <p:sp>
          <p:nvSpPr>
            <p:cNvPr id="5576" name="Google Shape;5576;p40"/>
            <p:cNvSpPr/>
            <p:nvPr/>
          </p:nvSpPr>
          <p:spPr>
            <a:xfrm>
              <a:off x="3136775" y="3090475"/>
              <a:ext cx="90525" cy="249650"/>
            </a:xfrm>
            <a:custGeom>
              <a:avLst/>
              <a:gdLst/>
              <a:ahLst/>
              <a:cxnLst/>
              <a:rect l="l" t="t" r="r" b="b"/>
              <a:pathLst>
                <a:path w="3621" h="9986" extrusionOk="0">
                  <a:moveTo>
                    <a:pt x="3112" y="1"/>
                  </a:moveTo>
                  <a:lnTo>
                    <a:pt x="2631" y="1359"/>
                  </a:lnTo>
                  <a:lnTo>
                    <a:pt x="2122" y="2716"/>
                  </a:lnTo>
                  <a:lnTo>
                    <a:pt x="1726" y="3791"/>
                  </a:lnTo>
                  <a:lnTo>
                    <a:pt x="1330" y="4866"/>
                  </a:lnTo>
                  <a:lnTo>
                    <a:pt x="1075" y="5602"/>
                  </a:lnTo>
                  <a:lnTo>
                    <a:pt x="849" y="6365"/>
                  </a:lnTo>
                  <a:lnTo>
                    <a:pt x="623" y="7129"/>
                  </a:lnTo>
                  <a:lnTo>
                    <a:pt x="425" y="7921"/>
                  </a:lnTo>
                  <a:lnTo>
                    <a:pt x="170" y="8939"/>
                  </a:lnTo>
                  <a:lnTo>
                    <a:pt x="0" y="9986"/>
                  </a:lnTo>
                  <a:lnTo>
                    <a:pt x="283" y="9986"/>
                  </a:lnTo>
                  <a:lnTo>
                    <a:pt x="651" y="8430"/>
                  </a:lnTo>
                  <a:lnTo>
                    <a:pt x="1075" y="6903"/>
                  </a:lnTo>
                  <a:lnTo>
                    <a:pt x="1528" y="5375"/>
                  </a:lnTo>
                  <a:lnTo>
                    <a:pt x="2065" y="3876"/>
                  </a:lnTo>
                  <a:lnTo>
                    <a:pt x="2405" y="2943"/>
                  </a:lnTo>
                  <a:lnTo>
                    <a:pt x="2801" y="1981"/>
                  </a:lnTo>
                  <a:lnTo>
                    <a:pt x="3197" y="1047"/>
                  </a:lnTo>
                  <a:lnTo>
                    <a:pt x="3621" y="11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40"/>
            <p:cNvSpPr/>
            <p:nvPr/>
          </p:nvSpPr>
          <p:spPr>
            <a:xfrm>
              <a:off x="3214550" y="3029675"/>
              <a:ext cx="39625" cy="63650"/>
            </a:xfrm>
            <a:custGeom>
              <a:avLst/>
              <a:gdLst/>
              <a:ahLst/>
              <a:cxnLst/>
              <a:rect l="l" t="t" r="r" b="b"/>
              <a:pathLst>
                <a:path w="1585" h="2546" extrusionOk="0">
                  <a:moveTo>
                    <a:pt x="1076" y="0"/>
                  </a:moveTo>
                  <a:lnTo>
                    <a:pt x="765" y="594"/>
                  </a:lnTo>
                  <a:lnTo>
                    <a:pt x="510" y="1188"/>
                  </a:lnTo>
                  <a:lnTo>
                    <a:pt x="1" y="2433"/>
                  </a:lnTo>
                  <a:lnTo>
                    <a:pt x="510" y="2546"/>
                  </a:lnTo>
                  <a:lnTo>
                    <a:pt x="1019" y="1386"/>
                  </a:lnTo>
                  <a:lnTo>
                    <a:pt x="1585" y="255"/>
                  </a:lnTo>
                  <a:lnTo>
                    <a:pt x="107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40"/>
            <p:cNvSpPr/>
            <p:nvPr/>
          </p:nvSpPr>
          <p:spPr>
            <a:xfrm>
              <a:off x="3154450" y="3096150"/>
              <a:ext cx="104675" cy="243975"/>
            </a:xfrm>
            <a:custGeom>
              <a:avLst/>
              <a:gdLst/>
              <a:ahLst/>
              <a:cxnLst/>
              <a:rect l="l" t="t" r="r" b="b"/>
              <a:pathLst>
                <a:path w="4187" h="9759" extrusionOk="0">
                  <a:moveTo>
                    <a:pt x="3282" y="0"/>
                  </a:moveTo>
                  <a:lnTo>
                    <a:pt x="3027" y="594"/>
                  </a:lnTo>
                  <a:lnTo>
                    <a:pt x="2631" y="1499"/>
                  </a:lnTo>
                  <a:lnTo>
                    <a:pt x="2263" y="2404"/>
                  </a:lnTo>
                  <a:lnTo>
                    <a:pt x="1896" y="3338"/>
                  </a:lnTo>
                  <a:lnTo>
                    <a:pt x="1556" y="4271"/>
                  </a:lnTo>
                  <a:lnTo>
                    <a:pt x="1245" y="5205"/>
                  </a:lnTo>
                  <a:lnTo>
                    <a:pt x="934" y="6167"/>
                  </a:lnTo>
                  <a:lnTo>
                    <a:pt x="651" y="7128"/>
                  </a:lnTo>
                  <a:lnTo>
                    <a:pt x="396" y="8090"/>
                  </a:lnTo>
                  <a:lnTo>
                    <a:pt x="198" y="8910"/>
                  </a:lnTo>
                  <a:lnTo>
                    <a:pt x="0" y="9759"/>
                  </a:lnTo>
                  <a:lnTo>
                    <a:pt x="1924" y="9759"/>
                  </a:lnTo>
                  <a:lnTo>
                    <a:pt x="2235" y="8033"/>
                  </a:lnTo>
                  <a:lnTo>
                    <a:pt x="2575" y="6336"/>
                  </a:lnTo>
                  <a:lnTo>
                    <a:pt x="2773" y="5375"/>
                  </a:lnTo>
                  <a:lnTo>
                    <a:pt x="2999" y="4385"/>
                  </a:lnTo>
                  <a:lnTo>
                    <a:pt x="3253" y="3423"/>
                  </a:lnTo>
                  <a:lnTo>
                    <a:pt x="3508" y="2461"/>
                  </a:lnTo>
                  <a:lnTo>
                    <a:pt x="3847" y="1386"/>
                  </a:lnTo>
                  <a:lnTo>
                    <a:pt x="4187" y="340"/>
                  </a:lnTo>
                  <a:lnTo>
                    <a:pt x="3734" y="142"/>
                  </a:lnTo>
                  <a:lnTo>
                    <a:pt x="3282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40"/>
            <p:cNvSpPr/>
            <p:nvPr/>
          </p:nvSpPr>
          <p:spPr>
            <a:xfrm>
              <a:off x="3236475" y="3041700"/>
              <a:ext cx="43875" cy="62950"/>
            </a:xfrm>
            <a:custGeom>
              <a:avLst/>
              <a:gdLst/>
              <a:ahLst/>
              <a:cxnLst/>
              <a:rect l="l" t="t" r="r" b="b"/>
              <a:pathLst>
                <a:path w="1755" h="2518" extrusionOk="0">
                  <a:moveTo>
                    <a:pt x="1047" y="0"/>
                  </a:moveTo>
                  <a:lnTo>
                    <a:pt x="510" y="1075"/>
                  </a:lnTo>
                  <a:lnTo>
                    <a:pt x="1" y="2178"/>
                  </a:lnTo>
                  <a:lnTo>
                    <a:pt x="453" y="2320"/>
                  </a:lnTo>
                  <a:lnTo>
                    <a:pt x="906" y="2518"/>
                  </a:lnTo>
                  <a:lnTo>
                    <a:pt x="1132" y="1895"/>
                  </a:lnTo>
                  <a:lnTo>
                    <a:pt x="1387" y="1301"/>
                  </a:lnTo>
                  <a:lnTo>
                    <a:pt x="1754" y="481"/>
                  </a:lnTo>
                  <a:lnTo>
                    <a:pt x="1415" y="226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40"/>
            <p:cNvSpPr/>
            <p:nvPr/>
          </p:nvSpPr>
          <p:spPr>
            <a:xfrm>
              <a:off x="2942300" y="3169675"/>
              <a:ext cx="67900" cy="170450"/>
            </a:xfrm>
            <a:custGeom>
              <a:avLst/>
              <a:gdLst/>
              <a:ahLst/>
              <a:cxnLst/>
              <a:rect l="l" t="t" r="r" b="b"/>
              <a:pathLst>
                <a:path w="2716" h="6818" extrusionOk="0">
                  <a:moveTo>
                    <a:pt x="1217" y="1"/>
                  </a:moveTo>
                  <a:lnTo>
                    <a:pt x="849" y="482"/>
                  </a:lnTo>
                  <a:lnTo>
                    <a:pt x="538" y="991"/>
                  </a:lnTo>
                  <a:lnTo>
                    <a:pt x="255" y="1528"/>
                  </a:lnTo>
                  <a:lnTo>
                    <a:pt x="0" y="2094"/>
                  </a:lnTo>
                  <a:lnTo>
                    <a:pt x="566" y="3339"/>
                  </a:lnTo>
                  <a:lnTo>
                    <a:pt x="1075" y="4583"/>
                  </a:lnTo>
                  <a:lnTo>
                    <a:pt x="1528" y="5686"/>
                  </a:lnTo>
                  <a:lnTo>
                    <a:pt x="1952" y="6818"/>
                  </a:lnTo>
                  <a:lnTo>
                    <a:pt x="2716" y="6818"/>
                  </a:lnTo>
                  <a:lnTo>
                    <a:pt x="2490" y="5969"/>
                  </a:lnTo>
                  <a:lnTo>
                    <a:pt x="2292" y="5121"/>
                  </a:lnTo>
                  <a:lnTo>
                    <a:pt x="1924" y="3424"/>
                  </a:lnTo>
                  <a:lnTo>
                    <a:pt x="1585" y="1698"/>
                  </a:lnTo>
                  <a:lnTo>
                    <a:pt x="121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40"/>
            <p:cNvSpPr/>
            <p:nvPr/>
          </p:nvSpPr>
          <p:spPr>
            <a:xfrm>
              <a:off x="2930975" y="3117350"/>
              <a:ext cx="41750" cy="104700"/>
            </a:xfrm>
            <a:custGeom>
              <a:avLst/>
              <a:gdLst/>
              <a:ahLst/>
              <a:cxnLst/>
              <a:rect l="l" t="t" r="r" b="b"/>
              <a:pathLst>
                <a:path w="1670" h="4188" extrusionOk="0">
                  <a:moveTo>
                    <a:pt x="1076" y="1"/>
                  </a:moveTo>
                  <a:lnTo>
                    <a:pt x="878" y="368"/>
                  </a:lnTo>
                  <a:lnTo>
                    <a:pt x="708" y="736"/>
                  </a:lnTo>
                  <a:lnTo>
                    <a:pt x="538" y="1132"/>
                  </a:lnTo>
                  <a:lnTo>
                    <a:pt x="369" y="1528"/>
                  </a:lnTo>
                  <a:lnTo>
                    <a:pt x="255" y="1924"/>
                  </a:lnTo>
                  <a:lnTo>
                    <a:pt x="142" y="2348"/>
                  </a:lnTo>
                  <a:lnTo>
                    <a:pt x="57" y="2773"/>
                  </a:lnTo>
                  <a:lnTo>
                    <a:pt x="1" y="3197"/>
                  </a:lnTo>
                  <a:lnTo>
                    <a:pt x="453" y="4187"/>
                  </a:lnTo>
                  <a:lnTo>
                    <a:pt x="708" y="3621"/>
                  </a:lnTo>
                  <a:lnTo>
                    <a:pt x="991" y="3084"/>
                  </a:lnTo>
                  <a:lnTo>
                    <a:pt x="1302" y="2575"/>
                  </a:lnTo>
                  <a:lnTo>
                    <a:pt x="1670" y="2094"/>
                  </a:lnTo>
                  <a:lnTo>
                    <a:pt x="1642" y="1981"/>
                  </a:lnTo>
                  <a:lnTo>
                    <a:pt x="1387" y="991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40"/>
            <p:cNvSpPr/>
            <p:nvPr/>
          </p:nvSpPr>
          <p:spPr>
            <a:xfrm>
              <a:off x="3073825" y="3092600"/>
              <a:ext cx="33975" cy="247525"/>
            </a:xfrm>
            <a:custGeom>
              <a:avLst/>
              <a:gdLst/>
              <a:ahLst/>
              <a:cxnLst/>
              <a:rect l="l" t="t" r="r" b="b"/>
              <a:pathLst>
                <a:path w="1359" h="9901" extrusionOk="0">
                  <a:moveTo>
                    <a:pt x="1359" y="1"/>
                  </a:moveTo>
                  <a:lnTo>
                    <a:pt x="736" y="170"/>
                  </a:lnTo>
                  <a:lnTo>
                    <a:pt x="114" y="368"/>
                  </a:lnTo>
                  <a:lnTo>
                    <a:pt x="29" y="3140"/>
                  </a:lnTo>
                  <a:lnTo>
                    <a:pt x="1" y="4300"/>
                  </a:lnTo>
                  <a:lnTo>
                    <a:pt x="29" y="5432"/>
                  </a:lnTo>
                  <a:lnTo>
                    <a:pt x="86" y="6591"/>
                  </a:lnTo>
                  <a:lnTo>
                    <a:pt x="142" y="7723"/>
                  </a:lnTo>
                  <a:lnTo>
                    <a:pt x="255" y="8826"/>
                  </a:lnTo>
                  <a:lnTo>
                    <a:pt x="369" y="9901"/>
                  </a:lnTo>
                  <a:lnTo>
                    <a:pt x="1132" y="9901"/>
                  </a:lnTo>
                  <a:lnTo>
                    <a:pt x="1132" y="9759"/>
                  </a:lnTo>
                  <a:lnTo>
                    <a:pt x="1104" y="8741"/>
                  </a:lnTo>
                  <a:lnTo>
                    <a:pt x="1104" y="7751"/>
                  </a:lnTo>
                  <a:lnTo>
                    <a:pt x="1132" y="6733"/>
                  </a:lnTo>
                  <a:lnTo>
                    <a:pt x="1189" y="5743"/>
                  </a:lnTo>
                  <a:lnTo>
                    <a:pt x="1274" y="3763"/>
                  </a:lnTo>
                  <a:lnTo>
                    <a:pt x="1274" y="2660"/>
                  </a:lnTo>
                  <a:lnTo>
                    <a:pt x="1302" y="1528"/>
                  </a:lnTo>
                  <a:lnTo>
                    <a:pt x="13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40"/>
            <p:cNvSpPr/>
            <p:nvPr/>
          </p:nvSpPr>
          <p:spPr>
            <a:xfrm>
              <a:off x="3076650" y="3010575"/>
              <a:ext cx="38925" cy="91250"/>
            </a:xfrm>
            <a:custGeom>
              <a:avLst/>
              <a:gdLst/>
              <a:ahLst/>
              <a:cxnLst/>
              <a:rect l="l" t="t" r="r" b="b"/>
              <a:pathLst>
                <a:path w="1557" h="3650" extrusionOk="0">
                  <a:moveTo>
                    <a:pt x="1557" y="0"/>
                  </a:moveTo>
                  <a:lnTo>
                    <a:pt x="906" y="114"/>
                  </a:lnTo>
                  <a:lnTo>
                    <a:pt x="284" y="283"/>
                  </a:lnTo>
                  <a:lnTo>
                    <a:pt x="142" y="1358"/>
                  </a:lnTo>
                  <a:lnTo>
                    <a:pt x="57" y="2433"/>
                  </a:lnTo>
                  <a:lnTo>
                    <a:pt x="1" y="3649"/>
                  </a:lnTo>
                  <a:lnTo>
                    <a:pt x="623" y="3451"/>
                  </a:lnTo>
                  <a:lnTo>
                    <a:pt x="1246" y="3282"/>
                  </a:lnTo>
                  <a:lnTo>
                    <a:pt x="1359" y="1726"/>
                  </a:lnTo>
                  <a:lnTo>
                    <a:pt x="1528" y="142"/>
                  </a:lnTo>
                  <a:lnTo>
                    <a:pt x="1557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4" name="Google Shape;5584;p40"/>
            <p:cNvSpPr/>
            <p:nvPr/>
          </p:nvSpPr>
          <p:spPr>
            <a:xfrm>
              <a:off x="3040600" y="3106050"/>
              <a:ext cx="32550" cy="234075"/>
            </a:xfrm>
            <a:custGeom>
              <a:avLst/>
              <a:gdLst/>
              <a:ahLst/>
              <a:cxnLst/>
              <a:rect l="l" t="t" r="r" b="b"/>
              <a:pathLst>
                <a:path w="1302" h="9363" extrusionOk="0">
                  <a:moveTo>
                    <a:pt x="1019" y="0"/>
                  </a:moveTo>
                  <a:lnTo>
                    <a:pt x="255" y="311"/>
                  </a:lnTo>
                  <a:lnTo>
                    <a:pt x="113" y="1471"/>
                  </a:lnTo>
                  <a:lnTo>
                    <a:pt x="29" y="2631"/>
                  </a:lnTo>
                  <a:lnTo>
                    <a:pt x="0" y="3791"/>
                  </a:lnTo>
                  <a:lnTo>
                    <a:pt x="0" y="4950"/>
                  </a:lnTo>
                  <a:lnTo>
                    <a:pt x="29" y="6053"/>
                  </a:lnTo>
                  <a:lnTo>
                    <a:pt x="85" y="7157"/>
                  </a:lnTo>
                  <a:lnTo>
                    <a:pt x="142" y="8260"/>
                  </a:lnTo>
                  <a:lnTo>
                    <a:pt x="255" y="9363"/>
                  </a:lnTo>
                  <a:lnTo>
                    <a:pt x="1301" y="9363"/>
                  </a:lnTo>
                  <a:lnTo>
                    <a:pt x="1188" y="8458"/>
                  </a:lnTo>
                  <a:lnTo>
                    <a:pt x="1103" y="7553"/>
                  </a:lnTo>
                  <a:lnTo>
                    <a:pt x="1047" y="6647"/>
                  </a:lnTo>
                  <a:lnTo>
                    <a:pt x="990" y="5742"/>
                  </a:lnTo>
                  <a:lnTo>
                    <a:pt x="962" y="3932"/>
                  </a:lnTo>
                  <a:lnTo>
                    <a:pt x="962" y="2093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5" name="Google Shape;5585;p40"/>
            <p:cNvSpPr/>
            <p:nvPr/>
          </p:nvSpPr>
          <p:spPr>
            <a:xfrm>
              <a:off x="3046950" y="3021175"/>
              <a:ext cx="26200" cy="92675"/>
            </a:xfrm>
            <a:custGeom>
              <a:avLst/>
              <a:gdLst/>
              <a:ahLst/>
              <a:cxnLst/>
              <a:rect l="l" t="t" r="r" b="b"/>
              <a:pathLst>
                <a:path w="1048" h="3707" extrusionOk="0">
                  <a:moveTo>
                    <a:pt x="1047" y="1"/>
                  </a:moveTo>
                  <a:lnTo>
                    <a:pt x="934" y="29"/>
                  </a:lnTo>
                  <a:lnTo>
                    <a:pt x="906" y="142"/>
                  </a:lnTo>
                  <a:lnTo>
                    <a:pt x="595" y="1019"/>
                  </a:lnTo>
                  <a:lnTo>
                    <a:pt x="369" y="1896"/>
                  </a:lnTo>
                  <a:lnTo>
                    <a:pt x="142" y="2801"/>
                  </a:lnTo>
                  <a:lnTo>
                    <a:pt x="1" y="3706"/>
                  </a:lnTo>
                  <a:lnTo>
                    <a:pt x="765" y="3395"/>
                  </a:lnTo>
                  <a:lnTo>
                    <a:pt x="821" y="2405"/>
                  </a:lnTo>
                  <a:lnTo>
                    <a:pt x="878" y="1443"/>
                  </a:lnTo>
                  <a:lnTo>
                    <a:pt x="963" y="708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40"/>
            <p:cNvSpPr/>
            <p:nvPr/>
          </p:nvSpPr>
          <p:spPr>
            <a:xfrm>
              <a:off x="3112725" y="3086950"/>
              <a:ext cx="31850" cy="171150"/>
            </a:xfrm>
            <a:custGeom>
              <a:avLst/>
              <a:gdLst/>
              <a:ahLst/>
              <a:cxnLst/>
              <a:rect l="l" t="t" r="r" b="b"/>
              <a:pathLst>
                <a:path w="1274" h="6846" extrusionOk="0">
                  <a:moveTo>
                    <a:pt x="1273" y="0"/>
                  </a:moveTo>
                  <a:lnTo>
                    <a:pt x="736" y="57"/>
                  </a:lnTo>
                  <a:lnTo>
                    <a:pt x="227" y="142"/>
                  </a:lnTo>
                  <a:lnTo>
                    <a:pt x="170" y="1132"/>
                  </a:lnTo>
                  <a:lnTo>
                    <a:pt x="142" y="2122"/>
                  </a:lnTo>
                  <a:lnTo>
                    <a:pt x="114" y="3197"/>
                  </a:lnTo>
                  <a:lnTo>
                    <a:pt x="114" y="4300"/>
                  </a:lnTo>
                  <a:lnTo>
                    <a:pt x="1" y="6280"/>
                  </a:lnTo>
                  <a:lnTo>
                    <a:pt x="1" y="6846"/>
                  </a:lnTo>
                  <a:lnTo>
                    <a:pt x="199" y="5545"/>
                  </a:lnTo>
                  <a:lnTo>
                    <a:pt x="397" y="4272"/>
                  </a:lnTo>
                  <a:lnTo>
                    <a:pt x="821" y="2122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40"/>
            <p:cNvSpPr/>
            <p:nvPr/>
          </p:nvSpPr>
          <p:spPr>
            <a:xfrm>
              <a:off x="3118375" y="3008450"/>
              <a:ext cx="44575" cy="82050"/>
            </a:xfrm>
            <a:custGeom>
              <a:avLst/>
              <a:gdLst/>
              <a:ahLst/>
              <a:cxnLst/>
              <a:rect l="l" t="t" r="r" b="b"/>
              <a:pathLst>
                <a:path w="1783" h="3282" extrusionOk="0">
                  <a:moveTo>
                    <a:pt x="708" y="1"/>
                  </a:moveTo>
                  <a:lnTo>
                    <a:pt x="284" y="29"/>
                  </a:lnTo>
                  <a:lnTo>
                    <a:pt x="227" y="538"/>
                  </a:lnTo>
                  <a:lnTo>
                    <a:pt x="86" y="1924"/>
                  </a:lnTo>
                  <a:lnTo>
                    <a:pt x="1" y="3282"/>
                  </a:lnTo>
                  <a:lnTo>
                    <a:pt x="510" y="3197"/>
                  </a:lnTo>
                  <a:lnTo>
                    <a:pt x="1047" y="3140"/>
                  </a:lnTo>
                  <a:lnTo>
                    <a:pt x="1415" y="1556"/>
                  </a:lnTo>
                  <a:lnTo>
                    <a:pt x="1783" y="29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40"/>
            <p:cNvSpPr/>
            <p:nvPr/>
          </p:nvSpPr>
          <p:spPr>
            <a:xfrm>
              <a:off x="3112025" y="3085525"/>
              <a:ext cx="92650" cy="254600"/>
            </a:xfrm>
            <a:custGeom>
              <a:avLst/>
              <a:gdLst/>
              <a:ahLst/>
              <a:cxnLst/>
              <a:rect l="l" t="t" r="r" b="b"/>
              <a:pathLst>
                <a:path w="3706" h="10184" extrusionOk="0">
                  <a:moveTo>
                    <a:pt x="2235" y="1"/>
                  </a:moveTo>
                  <a:lnTo>
                    <a:pt x="1726" y="29"/>
                  </a:lnTo>
                  <a:lnTo>
                    <a:pt x="1528" y="906"/>
                  </a:lnTo>
                  <a:lnTo>
                    <a:pt x="1103" y="2914"/>
                  </a:lnTo>
                  <a:lnTo>
                    <a:pt x="736" y="4923"/>
                  </a:lnTo>
                  <a:lnTo>
                    <a:pt x="425" y="6931"/>
                  </a:lnTo>
                  <a:lnTo>
                    <a:pt x="142" y="8939"/>
                  </a:lnTo>
                  <a:lnTo>
                    <a:pt x="0" y="10071"/>
                  </a:lnTo>
                  <a:lnTo>
                    <a:pt x="0" y="10184"/>
                  </a:lnTo>
                  <a:lnTo>
                    <a:pt x="566" y="10184"/>
                  </a:lnTo>
                  <a:lnTo>
                    <a:pt x="707" y="9448"/>
                  </a:lnTo>
                  <a:lnTo>
                    <a:pt x="849" y="8685"/>
                  </a:lnTo>
                  <a:lnTo>
                    <a:pt x="1019" y="7949"/>
                  </a:lnTo>
                  <a:lnTo>
                    <a:pt x="1217" y="7242"/>
                  </a:lnTo>
                  <a:lnTo>
                    <a:pt x="1584" y="5998"/>
                  </a:lnTo>
                  <a:lnTo>
                    <a:pt x="2009" y="4810"/>
                  </a:lnTo>
                  <a:lnTo>
                    <a:pt x="2885" y="2405"/>
                  </a:lnTo>
                  <a:lnTo>
                    <a:pt x="3281" y="1245"/>
                  </a:lnTo>
                  <a:lnTo>
                    <a:pt x="3706" y="114"/>
                  </a:lnTo>
                  <a:lnTo>
                    <a:pt x="3225" y="57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40"/>
            <p:cNvSpPr/>
            <p:nvPr/>
          </p:nvSpPr>
          <p:spPr>
            <a:xfrm>
              <a:off x="3155150" y="3009875"/>
              <a:ext cx="77100" cy="78500"/>
            </a:xfrm>
            <a:custGeom>
              <a:avLst/>
              <a:gdLst/>
              <a:ahLst/>
              <a:cxnLst/>
              <a:rect l="l" t="t" r="r" b="b"/>
              <a:pathLst>
                <a:path w="3084" h="3140" extrusionOk="0">
                  <a:moveTo>
                    <a:pt x="736" y="0"/>
                  </a:moveTo>
                  <a:lnTo>
                    <a:pt x="340" y="1528"/>
                  </a:lnTo>
                  <a:lnTo>
                    <a:pt x="1" y="3055"/>
                  </a:lnTo>
                  <a:lnTo>
                    <a:pt x="510" y="3027"/>
                  </a:lnTo>
                  <a:lnTo>
                    <a:pt x="991" y="3027"/>
                  </a:lnTo>
                  <a:lnTo>
                    <a:pt x="1500" y="3083"/>
                  </a:lnTo>
                  <a:lnTo>
                    <a:pt x="1981" y="3140"/>
                  </a:lnTo>
                  <a:lnTo>
                    <a:pt x="2462" y="1980"/>
                  </a:lnTo>
                  <a:lnTo>
                    <a:pt x="2745" y="1301"/>
                  </a:lnTo>
                  <a:lnTo>
                    <a:pt x="3084" y="623"/>
                  </a:lnTo>
                  <a:lnTo>
                    <a:pt x="2518" y="396"/>
                  </a:lnTo>
                  <a:lnTo>
                    <a:pt x="1924" y="226"/>
                  </a:lnTo>
                  <a:lnTo>
                    <a:pt x="1330" y="85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40"/>
            <p:cNvSpPr/>
            <p:nvPr/>
          </p:nvSpPr>
          <p:spPr>
            <a:xfrm>
              <a:off x="3213150" y="3108875"/>
              <a:ext cx="92650" cy="231250"/>
            </a:xfrm>
            <a:custGeom>
              <a:avLst/>
              <a:gdLst/>
              <a:ahLst/>
              <a:cxnLst/>
              <a:rect l="l" t="t" r="r" b="b"/>
              <a:pathLst>
                <a:path w="3706" h="9250" extrusionOk="0">
                  <a:moveTo>
                    <a:pt x="2207" y="0"/>
                  </a:moveTo>
                  <a:lnTo>
                    <a:pt x="2037" y="538"/>
                  </a:lnTo>
                  <a:lnTo>
                    <a:pt x="1726" y="1528"/>
                  </a:lnTo>
                  <a:lnTo>
                    <a:pt x="1443" y="2518"/>
                  </a:lnTo>
                  <a:lnTo>
                    <a:pt x="990" y="4187"/>
                  </a:lnTo>
                  <a:lnTo>
                    <a:pt x="623" y="5856"/>
                  </a:lnTo>
                  <a:lnTo>
                    <a:pt x="283" y="7553"/>
                  </a:lnTo>
                  <a:lnTo>
                    <a:pt x="0" y="9250"/>
                  </a:lnTo>
                  <a:lnTo>
                    <a:pt x="142" y="9250"/>
                  </a:lnTo>
                  <a:lnTo>
                    <a:pt x="566" y="7836"/>
                  </a:lnTo>
                  <a:lnTo>
                    <a:pt x="821" y="7128"/>
                  </a:lnTo>
                  <a:lnTo>
                    <a:pt x="1047" y="6421"/>
                  </a:lnTo>
                  <a:lnTo>
                    <a:pt x="1330" y="5714"/>
                  </a:lnTo>
                  <a:lnTo>
                    <a:pt x="1613" y="5035"/>
                  </a:lnTo>
                  <a:lnTo>
                    <a:pt x="1895" y="4356"/>
                  </a:lnTo>
                  <a:lnTo>
                    <a:pt x="2207" y="3678"/>
                  </a:lnTo>
                  <a:lnTo>
                    <a:pt x="2574" y="2970"/>
                  </a:lnTo>
                  <a:lnTo>
                    <a:pt x="2914" y="2291"/>
                  </a:lnTo>
                  <a:lnTo>
                    <a:pt x="3310" y="1613"/>
                  </a:lnTo>
                  <a:lnTo>
                    <a:pt x="3706" y="962"/>
                  </a:lnTo>
                  <a:lnTo>
                    <a:pt x="3677" y="934"/>
                  </a:lnTo>
                  <a:lnTo>
                    <a:pt x="3310" y="679"/>
                  </a:lnTo>
                  <a:lnTo>
                    <a:pt x="2942" y="425"/>
                  </a:lnTo>
                  <a:lnTo>
                    <a:pt x="2574" y="198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40"/>
            <p:cNvSpPr/>
            <p:nvPr/>
          </p:nvSpPr>
          <p:spPr>
            <a:xfrm>
              <a:off x="3268300" y="3060075"/>
              <a:ext cx="57300" cy="72875"/>
            </a:xfrm>
            <a:custGeom>
              <a:avLst/>
              <a:gdLst/>
              <a:ahLst/>
              <a:cxnLst/>
              <a:rect l="l" t="t" r="r" b="b"/>
              <a:pathLst>
                <a:path w="2292" h="2915" extrusionOk="0">
                  <a:moveTo>
                    <a:pt x="793" y="1"/>
                  </a:moveTo>
                  <a:lnTo>
                    <a:pt x="368" y="934"/>
                  </a:lnTo>
                  <a:lnTo>
                    <a:pt x="170" y="1443"/>
                  </a:lnTo>
                  <a:lnTo>
                    <a:pt x="1" y="1952"/>
                  </a:lnTo>
                  <a:lnTo>
                    <a:pt x="368" y="2150"/>
                  </a:lnTo>
                  <a:lnTo>
                    <a:pt x="736" y="2377"/>
                  </a:lnTo>
                  <a:lnTo>
                    <a:pt x="1104" y="2631"/>
                  </a:lnTo>
                  <a:lnTo>
                    <a:pt x="1471" y="2886"/>
                  </a:lnTo>
                  <a:lnTo>
                    <a:pt x="1500" y="2914"/>
                  </a:lnTo>
                  <a:lnTo>
                    <a:pt x="2292" y="1641"/>
                  </a:lnTo>
                  <a:lnTo>
                    <a:pt x="1952" y="1189"/>
                  </a:lnTo>
                  <a:lnTo>
                    <a:pt x="1585" y="764"/>
                  </a:lnTo>
                  <a:lnTo>
                    <a:pt x="1217" y="368"/>
                  </a:lnTo>
                  <a:lnTo>
                    <a:pt x="79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2" name="Google Shape;5592;p40"/>
            <p:cNvSpPr/>
            <p:nvPr/>
          </p:nvSpPr>
          <p:spPr>
            <a:xfrm>
              <a:off x="2930275" y="3234750"/>
              <a:ext cx="50225" cy="105375"/>
            </a:xfrm>
            <a:custGeom>
              <a:avLst/>
              <a:gdLst/>
              <a:ahLst/>
              <a:cxnLst/>
              <a:rect l="l" t="t" r="r" b="b"/>
              <a:pathLst>
                <a:path w="2009" h="4215" extrusionOk="0">
                  <a:moveTo>
                    <a:pt x="255" y="0"/>
                  </a:moveTo>
                  <a:lnTo>
                    <a:pt x="1" y="651"/>
                  </a:lnTo>
                  <a:lnTo>
                    <a:pt x="57" y="1132"/>
                  </a:lnTo>
                  <a:lnTo>
                    <a:pt x="142" y="1584"/>
                  </a:lnTo>
                  <a:lnTo>
                    <a:pt x="255" y="2065"/>
                  </a:lnTo>
                  <a:lnTo>
                    <a:pt x="397" y="2518"/>
                  </a:lnTo>
                  <a:lnTo>
                    <a:pt x="566" y="2970"/>
                  </a:lnTo>
                  <a:lnTo>
                    <a:pt x="764" y="3395"/>
                  </a:lnTo>
                  <a:lnTo>
                    <a:pt x="962" y="3819"/>
                  </a:lnTo>
                  <a:lnTo>
                    <a:pt x="1217" y="4215"/>
                  </a:lnTo>
                  <a:lnTo>
                    <a:pt x="2009" y="4215"/>
                  </a:lnTo>
                  <a:lnTo>
                    <a:pt x="1472" y="2857"/>
                  </a:lnTo>
                  <a:lnTo>
                    <a:pt x="934" y="1499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40"/>
            <p:cNvSpPr/>
            <p:nvPr/>
          </p:nvSpPr>
          <p:spPr>
            <a:xfrm>
              <a:off x="2928875" y="3217075"/>
              <a:ext cx="7800" cy="33950"/>
            </a:xfrm>
            <a:custGeom>
              <a:avLst/>
              <a:gdLst/>
              <a:ahLst/>
              <a:cxnLst/>
              <a:rect l="l" t="t" r="r" b="b"/>
              <a:pathLst>
                <a:path w="312" h="1358" extrusionOk="0">
                  <a:moveTo>
                    <a:pt x="0" y="0"/>
                  </a:moveTo>
                  <a:lnTo>
                    <a:pt x="0" y="368"/>
                  </a:lnTo>
                  <a:lnTo>
                    <a:pt x="0" y="877"/>
                  </a:lnTo>
                  <a:lnTo>
                    <a:pt x="57" y="1358"/>
                  </a:lnTo>
                  <a:lnTo>
                    <a:pt x="311" y="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40"/>
            <p:cNvSpPr/>
            <p:nvPr/>
          </p:nvSpPr>
          <p:spPr>
            <a:xfrm>
              <a:off x="3001700" y="3119475"/>
              <a:ext cx="34675" cy="212875"/>
            </a:xfrm>
            <a:custGeom>
              <a:avLst/>
              <a:gdLst/>
              <a:ahLst/>
              <a:cxnLst/>
              <a:rect l="l" t="t" r="r" b="b"/>
              <a:pathLst>
                <a:path w="1387" h="8515" extrusionOk="0">
                  <a:moveTo>
                    <a:pt x="1387" y="1"/>
                  </a:moveTo>
                  <a:lnTo>
                    <a:pt x="906" y="255"/>
                  </a:lnTo>
                  <a:lnTo>
                    <a:pt x="453" y="510"/>
                  </a:lnTo>
                  <a:lnTo>
                    <a:pt x="1" y="849"/>
                  </a:lnTo>
                  <a:lnTo>
                    <a:pt x="199" y="2631"/>
                  </a:lnTo>
                  <a:lnTo>
                    <a:pt x="481" y="4413"/>
                  </a:lnTo>
                  <a:lnTo>
                    <a:pt x="623" y="5290"/>
                  </a:lnTo>
                  <a:lnTo>
                    <a:pt x="793" y="6167"/>
                  </a:lnTo>
                  <a:lnTo>
                    <a:pt x="991" y="7044"/>
                  </a:lnTo>
                  <a:lnTo>
                    <a:pt x="1217" y="7921"/>
                  </a:lnTo>
                  <a:lnTo>
                    <a:pt x="1358" y="8515"/>
                  </a:lnTo>
                  <a:lnTo>
                    <a:pt x="1330" y="8062"/>
                  </a:lnTo>
                  <a:lnTo>
                    <a:pt x="1245" y="7044"/>
                  </a:lnTo>
                  <a:lnTo>
                    <a:pt x="1189" y="6054"/>
                  </a:lnTo>
                  <a:lnTo>
                    <a:pt x="1160" y="5036"/>
                  </a:lnTo>
                  <a:lnTo>
                    <a:pt x="1132" y="4017"/>
                  </a:lnTo>
                  <a:lnTo>
                    <a:pt x="1132" y="3027"/>
                  </a:lnTo>
                  <a:lnTo>
                    <a:pt x="1189" y="2009"/>
                  </a:lnTo>
                  <a:lnTo>
                    <a:pt x="1273" y="991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40"/>
            <p:cNvSpPr/>
            <p:nvPr/>
          </p:nvSpPr>
          <p:spPr>
            <a:xfrm>
              <a:off x="2995325" y="3026850"/>
              <a:ext cx="62275" cy="113875"/>
            </a:xfrm>
            <a:custGeom>
              <a:avLst/>
              <a:gdLst/>
              <a:ahLst/>
              <a:cxnLst/>
              <a:rect l="l" t="t" r="r" b="b"/>
              <a:pathLst>
                <a:path w="2491" h="4555" extrusionOk="0">
                  <a:moveTo>
                    <a:pt x="2490" y="0"/>
                  </a:moveTo>
                  <a:lnTo>
                    <a:pt x="1811" y="368"/>
                  </a:lnTo>
                  <a:lnTo>
                    <a:pt x="1189" y="764"/>
                  </a:lnTo>
                  <a:lnTo>
                    <a:pt x="567" y="1188"/>
                  </a:lnTo>
                  <a:lnTo>
                    <a:pt x="1" y="1697"/>
                  </a:lnTo>
                  <a:lnTo>
                    <a:pt x="114" y="3055"/>
                  </a:lnTo>
                  <a:lnTo>
                    <a:pt x="256" y="4554"/>
                  </a:lnTo>
                  <a:lnTo>
                    <a:pt x="708" y="4215"/>
                  </a:lnTo>
                  <a:lnTo>
                    <a:pt x="1161" y="3960"/>
                  </a:lnTo>
                  <a:lnTo>
                    <a:pt x="1642" y="3706"/>
                  </a:lnTo>
                  <a:lnTo>
                    <a:pt x="1698" y="3168"/>
                  </a:lnTo>
                  <a:lnTo>
                    <a:pt x="1868" y="2376"/>
                  </a:lnTo>
                  <a:lnTo>
                    <a:pt x="2038" y="1584"/>
                  </a:lnTo>
                  <a:lnTo>
                    <a:pt x="2236" y="79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40"/>
            <p:cNvSpPr/>
            <p:nvPr/>
          </p:nvSpPr>
          <p:spPr>
            <a:xfrm>
              <a:off x="2980475" y="3147775"/>
              <a:ext cx="47425" cy="192350"/>
            </a:xfrm>
            <a:custGeom>
              <a:avLst/>
              <a:gdLst/>
              <a:ahLst/>
              <a:cxnLst/>
              <a:rect l="l" t="t" r="r" b="b"/>
              <a:pathLst>
                <a:path w="1897" h="7694" extrusionOk="0">
                  <a:moveTo>
                    <a:pt x="454" y="0"/>
                  </a:moveTo>
                  <a:lnTo>
                    <a:pt x="227" y="226"/>
                  </a:lnTo>
                  <a:lnTo>
                    <a:pt x="1" y="481"/>
                  </a:lnTo>
                  <a:lnTo>
                    <a:pt x="227" y="1471"/>
                  </a:lnTo>
                  <a:lnTo>
                    <a:pt x="454" y="2489"/>
                  </a:lnTo>
                  <a:lnTo>
                    <a:pt x="850" y="4526"/>
                  </a:lnTo>
                  <a:lnTo>
                    <a:pt x="1189" y="6110"/>
                  </a:lnTo>
                  <a:lnTo>
                    <a:pt x="1387" y="6902"/>
                  </a:lnTo>
                  <a:lnTo>
                    <a:pt x="1613" y="7694"/>
                  </a:lnTo>
                  <a:lnTo>
                    <a:pt x="1896" y="7694"/>
                  </a:lnTo>
                  <a:lnTo>
                    <a:pt x="1528" y="6308"/>
                  </a:lnTo>
                  <a:lnTo>
                    <a:pt x="1217" y="4894"/>
                  </a:lnTo>
                  <a:lnTo>
                    <a:pt x="934" y="3479"/>
                  </a:lnTo>
                  <a:lnTo>
                    <a:pt x="708" y="2065"/>
                  </a:lnTo>
                  <a:lnTo>
                    <a:pt x="595" y="104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40"/>
            <p:cNvSpPr/>
            <p:nvPr/>
          </p:nvSpPr>
          <p:spPr>
            <a:xfrm>
              <a:off x="2964925" y="3079175"/>
              <a:ext cx="26900" cy="80625"/>
            </a:xfrm>
            <a:custGeom>
              <a:avLst/>
              <a:gdLst/>
              <a:ahLst/>
              <a:cxnLst/>
              <a:rect l="l" t="t" r="r" b="b"/>
              <a:pathLst>
                <a:path w="1076" h="3225" extrusionOk="0">
                  <a:moveTo>
                    <a:pt x="849" y="0"/>
                  </a:moveTo>
                  <a:lnTo>
                    <a:pt x="397" y="509"/>
                  </a:lnTo>
                  <a:lnTo>
                    <a:pt x="1" y="1075"/>
                  </a:lnTo>
                  <a:lnTo>
                    <a:pt x="340" y="2150"/>
                  </a:lnTo>
                  <a:lnTo>
                    <a:pt x="623" y="3225"/>
                  </a:lnTo>
                  <a:lnTo>
                    <a:pt x="849" y="2970"/>
                  </a:lnTo>
                  <a:lnTo>
                    <a:pt x="1076" y="2744"/>
                  </a:lnTo>
                  <a:lnTo>
                    <a:pt x="962" y="1386"/>
                  </a:lnTo>
                  <a:lnTo>
                    <a:pt x="84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40"/>
            <p:cNvSpPr/>
            <p:nvPr/>
          </p:nvSpPr>
          <p:spPr>
            <a:xfrm>
              <a:off x="3313550" y="3110275"/>
              <a:ext cx="32575" cy="45300"/>
            </a:xfrm>
            <a:custGeom>
              <a:avLst/>
              <a:gdLst/>
              <a:ahLst/>
              <a:cxnLst/>
              <a:rect l="l" t="t" r="r" b="b"/>
              <a:pathLst>
                <a:path w="1303" h="1812" extrusionOk="0">
                  <a:moveTo>
                    <a:pt x="708" y="1"/>
                  </a:moveTo>
                  <a:lnTo>
                    <a:pt x="1" y="1161"/>
                  </a:lnTo>
                  <a:lnTo>
                    <a:pt x="369" y="1472"/>
                  </a:lnTo>
                  <a:lnTo>
                    <a:pt x="708" y="1811"/>
                  </a:lnTo>
                  <a:lnTo>
                    <a:pt x="1302" y="1076"/>
                  </a:lnTo>
                  <a:lnTo>
                    <a:pt x="1019" y="510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40"/>
            <p:cNvSpPr/>
            <p:nvPr/>
          </p:nvSpPr>
          <p:spPr>
            <a:xfrm>
              <a:off x="3229400" y="3139275"/>
              <a:ext cx="101875" cy="195200"/>
            </a:xfrm>
            <a:custGeom>
              <a:avLst/>
              <a:gdLst/>
              <a:ahLst/>
              <a:cxnLst/>
              <a:rect l="l" t="t" r="r" b="b"/>
              <a:pathLst>
                <a:path w="4075" h="7808" extrusionOk="0">
                  <a:moveTo>
                    <a:pt x="3367" y="1"/>
                  </a:moveTo>
                  <a:lnTo>
                    <a:pt x="3225" y="199"/>
                  </a:lnTo>
                  <a:lnTo>
                    <a:pt x="2858" y="877"/>
                  </a:lnTo>
                  <a:lnTo>
                    <a:pt x="2462" y="1556"/>
                  </a:lnTo>
                  <a:lnTo>
                    <a:pt x="2122" y="2264"/>
                  </a:lnTo>
                  <a:lnTo>
                    <a:pt x="1783" y="2971"/>
                  </a:lnTo>
                  <a:lnTo>
                    <a:pt x="1443" y="3706"/>
                  </a:lnTo>
                  <a:lnTo>
                    <a:pt x="1132" y="4413"/>
                  </a:lnTo>
                  <a:lnTo>
                    <a:pt x="849" y="5149"/>
                  </a:lnTo>
                  <a:lnTo>
                    <a:pt x="595" y="5884"/>
                  </a:lnTo>
                  <a:lnTo>
                    <a:pt x="284" y="6846"/>
                  </a:lnTo>
                  <a:lnTo>
                    <a:pt x="1" y="7808"/>
                  </a:lnTo>
                  <a:lnTo>
                    <a:pt x="199" y="7214"/>
                  </a:lnTo>
                  <a:lnTo>
                    <a:pt x="453" y="6648"/>
                  </a:lnTo>
                  <a:lnTo>
                    <a:pt x="680" y="6054"/>
                  </a:lnTo>
                  <a:lnTo>
                    <a:pt x="963" y="5488"/>
                  </a:lnTo>
                  <a:lnTo>
                    <a:pt x="1528" y="4385"/>
                  </a:lnTo>
                  <a:lnTo>
                    <a:pt x="2179" y="3310"/>
                  </a:lnTo>
                  <a:lnTo>
                    <a:pt x="2631" y="2631"/>
                  </a:lnTo>
                  <a:lnTo>
                    <a:pt x="3084" y="1952"/>
                  </a:lnTo>
                  <a:lnTo>
                    <a:pt x="3565" y="1302"/>
                  </a:lnTo>
                  <a:lnTo>
                    <a:pt x="4074" y="651"/>
                  </a:lnTo>
                  <a:lnTo>
                    <a:pt x="3735" y="312"/>
                  </a:lnTo>
                  <a:lnTo>
                    <a:pt x="3367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40"/>
            <p:cNvSpPr/>
            <p:nvPr/>
          </p:nvSpPr>
          <p:spPr>
            <a:xfrm>
              <a:off x="3237900" y="3163325"/>
              <a:ext cx="113875" cy="176800"/>
            </a:xfrm>
            <a:custGeom>
              <a:avLst/>
              <a:gdLst/>
              <a:ahLst/>
              <a:cxnLst/>
              <a:rect l="l" t="t" r="r" b="b"/>
              <a:pathLst>
                <a:path w="4555" h="7072" extrusionOk="0">
                  <a:moveTo>
                    <a:pt x="3989" y="0"/>
                  </a:moveTo>
                  <a:lnTo>
                    <a:pt x="3423" y="736"/>
                  </a:lnTo>
                  <a:lnTo>
                    <a:pt x="2885" y="1471"/>
                  </a:lnTo>
                  <a:lnTo>
                    <a:pt x="2376" y="2235"/>
                  </a:lnTo>
                  <a:lnTo>
                    <a:pt x="1895" y="3027"/>
                  </a:lnTo>
                  <a:lnTo>
                    <a:pt x="1443" y="3819"/>
                  </a:lnTo>
                  <a:lnTo>
                    <a:pt x="1019" y="4639"/>
                  </a:lnTo>
                  <a:lnTo>
                    <a:pt x="623" y="5488"/>
                  </a:lnTo>
                  <a:lnTo>
                    <a:pt x="255" y="6336"/>
                  </a:lnTo>
                  <a:lnTo>
                    <a:pt x="0" y="7072"/>
                  </a:lnTo>
                  <a:lnTo>
                    <a:pt x="905" y="7072"/>
                  </a:lnTo>
                  <a:lnTo>
                    <a:pt x="1273" y="6252"/>
                  </a:lnTo>
                  <a:lnTo>
                    <a:pt x="1669" y="5431"/>
                  </a:lnTo>
                  <a:lnTo>
                    <a:pt x="2320" y="4215"/>
                  </a:lnTo>
                  <a:lnTo>
                    <a:pt x="3027" y="3027"/>
                  </a:lnTo>
                  <a:lnTo>
                    <a:pt x="3762" y="1896"/>
                  </a:lnTo>
                  <a:lnTo>
                    <a:pt x="4554" y="764"/>
                  </a:lnTo>
                  <a:lnTo>
                    <a:pt x="4300" y="368"/>
                  </a:lnTo>
                  <a:lnTo>
                    <a:pt x="398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40"/>
            <p:cNvSpPr/>
            <p:nvPr/>
          </p:nvSpPr>
          <p:spPr>
            <a:xfrm>
              <a:off x="3337600" y="3147775"/>
              <a:ext cx="21250" cy="34675"/>
            </a:xfrm>
            <a:custGeom>
              <a:avLst/>
              <a:gdLst/>
              <a:ahLst/>
              <a:cxnLst/>
              <a:rect l="l" t="t" r="r" b="b"/>
              <a:pathLst>
                <a:path w="850" h="1387" extrusionOk="0">
                  <a:moveTo>
                    <a:pt x="510" y="0"/>
                  </a:moveTo>
                  <a:lnTo>
                    <a:pt x="170" y="424"/>
                  </a:lnTo>
                  <a:lnTo>
                    <a:pt x="1" y="622"/>
                  </a:lnTo>
                  <a:lnTo>
                    <a:pt x="312" y="990"/>
                  </a:lnTo>
                  <a:lnTo>
                    <a:pt x="566" y="1386"/>
                  </a:lnTo>
                  <a:lnTo>
                    <a:pt x="849" y="1018"/>
                  </a:lnTo>
                  <a:lnTo>
                    <a:pt x="708" y="50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40"/>
            <p:cNvSpPr/>
            <p:nvPr/>
          </p:nvSpPr>
          <p:spPr>
            <a:xfrm>
              <a:off x="3271825" y="3191600"/>
              <a:ext cx="93375" cy="148525"/>
            </a:xfrm>
            <a:custGeom>
              <a:avLst/>
              <a:gdLst/>
              <a:ahLst/>
              <a:cxnLst/>
              <a:rect l="l" t="t" r="r" b="b"/>
              <a:pathLst>
                <a:path w="3735" h="5941" extrusionOk="0">
                  <a:moveTo>
                    <a:pt x="3424" y="1"/>
                  </a:moveTo>
                  <a:lnTo>
                    <a:pt x="2575" y="1217"/>
                  </a:lnTo>
                  <a:lnTo>
                    <a:pt x="2179" y="1839"/>
                  </a:lnTo>
                  <a:lnTo>
                    <a:pt x="1783" y="2490"/>
                  </a:lnTo>
                  <a:lnTo>
                    <a:pt x="1302" y="3310"/>
                  </a:lnTo>
                  <a:lnTo>
                    <a:pt x="850" y="4187"/>
                  </a:lnTo>
                  <a:lnTo>
                    <a:pt x="397" y="5064"/>
                  </a:lnTo>
                  <a:lnTo>
                    <a:pt x="1" y="5941"/>
                  </a:lnTo>
                  <a:lnTo>
                    <a:pt x="312" y="5941"/>
                  </a:lnTo>
                  <a:lnTo>
                    <a:pt x="652" y="5262"/>
                  </a:lnTo>
                  <a:lnTo>
                    <a:pt x="1048" y="4611"/>
                  </a:lnTo>
                  <a:lnTo>
                    <a:pt x="1444" y="3989"/>
                  </a:lnTo>
                  <a:lnTo>
                    <a:pt x="1896" y="3367"/>
                  </a:lnTo>
                  <a:lnTo>
                    <a:pt x="2320" y="2886"/>
                  </a:lnTo>
                  <a:lnTo>
                    <a:pt x="2773" y="2405"/>
                  </a:lnTo>
                  <a:lnTo>
                    <a:pt x="3254" y="1953"/>
                  </a:lnTo>
                  <a:lnTo>
                    <a:pt x="3735" y="1528"/>
                  </a:lnTo>
                  <a:lnTo>
                    <a:pt x="3735" y="1387"/>
                  </a:lnTo>
                  <a:lnTo>
                    <a:pt x="3735" y="934"/>
                  </a:lnTo>
                  <a:lnTo>
                    <a:pt x="3678" y="482"/>
                  </a:lnTo>
                  <a:lnTo>
                    <a:pt x="34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40"/>
            <p:cNvSpPr/>
            <p:nvPr/>
          </p:nvSpPr>
          <p:spPr>
            <a:xfrm>
              <a:off x="3357400" y="3185950"/>
              <a:ext cx="6400" cy="17700"/>
            </a:xfrm>
            <a:custGeom>
              <a:avLst/>
              <a:gdLst/>
              <a:ahLst/>
              <a:cxnLst/>
              <a:rect l="l" t="t" r="r" b="b"/>
              <a:pathLst>
                <a:path w="256" h="708" extrusionOk="0">
                  <a:moveTo>
                    <a:pt x="170" y="0"/>
                  </a:moveTo>
                  <a:lnTo>
                    <a:pt x="1" y="227"/>
                  </a:lnTo>
                  <a:lnTo>
                    <a:pt x="255" y="7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40"/>
            <p:cNvSpPr/>
            <p:nvPr/>
          </p:nvSpPr>
          <p:spPr>
            <a:xfrm>
              <a:off x="3290925" y="3243225"/>
              <a:ext cx="73575" cy="96900"/>
            </a:xfrm>
            <a:custGeom>
              <a:avLst/>
              <a:gdLst/>
              <a:ahLst/>
              <a:cxnLst/>
              <a:rect l="l" t="t" r="r" b="b"/>
              <a:pathLst>
                <a:path w="2943" h="3876" extrusionOk="0">
                  <a:moveTo>
                    <a:pt x="2943" y="1"/>
                  </a:moveTo>
                  <a:lnTo>
                    <a:pt x="2575" y="312"/>
                  </a:lnTo>
                  <a:lnTo>
                    <a:pt x="2179" y="708"/>
                  </a:lnTo>
                  <a:lnTo>
                    <a:pt x="1811" y="1132"/>
                  </a:lnTo>
                  <a:lnTo>
                    <a:pt x="1472" y="1556"/>
                  </a:lnTo>
                  <a:lnTo>
                    <a:pt x="1132" y="1981"/>
                  </a:lnTo>
                  <a:lnTo>
                    <a:pt x="821" y="2433"/>
                  </a:lnTo>
                  <a:lnTo>
                    <a:pt x="538" y="2914"/>
                  </a:lnTo>
                  <a:lnTo>
                    <a:pt x="284" y="3395"/>
                  </a:lnTo>
                  <a:lnTo>
                    <a:pt x="1" y="3876"/>
                  </a:lnTo>
                  <a:lnTo>
                    <a:pt x="1019" y="3876"/>
                  </a:lnTo>
                  <a:lnTo>
                    <a:pt x="1387" y="3282"/>
                  </a:lnTo>
                  <a:lnTo>
                    <a:pt x="1811" y="2716"/>
                  </a:lnTo>
                  <a:lnTo>
                    <a:pt x="2235" y="2150"/>
                  </a:lnTo>
                  <a:lnTo>
                    <a:pt x="2660" y="1613"/>
                  </a:lnTo>
                  <a:lnTo>
                    <a:pt x="2773" y="1217"/>
                  </a:lnTo>
                  <a:lnTo>
                    <a:pt x="2858" y="821"/>
                  </a:lnTo>
                  <a:lnTo>
                    <a:pt x="2914" y="425"/>
                  </a:lnTo>
                  <a:lnTo>
                    <a:pt x="294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40"/>
            <p:cNvSpPr/>
            <p:nvPr/>
          </p:nvSpPr>
          <p:spPr>
            <a:xfrm>
              <a:off x="3328400" y="3311825"/>
              <a:ext cx="19825" cy="28300"/>
            </a:xfrm>
            <a:custGeom>
              <a:avLst/>
              <a:gdLst/>
              <a:ahLst/>
              <a:cxnLst/>
              <a:rect l="l" t="t" r="r" b="b"/>
              <a:pathLst>
                <a:path w="793" h="1132" extrusionOk="0">
                  <a:moveTo>
                    <a:pt x="793" y="0"/>
                  </a:moveTo>
                  <a:lnTo>
                    <a:pt x="369" y="566"/>
                  </a:lnTo>
                  <a:lnTo>
                    <a:pt x="1" y="1132"/>
                  </a:lnTo>
                  <a:lnTo>
                    <a:pt x="199" y="1132"/>
                  </a:lnTo>
                  <a:lnTo>
                    <a:pt x="510" y="566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06" name="Google Shape;5606;p40"/>
          <p:cNvSpPr txBox="1">
            <a:spLocks noGrp="1"/>
          </p:cNvSpPr>
          <p:nvPr>
            <p:ph type="ctrTitle"/>
          </p:nvPr>
        </p:nvSpPr>
        <p:spPr>
          <a:xfrm>
            <a:off x="1402522" y="1255413"/>
            <a:ext cx="6360000" cy="22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dirty="0">
                <a:solidFill>
                  <a:schemeClr val="lt2"/>
                </a:solidFill>
                <a:cs typeface="B Titr" panose="00000700000000000000" pitchFamily="2" charset="-78"/>
              </a:rPr>
              <a:t>قالب پاورپوینت سلامت روان</a:t>
            </a:r>
            <a:br>
              <a:rPr lang="fa-IR" sz="5400" dirty="0">
                <a:solidFill>
                  <a:schemeClr val="lt2"/>
                </a:solidFill>
                <a:cs typeface="B Titr" panose="00000700000000000000" pitchFamily="2" charset="-78"/>
              </a:rPr>
            </a:br>
            <a:r>
              <a:rPr lang="fa-IR" sz="3600" b="1" dirty="0">
                <a:latin typeface="Vazir" panose="020B0603030804020204" pitchFamily="34" charset="-78"/>
                <a:cs typeface="Vazir" panose="020B0603030804020204" pitchFamily="34" charset="-78"/>
              </a:rPr>
              <a:t>وبسایت جیب استور</a:t>
            </a:r>
            <a:endParaRPr sz="4400" b="1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607" name="Google Shape;5607;p40"/>
          <p:cNvSpPr txBox="1">
            <a:spLocks noGrp="1"/>
          </p:cNvSpPr>
          <p:nvPr>
            <p:ph type="subTitle" idx="1"/>
          </p:nvPr>
        </p:nvSpPr>
        <p:spPr>
          <a:xfrm>
            <a:off x="2769850" y="3613625"/>
            <a:ext cx="3625500" cy="3756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نامفهوم است.</a:t>
            </a:r>
            <a:endParaRPr lang="fa-IR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5608" name="Google Shape;5608;p40"/>
          <p:cNvGrpSpPr/>
          <p:nvPr/>
        </p:nvGrpSpPr>
        <p:grpSpPr>
          <a:xfrm>
            <a:off x="721850" y="2528293"/>
            <a:ext cx="1613750" cy="2625725"/>
            <a:chOff x="5768125" y="1584225"/>
            <a:chExt cx="1613750" cy="2625725"/>
          </a:xfrm>
        </p:grpSpPr>
        <p:sp>
          <p:nvSpPr>
            <p:cNvPr id="5609" name="Google Shape;5609;p40"/>
            <p:cNvSpPr/>
            <p:nvPr/>
          </p:nvSpPr>
          <p:spPr>
            <a:xfrm>
              <a:off x="7063650" y="2252500"/>
              <a:ext cx="119525" cy="442000"/>
            </a:xfrm>
            <a:custGeom>
              <a:avLst/>
              <a:gdLst/>
              <a:ahLst/>
              <a:cxnLst/>
              <a:rect l="l" t="t" r="r" b="b"/>
              <a:pathLst>
                <a:path w="4781" h="17680" extrusionOk="0">
                  <a:moveTo>
                    <a:pt x="4526" y="1"/>
                  </a:moveTo>
                  <a:lnTo>
                    <a:pt x="4469" y="29"/>
                  </a:lnTo>
                  <a:lnTo>
                    <a:pt x="4413" y="85"/>
                  </a:lnTo>
                  <a:lnTo>
                    <a:pt x="4385" y="170"/>
                  </a:lnTo>
                  <a:lnTo>
                    <a:pt x="4130" y="1896"/>
                  </a:lnTo>
                  <a:lnTo>
                    <a:pt x="3875" y="3649"/>
                  </a:lnTo>
                  <a:lnTo>
                    <a:pt x="3536" y="5318"/>
                  </a:lnTo>
                  <a:lnTo>
                    <a:pt x="3196" y="7016"/>
                  </a:lnTo>
                  <a:lnTo>
                    <a:pt x="2800" y="8713"/>
                  </a:lnTo>
                  <a:lnTo>
                    <a:pt x="2348" y="10382"/>
                  </a:lnTo>
                  <a:lnTo>
                    <a:pt x="1867" y="12079"/>
                  </a:lnTo>
                  <a:lnTo>
                    <a:pt x="1330" y="13748"/>
                  </a:lnTo>
                  <a:lnTo>
                    <a:pt x="707" y="15586"/>
                  </a:lnTo>
                  <a:lnTo>
                    <a:pt x="368" y="16520"/>
                  </a:lnTo>
                  <a:lnTo>
                    <a:pt x="28" y="17482"/>
                  </a:lnTo>
                  <a:lnTo>
                    <a:pt x="0" y="17538"/>
                  </a:lnTo>
                  <a:lnTo>
                    <a:pt x="28" y="17595"/>
                  </a:lnTo>
                  <a:lnTo>
                    <a:pt x="57" y="17623"/>
                  </a:lnTo>
                  <a:lnTo>
                    <a:pt x="113" y="17651"/>
                  </a:lnTo>
                  <a:lnTo>
                    <a:pt x="170" y="17680"/>
                  </a:lnTo>
                  <a:lnTo>
                    <a:pt x="226" y="17680"/>
                  </a:lnTo>
                  <a:lnTo>
                    <a:pt x="255" y="17651"/>
                  </a:lnTo>
                  <a:lnTo>
                    <a:pt x="311" y="17595"/>
                  </a:lnTo>
                  <a:lnTo>
                    <a:pt x="651" y="16774"/>
                  </a:lnTo>
                  <a:lnTo>
                    <a:pt x="962" y="15954"/>
                  </a:lnTo>
                  <a:lnTo>
                    <a:pt x="1528" y="14285"/>
                  </a:lnTo>
                  <a:lnTo>
                    <a:pt x="2065" y="12616"/>
                  </a:lnTo>
                  <a:lnTo>
                    <a:pt x="2574" y="10947"/>
                  </a:lnTo>
                  <a:lnTo>
                    <a:pt x="3027" y="9250"/>
                  </a:lnTo>
                  <a:lnTo>
                    <a:pt x="3451" y="7553"/>
                  </a:lnTo>
                  <a:lnTo>
                    <a:pt x="3819" y="5856"/>
                  </a:lnTo>
                  <a:lnTo>
                    <a:pt x="4158" y="4130"/>
                  </a:lnTo>
                  <a:lnTo>
                    <a:pt x="4526" y="2179"/>
                  </a:lnTo>
                  <a:lnTo>
                    <a:pt x="4667" y="1189"/>
                  </a:lnTo>
                  <a:lnTo>
                    <a:pt x="4781" y="227"/>
                  </a:lnTo>
                  <a:lnTo>
                    <a:pt x="4781" y="142"/>
                  </a:lnTo>
                  <a:lnTo>
                    <a:pt x="4724" y="57"/>
                  </a:lnTo>
                  <a:lnTo>
                    <a:pt x="4667" y="29"/>
                  </a:lnTo>
                  <a:lnTo>
                    <a:pt x="461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40"/>
            <p:cNvSpPr/>
            <p:nvPr/>
          </p:nvSpPr>
          <p:spPr>
            <a:xfrm>
              <a:off x="7118800" y="2382625"/>
              <a:ext cx="235500" cy="154175"/>
            </a:xfrm>
            <a:custGeom>
              <a:avLst/>
              <a:gdLst/>
              <a:ahLst/>
              <a:cxnLst/>
              <a:rect l="l" t="t" r="r" b="b"/>
              <a:pathLst>
                <a:path w="9420" h="6167" extrusionOk="0">
                  <a:moveTo>
                    <a:pt x="9194" y="0"/>
                  </a:moveTo>
                  <a:lnTo>
                    <a:pt x="8713" y="227"/>
                  </a:lnTo>
                  <a:lnTo>
                    <a:pt x="8232" y="453"/>
                  </a:lnTo>
                  <a:lnTo>
                    <a:pt x="7298" y="934"/>
                  </a:lnTo>
                  <a:lnTo>
                    <a:pt x="6393" y="1443"/>
                  </a:lnTo>
                  <a:lnTo>
                    <a:pt x="5488" y="1980"/>
                  </a:lnTo>
                  <a:lnTo>
                    <a:pt x="4583" y="2518"/>
                  </a:lnTo>
                  <a:lnTo>
                    <a:pt x="3678" y="3112"/>
                  </a:lnTo>
                  <a:lnTo>
                    <a:pt x="2829" y="3706"/>
                  </a:lnTo>
                  <a:lnTo>
                    <a:pt x="1952" y="4328"/>
                  </a:lnTo>
                  <a:lnTo>
                    <a:pt x="990" y="5063"/>
                  </a:lnTo>
                  <a:lnTo>
                    <a:pt x="510" y="5431"/>
                  </a:lnTo>
                  <a:lnTo>
                    <a:pt x="57" y="5827"/>
                  </a:lnTo>
                  <a:lnTo>
                    <a:pt x="29" y="5912"/>
                  </a:lnTo>
                  <a:lnTo>
                    <a:pt x="0" y="5969"/>
                  </a:lnTo>
                  <a:lnTo>
                    <a:pt x="0" y="6025"/>
                  </a:lnTo>
                  <a:lnTo>
                    <a:pt x="29" y="6082"/>
                  </a:lnTo>
                  <a:lnTo>
                    <a:pt x="85" y="6138"/>
                  </a:lnTo>
                  <a:lnTo>
                    <a:pt x="142" y="6167"/>
                  </a:lnTo>
                  <a:lnTo>
                    <a:pt x="198" y="6167"/>
                  </a:lnTo>
                  <a:lnTo>
                    <a:pt x="283" y="6110"/>
                  </a:lnTo>
                  <a:lnTo>
                    <a:pt x="1104" y="5488"/>
                  </a:lnTo>
                  <a:lnTo>
                    <a:pt x="1924" y="4837"/>
                  </a:lnTo>
                  <a:lnTo>
                    <a:pt x="2773" y="4215"/>
                  </a:lnTo>
                  <a:lnTo>
                    <a:pt x="3621" y="3593"/>
                  </a:lnTo>
                  <a:lnTo>
                    <a:pt x="4498" y="3027"/>
                  </a:lnTo>
                  <a:lnTo>
                    <a:pt x="5403" y="2461"/>
                  </a:lnTo>
                  <a:lnTo>
                    <a:pt x="6280" y="1924"/>
                  </a:lnTo>
                  <a:lnTo>
                    <a:pt x="7213" y="1415"/>
                  </a:lnTo>
                  <a:lnTo>
                    <a:pt x="8260" y="877"/>
                  </a:lnTo>
                  <a:lnTo>
                    <a:pt x="8798" y="594"/>
                  </a:lnTo>
                  <a:lnTo>
                    <a:pt x="9335" y="311"/>
                  </a:lnTo>
                  <a:lnTo>
                    <a:pt x="9392" y="283"/>
                  </a:lnTo>
                  <a:lnTo>
                    <a:pt x="9420" y="227"/>
                  </a:lnTo>
                  <a:lnTo>
                    <a:pt x="9420" y="142"/>
                  </a:lnTo>
                  <a:lnTo>
                    <a:pt x="9420" y="85"/>
                  </a:lnTo>
                  <a:lnTo>
                    <a:pt x="9363" y="57"/>
                  </a:lnTo>
                  <a:lnTo>
                    <a:pt x="93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40"/>
            <p:cNvSpPr/>
            <p:nvPr/>
          </p:nvSpPr>
          <p:spPr>
            <a:xfrm>
              <a:off x="7055850" y="2309075"/>
              <a:ext cx="90550" cy="128725"/>
            </a:xfrm>
            <a:custGeom>
              <a:avLst/>
              <a:gdLst/>
              <a:ahLst/>
              <a:cxnLst/>
              <a:rect l="l" t="t" r="r" b="b"/>
              <a:pathLst>
                <a:path w="3622" h="5149" extrusionOk="0">
                  <a:moveTo>
                    <a:pt x="114" y="0"/>
                  </a:moveTo>
                  <a:lnTo>
                    <a:pt x="58" y="29"/>
                  </a:lnTo>
                  <a:lnTo>
                    <a:pt x="1" y="57"/>
                  </a:lnTo>
                  <a:lnTo>
                    <a:pt x="1" y="114"/>
                  </a:lnTo>
                  <a:lnTo>
                    <a:pt x="1" y="142"/>
                  </a:lnTo>
                  <a:lnTo>
                    <a:pt x="171" y="453"/>
                  </a:lnTo>
                  <a:lnTo>
                    <a:pt x="369" y="764"/>
                  </a:lnTo>
                  <a:lnTo>
                    <a:pt x="765" y="1358"/>
                  </a:lnTo>
                  <a:lnTo>
                    <a:pt x="1613" y="2603"/>
                  </a:lnTo>
                  <a:lnTo>
                    <a:pt x="3310" y="5092"/>
                  </a:lnTo>
                  <a:lnTo>
                    <a:pt x="3367" y="5120"/>
                  </a:lnTo>
                  <a:lnTo>
                    <a:pt x="3424" y="5149"/>
                  </a:lnTo>
                  <a:lnTo>
                    <a:pt x="3480" y="5149"/>
                  </a:lnTo>
                  <a:lnTo>
                    <a:pt x="3537" y="5120"/>
                  </a:lnTo>
                  <a:lnTo>
                    <a:pt x="3593" y="5064"/>
                  </a:lnTo>
                  <a:lnTo>
                    <a:pt x="3622" y="5007"/>
                  </a:lnTo>
                  <a:lnTo>
                    <a:pt x="3622" y="4922"/>
                  </a:lnTo>
                  <a:lnTo>
                    <a:pt x="3593" y="4866"/>
                  </a:lnTo>
                  <a:lnTo>
                    <a:pt x="1924" y="2433"/>
                  </a:lnTo>
                  <a:lnTo>
                    <a:pt x="1104" y="1245"/>
                  </a:lnTo>
                  <a:lnTo>
                    <a:pt x="652" y="623"/>
                  </a:lnTo>
                  <a:lnTo>
                    <a:pt x="454" y="340"/>
                  </a:lnTo>
                  <a:lnTo>
                    <a:pt x="199" y="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40"/>
            <p:cNvSpPr/>
            <p:nvPr/>
          </p:nvSpPr>
          <p:spPr>
            <a:xfrm>
              <a:off x="7204375" y="2342300"/>
              <a:ext cx="82050" cy="128750"/>
            </a:xfrm>
            <a:custGeom>
              <a:avLst/>
              <a:gdLst/>
              <a:ahLst/>
              <a:cxnLst/>
              <a:rect l="l" t="t" r="r" b="b"/>
              <a:pathLst>
                <a:path w="3282" h="5150" extrusionOk="0">
                  <a:moveTo>
                    <a:pt x="3140" y="1"/>
                  </a:moveTo>
                  <a:lnTo>
                    <a:pt x="3083" y="29"/>
                  </a:lnTo>
                  <a:lnTo>
                    <a:pt x="2631" y="595"/>
                  </a:lnTo>
                  <a:lnTo>
                    <a:pt x="2178" y="1161"/>
                  </a:lnTo>
                  <a:lnTo>
                    <a:pt x="1754" y="1783"/>
                  </a:lnTo>
                  <a:lnTo>
                    <a:pt x="1358" y="2377"/>
                  </a:lnTo>
                  <a:lnTo>
                    <a:pt x="1018" y="2999"/>
                  </a:lnTo>
                  <a:lnTo>
                    <a:pt x="651" y="3593"/>
                  </a:lnTo>
                  <a:lnTo>
                    <a:pt x="311" y="4244"/>
                  </a:lnTo>
                  <a:lnTo>
                    <a:pt x="142" y="4583"/>
                  </a:lnTo>
                  <a:lnTo>
                    <a:pt x="0" y="4923"/>
                  </a:lnTo>
                  <a:lnTo>
                    <a:pt x="0" y="5008"/>
                  </a:lnTo>
                  <a:lnTo>
                    <a:pt x="28" y="5064"/>
                  </a:lnTo>
                  <a:lnTo>
                    <a:pt x="57" y="5121"/>
                  </a:lnTo>
                  <a:lnTo>
                    <a:pt x="113" y="5149"/>
                  </a:lnTo>
                  <a:lnTo>
                    <a:pt x="226" y="5149"/>
                  </a:lnTo>
                  <a:lnTo>
                    <a:pt x="311" y="5121"/>
                  </a:lnTo>
                  <a:lnTo>
                    <a:pt x="340" y="5064"/>
                  </a:lnTo>
                  <a:lnTo>
                    <a:pt x="651" y="4442"/>
                  </a:lnTo>
                  <a:lnTo>
                    <a:pt x="962" y="3791"/>
                  </a:lnTo>
                  <a:lnTo>
                    <a:pt x="1301" y="3141"/>
                  </a:lnTo>
                  <a:lnTo>
                    <a:pt x="1669" y="2518"/>
                  </a:lnTo>
                  <a:lnTo>
                    <a:pt x="2065" y="1924"/>
                  </a:lnTo>
                  <a:lnTo>
                    <a:pt x="2461" y="1330"/>
                  </a:lnTo>
                  <a:lnTo>
                    <a:pt x="3281" y="171"/>
                  </a:lnTo>
                  <a:lnTo>
                    <a:pt x="3281" y="114"/>
                  </a:lnTo>
                  <a:lnTo>
                    <a:pt x="3281" y="86"/>
                  </a:lnTo>
                  <a:lnTo>
                    <a:pt x="3253" y="29"/>
                  </a:lnTo>
                  <a:lnTo>
                    <a:pt x="316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40"/>
            <p:cNvSpPr/>
            <p:nvPr/>
          </p:nvSpPr>
          <p:spPr>
            <a:xfrm>
              <a:off x="7263050" y="2428575"/>
              <a:ext cx="82775" cy="17725"/>
            </a:xfrm>
            <a:custGeom>
              <a:avLst/>
              <a:gdLst/>
              <a:ahLst/>
              <a:cxnLst/>
              <a:rect l="l" t="t" r="r" b="b"/>
              <a:pathLst>
                <a:path w="3311" h="709" extrusionOk="0">
                  <a:moveTo>
                    <a:pt x="114" y="1"/>
                  </a:moveTo>
                  <a:lnTo>
                    <a:pt x="57" y="57"/>
                  </a:lnTo>
                  <a:lnTo>
                    <a:pt x="1" y="114"/>
                  </a:lnTo>
                  <a:lnTo>
                    <a:pt x="1" y="171"/>
                  </a:lnTo>
                  <a:lnTo>
                    <a:pt x="1" y="255"/>
                  </a:lnTo>
                  <a:lnTo>
                    <a:pt x="29" y="312"/>
                  </a:lnTo>
                  <a:lnTo>
                    <a:pt x="86" y="369"/>
                  </a:lnTo>
                  <a:lnTo>
                    <a:pt x="142" y="397"/>
                  </a:lnTo>
                  <a:lnTo>
                    <a:pt x="1698" y="567"/>
                  </a:lnTo>
                  <a:lnTo>
                    <a:pt x="2434" y="651"/>
                  </a:lnTo>
                  <a:lnTo>
                    <a:pt x="2830" y="708"/>
                  </a:lnTo>
                  <a:lnTo>
                    <a:pt x="3226" y="708"/>
                  </a:lnTo>
                  <a:lnTo>
                    <a:pt x="3282" y="680"/>
                  </a:lnTo>
                  <a:lnTo>
                    <a:pt x="3310" y="595"/>
                  </a:lnTo>
                  <a:lnTo>
                    <a:pt x="3282" y="538"/>
                  </a:lnTo>
                  <a:lnTo>
                    <a:pt x="3226" y="482"/>
                  </a:lnTo>
                  <a:lnTo>
                    <a:pt x="3056" y="425"/>
                  </a:lnTo>
                  <a:lnTo>
                    <a:pt x="2886" y="397"/>
                  </a:lnTo>
                  <a:lnTo>
                    <a:pt x="2518" y="340"/>
                  </a:lnTo>
                  <a:lnTo>
                    <a:pt x="1726" y="227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40"/>
            <p:cNvSpPr/>
            <p:nvPr/>
          </p:nvSpPr>
          <p:spPr>
            <a:xfrm>
              <a:off x="7159825" y="2299175"/>
              <a:ext cx="67900" cy="70025"/>
            </a:xfrm>
            <a:custGeom>
              <a:avLst/>
              <a:gdLst/>
              <a:ahLst/>
              <a:cxnLst/>
              <a:rect l="l" t="t" r="r" b="b"/>
              <a:pathLst>
                <a:path w="2716" h="2801" extrusionOk="0">
                  <a:moveTo>
                    <a:pt x="2518" y="0"/>
                  </a:moveTo>
                  <a:lnTo>
                    <a:pt x="2461" y="29"/>
                  </a:lnTo>
                  <a:lnTo>
                    <a:pt x="2122" y="312"/>
                  </a:lnTo>
                  <a:lnTo>
                    <a:pt x="1810" y="623"/>
                  </a:lnTo>
                  <a:lnTo>
                    <a:pt x="1216" y="1273"/>
                  </a:lnTo>
                  <a:lnTo>
                    <a:pt x="594" y="1924"/>
                  </a:lnTo>
                  <a:lnTo>
                    <a:pt x="283" y="2235"/>
                  </a:lnTo>
                  <a:lnTo>
                    <a:pt x="141" y="2405"/>
                  </a:lnTo>
                  <a:lnTo>
                    <a:pt x="28" y="2603"/>
                  </a:lnTo>
                  <a:lnTo>
                    <a:pt x="0" y="2659"/>
                  </a:lnTo>
                  <a:lnTo>
                    <a:pt x="0" y="2716"/>
                  </a:lnTo>
                  <a:lnTo>
                    <a:pt x="28" y="2744"/>
                  </a:lnTo>
                  <a:lnTo>
                    <a:pt x="85" y="2773"/>
                  </a:lnTo>
                  <a:lnTo>
                    <a:pt x="170" y="2801"/>
                  </a:lnTo>
                  <a:lnTo>
                    <a:pt x="283" y="2773"/>
                  </a:lnTo>
                  <a:lnTo>
                    <a:pt x="453" y="2659"/>
                  </a:lnTo>
                  <a:lnTo>
                    <a:pt x="594" y="2490"/>
                  </a:lnTo>
                  <a:lnTo>
                    <a:pt x="905" y="2179"/>
                  </a:lnTo>
                  <a:lnTo>
                    <a:pt x="1499" y="1528"/>
                  </a:lnTo>
                  <a:lnTo>
                    <a:pt x="2122" y="906"/>
                  </a:lnTo>
                  <a:lnTo>
                    <a:pt x="2404" y="566"/>
                  </a:lnTo>
                  <a:lnTo>
                    <a:pt x="2687" y="227"/>
                  </a:lnTo>
                  <a:lnTo>
                    <a:pt x="2716" y="170"/>
                  </a:lnTo>
                  <a:lnTo>
                    <a:pt x="2716" y="114"/>
                  </a:lnTo>
                  <a:lnTo>
                    <a:pt x="2659" y="29"/>
                  </a:lnTo>
                  <a:lnTo>
                    <a:pt x="263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40"/>
            <p:cNvSpPr/>
            <p:nvPr/>
          </p:nvSpPr>
          <p:spPr>
            <a:xfrm>
              <a:off x="7155575" y="2227750"/>
              <a:ext cx="41750" cy="47400"/>
            </a:xfrm>
            <a:custGeom>
              <a:avLst/>
              <a:gdLst/>
              <a:ahLst/>
              <a:cxnLst/>
              <a:rect l="l" t="t" r="r" b="b"/>
              <a:pathLst>
                <a:path w="1670" h="1896" extrusionOk="0">
                  <a:moveTo>
                    <a:pt x="990" y="1"/>
                  </a:moveTo>
                  <a:lnTo>
                    <a:pt x="821" y="29"/>
                  </a:lnTo>
                  <a:lnTo>
                    <a:pt x="708" y="85"/>
                  </a:lnTo>
                  <a:lnTo>
                    <a:pt x="594" y="199"/>
                  </a:lnTo>
                  <a:lnTo>
                    <a:pt x="538" y="340"/>
                  </a:lnTo>
                  <a:lnTo>
                    <a:pt x="509" y="481"/>
                  </a:lnTo>
                  <a:lnTo>
                    <a:pt x="566" y="623"/>
                  </a:lnTo>
                  <a:lnTo>
                    <a:pt x="481" y="566"/>
                  </a:lnTo>
                  <a:lnTo>
                    <a:pt x="368" y="538"/>
                  </a:lnTo>
                  <a:lnTo>
                    <a:pt x="283" y="538"/>
                  </a:lnTo>
                  <a:lnTo>
                    <a:pt x="170" y="566"/>
                  </a:lnTo>
                  <a:lnTo>
                    <a:pt x="85" y="651"/>
                  </a:lnTo>
                  <a:lnTo>
                    <a:pt x="29" y="736"/>
                  </a:lnTo>
                  <a:lnTo>
                    <a:pt x="0" y="849"/>
                  </a:lnTo>
                  <a:lnTo>
                    <a:pt x="0" y="962"/>
                  </a:lnTo>
                  <a:lnTo>
                    <a:pt x="57" y="1047"/>
                  </a:lnTo>
                  <a:lnTo>
                    <a:pt x="142" y="1132"/>
                  </a:lnTo>
                  <a:lnTo>
                    <a:pt x="255" y="1160"/>
                  </a:lnTo>
                  <a:lnTo>
                    <a:pt x="368" y="1189"/>
                  </a:lnTo>
                  <a:lnTo>
                    <a:pt x="255" y="1245"/>
                  </a:lnTo>
                  <a:lnTo>
                    <a:pt x="142" y="1358"/>
                  </a:lnTo>
                  <a:lnTo>
                    <a:pt x="85" y="1471"/>
                  </a:lnTo>
                  <a:lnTo>
                    <a:pt x="85" y="1613"/>
                  </a:lnTo>
                  <a:lnTo>
                    <a:pt x="142" y="1726"/>
                  </a:lnTo>
                  <a:lnTo>
                    <a:pt x="227" y="1811"/>
                  </a:lnTo>
                  <a:lnTo>
                    <a:pt x="368" y="1867"/>
                  </a:lnTo>
                  <a:lnTo>
                    <a:pt x="481" y="1896"/>
                  </a:lnTo>
                  <a:lnTo>
                    <a:pt x="623" y="1839"/>
                  </a:lnTo>
                  <a:lnTo>
                    <a:pt x="708" y="1754"/>
                  </a:lnTo>
                  <a:lnTo>
                    <a:pt x="764" y="1641"/>
                  </a:lnTo>
                  <a:lnTo>
                    <a:pt x="792" y="1528"/>
                  </a:lnTo>
                  <a:lnTo>
                    <a:pt x="906" y="1669"/>
                  </a:lnTo>
                  <a:lnTo>
                    <a:pt x="934" y="1726"/>
                  </a:lnTo>
                  <a:lnTo>
                    <a:pt x="1019" y="1783"/>
                  </a:lnTo>
                  <a:lnTo>
                    <a:pt x="1160" y="1867"/>
                  </a:lnTo>
                  <a:lnTo>
                    <a:pt x="1330" y="1867"/>
                  </a:lnTo>
                  <a:lnTo>
                    <a:pt x="1443" y="1811"/>
                  </a:lnTo>
                  <a:lnTo>
                    <a:pt x="1500" y="1754"/>
                  </a:lnTo>
                  <a:lnTo>
                    <a:pt x="1556" y="1669"/>
                  </a:lnTo>
                  <a:lnTo>
                    <a:pt x="1556" y="1556"/>
                  </a:lnTo>
                  <a:lnTo>
                    <a:pt x="1528" y="1471"/>
                  </a:lnTo>
                  <a:lnTo>
                    <a:pt x="1500" y="1387"/>
                  </a:lnTo>
                  <a:lnTo>
                    <a:pt x="1415" y="1302"/>
                  </a:lnTo>
                  <a:lnTo>
                    <a:pt x="1330" y="1273"/>
                  </a:lnTo>
                  <a:lnTo>
                    <a:pt x="1415" y="1273"/>
                  </a:lnTo>
                  <a:lnTo>
                    <a:pt x="1500" y="1217"/>
                  </a:lnTo>
                  <a:lnTo>
                    <a:pt x="1584" y="1132"/>
                  </a:lnTo>
                  <a:lnTo>
                    <a:pt x="1641" y="1047"/>
                  </a:lnTo>
                  <a:lnTo>
                    <a:pt x="1669" y="962"/>
                  </a:lnTo>
                  <a:lnTo>
                    <a:pt x="1669" y="849"/>
                  </a:lnTo>
                  <a:lnTo>
                    <a:pt x="1613" y="764"/>
                  </a:lnTo>
                  <a:lnTo>
                    <a:pt x="1556" y="708"/>
                  </a:lnTo>
                  <a:lnTo>
                    <a:pt x="1471" y="651"/>
                  </a:lnTo>
                  <a:lnTo>
                    <a:pt x="1330" y="651"/>
                  </a:lnTo>
                  <a:lnTo>
                    <a:pt x="1245" y="708"/>
                  </a:lnTo>
                  <a:lnTo>
                    <a:pt x="1330" y="566"/>
                  </a:lnTo>
                  <a:lnTo>
                    <a:pt x="1358" y="425"/>
                  </a:lnTo>
                  <a:lnTo>
                    <a:pt x="1330" y="283"/>
                  </a:lnTo>
                  <a:lnTo>
                    <a:pt x="1245" y="142"/>
                  </a:lnTo>
                  <a:lnTo>
                    <a:pt x="1132" y="57"/>
                  </a:lnTo>
                  <a:lnTo>
                    <a:pt x="990" y="1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40"/>
            <p:cNvSpPr/>
            <p:nvPr/>
          </p:nvSpPr>
          <p:spPr>
            <a:xfrm>
              <a:off x="7169725" y="2246850"/>
              <a:ext cx="14875" cy="14875"/>
            </a:xfrm>
            <a:custGeom>
              <a:avLst/>
              <a:gdLst/>
              <a:ahLst/>
              <a:cxnLst/>
              <a:rect l="l" t="t" r="r" b="b"/>
              <a:pathLst>
                <a:path w="595" h="595" extrusionOk="0">
                  <a:moveTo>
                    <a:pt x="226" y="0"/>
                  </a:moveTo>
                  <a:lnTo>
                    <a:pt x="170" y="29"/>
                  </a:lnTo>
                  <a:lnTo>
                    <a:pt x="113" y="29"/>
                  </a:lnTo>
                  <a:lnTo>
                    <a:pt x="85" y="57"/>
                  </a:lnTo>
                  <a:lnTo>
                    <a:pt x="57" y="113"/>
                  </a:lnTo>
                  <a:lnTo>
                    <a:pt x="28" y="113"/>
                  </a:lnTo>
                  <a:lnTo>
                    <a:pt x="0" y="170"/>
                  </a:lnTo>
                  <a:lnTo>
                    <a:pt x="0" y="227"/>
                  </a:lnTo>
                  <a:lnTo>
                    <a:pt x="0" y="311"/>
                  </a:lnTo>
                  <a:lnTo>
                    <a:pt x="0" y="340"/>
                  </a:lnTo>
                  <a:lnTo>
                    <a:pt x="28" y="368"/>
                  </a:lnTo>
                  <a:lnTo>
                    <a:pt x="28" y="396"/>
                  </a:lnTo>
                  <a:lnTo>
                    <a:pt x="28" y="425"/>
                  </a:lnTo>
                  <a:lnTo>
                    <a:pt x="57" y="453"/>
                  </a:lnTo>
                  <a:lnTo>
                    <a:pt x="85" y="509"/>
                  </a:lnTo>
                  <a:lnTo>
                    <a:pt x="142" y="566"/>
                  </a:lnTo>
                  <a:lnTo>
                    <a:pt x="255" y="594"/>
                  </a:lnTo>
                  <a:lnTo>
                    <a:pt x="396" y="594"/>
                  </a:lnTo>
                  <a:lnTo>
                    <a:pt x="424" y="566"/>
                  </a:lnTo>
                  <a:lnTo>
                    <a:pt x="481" y="538"/>
                  </a:lnTo>
                  <a:lnTo>
                    <a:pt x="538" y="481"/>
                  </a:lnTo>
                  <a:lnTo>
                    <a:pt x="538" y="453"/>
                  </a:lnTo>
                  <a:lnTo>
                    <a:pt x="566" y="425"/>
                  </a:lnTo>
                  <a:lnTo>
                    <a:pt x="566" y="396"/>
                  </a:lnTo>
                  <a:lnTo>
                    <a:pt x="594" y="340"/>
                  </a:lnTo>
                  <a:lnTo>
                    <a:pt x="594" y="255"/>
                  </a:lnTo>
                  <a:lnTo>
                    <a:pt x="566" y="198"/>
                  </a:lnTo>
                  <a:lnTo>
                    <a:pt x="566" y="170"/>
                  </a:lnTo>
                  <a:lnTo>
                    <a:pt x="538" y="113"/>
                  </a:lnTo>
                  <a:lnTo>
                    <a:pt x="509" y="113"/>
                  </a:lnTo>
                  <a:lnTo>
                    <a:pt x="481" y="57"/>
                  </a:lnTo>
                  <a:lnTo>
                    <a:pt x="453" y="57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40"/>
            <p:cNvSpPr/>
            <p:nvPr/>
          </p:nvSpPr>
          <p:spPr>
            <a:xfrm>
              <a:off x="7031825" y="2283625"/>
              <a:ext cx="65075" cy="55875"/>
            </a:xfrm>
            <a:custGeom>
              <a:avLst/>
              <a:gdLst/>
              <a:ahLst/>
              <a:cxnLst/>
              <a:rect l="l" t="t" r="r" b="b"/>
              <a:pathLst>
                <a:path w="2603" h="2235" extrusionOk="0">
                  <a:moveTo>
                    <a:pt x="1273" y="0"/>
                  </a:moveTo>
                  <a:lnTo>
                    <a:pt x="1132" y="57"/>
                  </a:lnTo>
                  <a:lnTo>
                    <a:pt x="1019" y="142"/>
                  </a:lnTo>
                  <a:lnTo>
                    <a:pt x="934" y="283"/>
                  </a:lnTo>
                  <a:lnTo>
                    <a:pt x="905" y="424"/>
                  </a:lnTo>
                  <a:lnTo>
                    <a:pt x="934" y="566"/>
                  </a:lnTo>
                  <a:lnTo>
                    <a:pt x="877" y="509"/>
                  </a:lnTo>
                  <a:lnTo>
                    <a:pt x="821" y="424"/>
                  </a:lnTo>
                  <a:lnTo>
                    <a:pt x="651" y="340"/>
                  </a:lnTo>
                  <a:lnTo>
                    <a:pt x="453" y="311"/>
                  </a:lnTo>
                  <a:lnTo>
                    <a:pt x="368" y="311"/>
                  </a:lnTo>
                  <a:lnTo>
                    <a:pt x="283" y="340"/>
                  </a:lnTo>
                  <a:lnTo>
                    <a:pt x="227" y="368"/>
                  </a:lnTo>
                  <a:lnTo>
                    <a:pt x="142" y="424"/>
                  </a:lnTo>
                  <a:lnTo>
                    <a:pt x="57" y="566"/>
                  </a:lnTo>
                  <a:lnTo>
                    <a:pt x="0" y="736"/>
                  </a:lnTo>
                  <a:lnTo>
                    <a:pt x="0" y="820"/>
                  </a:lnTo>
                  <a:lnTo>
                    <a:pt x="28" y="905"/>
                  </a:lnTo>
                  <a:lnTo>
                    <a:pt x="57" y="990"/>
                  </a:lnTo>
                  <a:lnTo>
                    <a:pt x="113" y="1075"/>
                  </a:lnTo>
                  <a:lnTo>
                    <a:pt x="255" y="1160"/>
                  </a:lnTo>
                  <a:lnTo>
                    <a:pt x="425" y="1245"/>
                  </a:lnTo>
                  <a:lnTo>
                    <a:pt x="509" y="1245"/>
                  </a:lnTo>
                  <a:lnTo>
                    <a:pt x="594" y="1216"/>
                  </a:lnTo>
                  <a:lnTo>
                    <a:pt x="425" y="1386"/>
                  </a:lnTo>
                  <a:lnTo>
                    <a:pt x="340" y="1471"/>
                  </a:lnTo>
                  <a:lnTo>
                    <a:pt x="283" y="1584"/>
                  </a:lnTo>
                  <a:lnTo>
                    <a:pt x="255" y="1697"/>
                  </a:lnTo>
                  <a:lnTo>
                    <a:pt x="227" y="1810"/>
                  </a:lnTo>
                  <a:lnTo>
                    <a:pt x="227" y="1924"/>
                  </a:lnTo>
                  <a:lnTo>
                    <a:pt x="283" y="2037"/>
                  </a:lnTo>
                  <a:lnTo>
                    <a:pt x="368" y="2122"/>
                  </a:lnTo>
                  <a:lnTo>
                    <a:pt x="481" y="2206"/>
                  </a:lnTo>
                  <a:lnTo>
                    <a:pt x="594" y="2235"/>
                  </a:lnTo>
                  <a:lnTo>
                    <a:pt x="736" y="2235"/>
                  </a:lnTo>
                  <a:lnTo>
                    <a:pt x="849" y="2178"/>
                  </a:lnTo>
                  <a:lnTo>
                    <a:pt x="962" y="2093"/>
                  </a:lnTo>
                  <a:lnTo>
                    <a:pt x="1019" y="1980"/>
                  </a:lnTo>
                  <a:lnTo>
                    <a:pt x="1047" y="1867"/>
                  </a:lnTo>
                  <a:lnTo>
                    <a:pt x="1047" y="1924"/>
                  </a:lnTo>
                  <a:lnTo>
                    <a:pt x="1075" y="1980"/>
                  </a:lnTo>
                  <a:lnTo>
                    <a:pt x="1160" y="2093"/>
                  </a:lnTo>
                  <a:lnTo>
                    <a:pt x="1301" y="2178"/>
                  </a:lnTo>
                  <a:lnTo>
                    <a:pt x="1443" y="2206"/>
                  </a:lnTo>
                  <a:lnTo>
                    <a:pt x="1556" y="2235"/>
                  </a:lnTo>
                  <a:lnTo>
                    <a:pt x="1669" y="2178"/>
                  </a:lnTo>
                  <a:lnTo>
                    <a:pt x="1782" y="2122"/>
                  </a:lnTo>
                  <a:lnTo>
                    <a:pt x="1839" y="2008"/>
                  </a:lnTo>
                  <a:lnTo>
                    <a:pt x="1895" y="1895"/>
                  </a:lnTo>
                  <a:lnTo>
                    <a:pt x="1895" y="1810"/>
                  </a:lnTo>
                  <a:lnTo>
                    <a:pt x="1867" y="1697"/>
                  </a:lnTo>
                  <a:lnTo>
                    <a:pt x="1782" y="1641"/>
                  </a:lnTo>
                  <a:lnTo>
                    <a:pt x="1867" y="1669"/>
                  </a:lnTo>
                  <a:lnTo>
                    <a:pt x="1980" y="1697"/>
                  </a:lnTo>
                  <a:lnTo>
                    <a:pt x="2178" y="1697"/>
                  </a:lnTo>
                  <a:lnTo>
                    <a:pt x="2263" y="1669"/>
                  </a:lnTo>
                  <a:lnTo>
                    <a:pt x="2348" y="1612"/>
                  </a:lnTo>
                  <a:lnTo>
                    <a:pt x="2433" y="1556"/>
                  </a:lnTo>
                  <a:lnTo>
                    <a:pt x="2518" y="1471"/>
                  </a:lnTo>
                  <a:lnTo>
                    <a:pt x="2574" y="1386"/>
                  </a:lnTo>
                  <a:lnTo>
                    <a:pt x="2603" y="1301"/>
                  </a:lnTo>
                  <a:lnTo>
                    <a:pt x="2603" y="1188"/>
                  </a:lnTo>
                  <a:lnTo>
                    <a:pt x="2603" y="1103"/>
                  </a:lnTo>
                  <a:lnTo>
                    <a:pt x="2603" y="990"/>
                  </a:lnTo>
                  <a:lnTo>
                    <a:pt x="2574" y="905"/>
                  </a:lnTo>
                  <a:lnTo>
                    <a:pt x="2518" y="820"/>
                  </a:lnTo>
                  <a:lnTo>
                    <a:pt x="2461" y="736"/>
                  </a:lnTo>
                  <a:lnTo>
                    <a:pt x="2376" y="679"/>
                  </a:lnTo>
                  <a:lnTo>
                    <a:pt x="2291" y="622"/>
                  </a:lnTo>
                  <a:lnTo>
                    <a:pt x="2178" y="594"/>
                  </a:lnTo>
                  <a:lnTo>
                    <a:pt x="1980" y="594"/>
                  </a:lnTo>
                  <a:lnTo>
                    <a:pt x="1895" y="622"/>
                  </a:lnTo>
                  <a:lnTo>
                    <a:pt x="1782" y="651"/>
                  </a:lnTo>
                  <a:lnTo>
                    <a:pt x="1697" y="707"/>
                  </a:lnTo>
                  <a:lnTo>
                    <a:pt x="1754" y="651"/>
                  </a:lnTo>
                  <a:lnTo>
                    <a:pt x="1782" y="566"/>
                  </a:lnTo>
                  <a:lnTo>
                    <a:pt x="1782" y="424"/>
                  </a:lnTo>
                  <a:lnTo>
                    <a:pt x="1754" y="283"/>
                  </a:lnTo>
                  <a:lnTo>
                    <a:pt x="1669" y="170"/>
                  </a:lnTo>
                  <a:lnTo>
                    <a:pt x="1556" y="57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40"/>
            <p:cNvSpPr/>
            <p:nvPr/>
          </p:nvSpPr>
          <p:spPr>
            <a:xfrm>
              <a:off x="7051625" y="2303425"/>
              <a:ext cx="20525" cy="19825"/>
            </a:xfrm>
            <a:custGeom>
              <a:avLst/>
              <a:gdLst/>
              <a:ahLst/>
              <a:cxnLst/>
              <a:rect l="l" t="t" r="r" b="b"/>
              <a:pathLst>
                <a:path w="821" h="793" extrusionOk="0">
                  <a:moveTo>
                    <a:pt x="425" y="0"/>
                  </a:moveTo>
                  <a:lnTo>
                    <a:pt x="340" y="28"/>
                  </a:lnTo>
                  <a:lnTo>
                    <a:pt x="283" y="57"/>
                  </a:lnTo>
                  <a:lnTo>
                    <a:pt x="255" y="57"/>
                  </a:lnTo>
                  <a:lnTo>
                    <a:pt x="198" y="85"/>
                  </a:lnTo>
                  <a:lnTo>
                    <a:pt x="198" y="113"/>
                  </a:lnTo>
                  <a:lnTo>
                    <a:pt x="142" y="142"/>
                  </a:lnTo>
                  <a:lnTo>
                    <a:pt x="85" y="198"/>
                  </a:lnTo>
                  <a:lnTo>
                    <a:pt x="29" y="255"/>
                  </a:lnTo>
                  <a:lnTo>
                    <a:pt x="0" y="340"/>
                  </a:lnTo>
                  <a:lnTo>
                    <a:pt x="0" y="424"/>
                  </a:lnTo>
                  <a:lnTo>
                    <a:pt x="0" y="481"/>
                  </a:lnTo>
                  <a:lnTo>
                    <a:pt x="29" y="538"/>
                  </a:lnTo>
                  <a:lnTo>
                    <a:pt x="57" y="622"/>
                  </a:lnTo>
                  <a:lnTo>
                    <a:pt x="85" y="622"/>
                  </a:lnTo>
                  <a:lnTo>
                    <a:pt x="142" y="707"/>
                  </a:lnTo>
                  <a:lnTo>
                    <a:pt x="227" y="764"/>
                  </a:lnTo>
                  <a:lnTo>
                    <a:pt x="255" y="764"/>
                  </a:lnTo>
                  <a:lnTo>
                    <a:pt x="283" y="792"/>
                  </a:lnTo>
                  <a:lnTo>
                    <a:pt x="538" y="792"/>
                  </a:lnTo>
                  <a:lnTo>
                    <a:pt x="623" y="736"/>
                  </a:lnTo>
                  <a:lnTo>
                    <a:pt x="651" y="736"/>
                  </a:lnTo>
                  <a:lnTo>
                    <a:pt x="707" y="679"/>
                  </a:lnTo>
                  <a:lnTo>
                    <a:pt x="736" y="651"/>
                  </a:lnTo>
                  <a:lnTo>
                    <a:pt x="764" y="594"/>
                  </a:lnTo>
                  <a:lnTo>
                    <a:pt x="792" y="566"/>
                  </a:lnTo>
                  <a:lnTo>
                    <a:pt x="821" y="481"/>
                  </a:lnTo>
                  <a:lnTo>
                    <a:pt x="821" y="396"/>
                  </a:lnTo>
                  <a:lnTo>
                    <a:pt x="821" y="368"/>
                  </a:lnTo>
                  <a:lnTo>
                    <a:pt x="821" y="311"/>
                  </a:lnTo>
                  <a:lnTo>
                    <a:pt x="792" y="255"/>
                  </a:lnTo>
                  <a:lnTo>
                    <a:pt x="764" y="170"/>
                  </a:lnTo>
                  <a:lnTo>
                    <a:pt x="736" y="142"/>
                  </a:lnTo>
                  <a:lnTo>
                    <a:pt x="707" y="113"/>
                  </a:lnTo>
                  <a:lnTo>
                    <a:pt x="679" y="85"/>
                  </a:lnTo>
                  <a:lnTo>
                    <a:pt x="623" y="28"/>
                  </a:lnTo>
                  <a:lnTo>
                    <a:pt x="594" y="28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40"/>
            <p:cNvSpPr/>
            <p:nvPr/>
          </p:nvSpPr>
          <p:spPr>
            <a:xfrm>
              <a:off x="7200125" y="2272300"/>
              <a:ext cx="65075" cy="55900"/>
            </a:xfrm>
            <a:custGeom>
              <a:avLst/>
              <a:gdLst/>
              <a:ahLst/>
              <a:cxnLst/>
              <a:rect l="l" t="t" r="r" b="b"/>
              <a:pathLst>
                <a:path w="2603" h="2236" extrusionOk="0">
                  <a:moveTo>
                    <a:pt x="1245" y="1"/>
                  </a:moveTo>
                  <a:lnTo>
                    <a:pt x="1104" y="57"/>
                  </a:lnTo>
                  <a:lnTo>
                    <a:pt x="990" y="142"/>
                  </a:lnTo>
                  <a:lnTo>
                    <a:pt x="934" y="283"/>
                  </a:lnTo>
                  <a:lnTo>
                    <a:pt x="906" y="425"/>
                  </a:lnTo>
                  <a:lnTo>
                    <a:pt x="906" y="566"/>
                  </a:lnTo>
                  <a:lnTo>
                    <a:pt x="877" y="510"/>
                  </a:lnTo>
                  <a:lnTo>
                    <a:pt x="792" y="453"/>
                  </a:lnTo>
                  <a:lnTo>
                    <a:pt x="623" y="340"/>
                  </a:lnTo>
                  <a:lnTo>
                    <a:pt x="453" y="312"/>
                  </a:lnTo>
                  <a:lnTo>
                    <a:pt x="368" y="312"/>
                  </a:lnTo>
                  <a:lnTo>
                    <a:pt x="283" y="340"/>
                  </a:lnTo>
                  <a:lnTo>
                    <a:pt x="198" y="368"/>
                  </a:lnTo>
                  <a:lnTo>
                    <a:pt x="142" y="425"/>
                  </a:lnTo>
                  <a:lnTo>
                    <a:pt x="29" y="566"/>
                  </a:lnTo>
                  <a:lnTo>
                    <a:pt x="0" y="736"/>
                  </a:lnTo>
                  <a:lnTo>
                    <a:pt x="0" y="821"/>
                  </a:lnTo>
                  <a:lnTo>
                    <a:pt x="29" y="906"/>
                  </a:lnTo>
                  <a:lnTo>
                    <a:pt x="57" y="991"/>
                  </a:lnTo>
                  <a:lnTo>
                    <a:pt x="114" y="1075"/>
                  </a:lnTo>
                  <a:lnTo>
                    <a:pt x="227" y="1189"/>
                  </a:lnTo>
                  <a:lnTo>
                    <a:pt x="396" y="1245"/>
                  </a:lnTo>
                  <a:lnTo>
                    <a:pt x="481" y="1245"/>
                  </a:lnTo>
                  <a:lnTo>
                    <a:pt x="566" y="1217"/>
                  </a:lnTo>
                  <a:lnTo>
                    <a:pt x="396" y="1387"/>
                  </a:lnTo>
                  <a:lnTo>
                    <a:pt x="340" y="1471"/>
                  </a:lnTo>
                  <a:lnTo>
                    <a:pt x="255" y="1585"/>
                  </a:lnTo>
                  <a:lnTo>
                    <a:pt x="227" y="1698"/>
                  </a:lnTo>
                  <a:lnTo>
                    <a:pt x="227" y="1811"/>
                  </a:lnTo>
                  <a:lnTo>
                    <a:pt x="227" y="1924"/>
                  </a:lnTo>
                  <a:lnTo>
                    <a:pt x="255" y="2037"/>
                  </a:lnTo>
                  <a:lnTo>
                    <a:pt x="340" y="2150"/>
                  </a:lnTo>
                  <a:lnTo>
                    <a:pt x="453" y="2207"/>
                  </a:lnTo>
                  <a:lnTo>
                    <a:pt x="566" y="2235"/>
                  </a:lnTo>
                  <a:lnTo>
                    <a:pt x="708" y="2235"/>
                  </a:lnTo>
                  <a:lnTo>
                    <a:pt x="821" y="2179"/>
                  </a:lnTo>
                  <a:lnTo>
                    <a:pt x="934" y="2094"/>
                  </a:lnTo>
                  <a:lnTo>
                    <a:pt x="990" y="1981"/>
                  </a:lnTo>
                  <a:lnTo>
                    <a:pt x="1019" y="1867"/>
                  </a:lnTo>
                  <a:lnTo>
                    <a:pt x="1019" y="1924"/>
                  </a:lnTo>
                  <a:lnTo>
                    <a:pt x="1047" y="1981"/>
                  </a:lnTo>
                  <a:lnTo>
                    <a:pt x="1160" y="2094"/>
                  </a:lnTo>
                  <a:lnTo>
                    <a:pt x="1273" y="2179"/>
                  </a:lnTo>
                  <a:lnTo>
                    <a:pt x="1415" y="2207"/>
                  </a:lnTo>
                  <a:lnTo>
                    <a:pt x="1528" y="2235"/>
                  </a:lnTo>
                  <a:lnTo>
                    <a:pt x="1669" y="2207"/>
                  </a:lnTo>
                  <a:lnTo>
                    <a:pt x="1754" y="2122"/>
                  </a:lnTo>
                  <a:lnTo>
                    <a:pt x="1839" y="2009"/>
                  </a:lnTo>
                  <a:lnTo>
                    <a:pt x="1867" y="1896"/>
                  </a:lnTo>
                  <a:lnTo>
                    <a:pt x="1867" y="1811"/>
                  </a:lnTo>
                  <a:lnTo>
                    <a:pt x="1839" y="1698"/>
                  </a:lnTo>
                  <a:lnTo>
                    <a:pt x="1754" y="1641"/>
                  </a:lnTo>
                  <a:lnTo>
                    <a:pt x="1867" y="1669"/>
                  </a:lnTo>
                  <a:lnTo>
                    <a:pt x="1952" y="1698"/>
                  </a:lnTo>
                  <a:lnTo>
                    <a:pt x="2150" y="1698"/>
                  </a:lnTo>
                  <a:lnTo>
                    <a:pt x="2263" y="1669"/>
                  </a:lnTo>
                  <a:lnTo>
                    <a:pt x="2348" y="1613"/>
                  </a:lnTo>
                  <a:lnTo>
                    <a:pt x="2433" y="1556"/>
                  </a:lnTo>
                  <a:lnTo>
                    <a:pt x="2490" y="1471"/>
                  </a:lnTo>
                  <a:lnTo>
                    <a:pt x="2546" y="1387"/>
                  </a:lnTo>
                  <a:lnTo>
                    <a:pt x="2574" y="1302"/>
                  </a:lnTo>
                  <a:lnTo>
                    <a:pt x="2603" y="1189"/>
                  </a:lnTo>
                  <a:lnTo>
                    <a:pt x="2603" y="1104"/>
                  </a:lnTo>
                  <a:lnTo>
                    <a:pt x="2574" y="991"/>
                  </a:lnTo>
                  <a:lnTo>
                    <a:pt x="2546" y="906"/>
                  </a:lnTo>
                  <a:lnTo>
                    <a:pt x="2490" y="821"/>
                  </a:lnTo>
                  <a:lnTo>
                    <a:pt x="2433" y="736"/>
                  </a:lnTo>
                  <a:lnTo>
                    <a:pt x="2348" y="679"/>
                  </a:lnTo>
                  <a:lnTo>
                    <a:pt x="2263" y="623"/>
                  </a:lnTo>
                  <a:lnTo>
                    <a:pt x="2178" y="595"/>
                  </a:lnTo>
                  <a:lnTo>
                    <a:pt x="1980" y="595"/>
                  </a:lnTo>
                  <a:lnTo>
                    <a:pt x="1867" y="623"/>
                  </a:lnTo>
                  <a:lnTo>
                    <a:pt x="1782" y="651"/>
                  </a:lnTo>
                  <a:lnTo>
                    <a:pt x="1698" y="708"/>
                  </a:lnTo>
                  <a:lnTo>
                    <a:pt x="1726" y="651"/>
                  </a:lnTo>
                  <a:lnTo>
                    <a:pt x="1754" y="566"/>
                  </a:lnTo>
                  <a:lnTo>
                    <a:pt x="1782" y="453"/>
                  </a:lnTo>
                  <a:lnTo>
                    <a:pt x="1726" y="312"/>
                  </a:lnTo>
                  <a:lnTo>
                    <a:pt x="1669" y="170"/>
                  </a:lnTo>
                  <a:lnTo>
                    <a:pt x="1556" y="57"/>
                  </a:lnTo>
                  <a:lnTo>
                    <a:pt x="1415" y="29"/>
                  </a:lnTo>
                  <a:lnTo>
                    <a:pt x="1245" y="1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40"/>
            <p:cNvSpPr/>
            <p:nvPr/>
          </p:nvSpPr>
          <p:spPr>
            <a:xfrm>
              <a:off x="7219925" y="2292100"/>
              <a:ext cx="19825" cy="20525"/>
            </a:xfrm>
            <a:custGeom>
              <a:avLst/>
              <a:gdLst/>
              <a:ahLst/>
              <a:cxnLst/>
              <a:rect l="l" t="t" r="r" b="b"/>
              <a:pathLst>
                <a:path w="793" h="821" extrusionOk="0">
                  <a:moveTo>
                    <a:pt x="425" y="1"/>
                  </a:moveTo>
                  <a:lnTo>
                    <a:pt x="312" y="29"/>
                  </a:lnTo>
                  <a:lnTo>
                    <a:pt x="283" y="57"/>
                  </a:lnTo>
                  <a:lnTo>
                    <a:pt x="227" y="85"/>
                  </a:lnTo>
                  <a:lnTo>
                    <a:pt x="170" y="85"/>
                  </a:lnTo>
                  <a:lnTo>
                    <a:pt x="170" y="114"/>
                  </a:lnTo>
                  <a:lnTo>
                    <a:pt x="114" y="142"/>
                  </a:lnTo>
                  <a:lnTo>
                    <a:pt x="57" y="199"/>
                  </a:lnTo>
                  <a:lnTo>
                    <a:pt x="29" y="255"/>
                  </a:lnTo>
                  <a:lnTo>
                    <a:pt x="0" y="340"/>
                  </a:lnTo>
                  <a:lnTo>
                    <a:pt x="0" y="425"/>
                  </a:lnTo>
                  <a:lnTo>
                    <a:pt x="0" y="481"/>
                  </a:lnTo>
                  <a:lnTo>
                    <a:pt x="0" y="538"/>
                  </a:lnTo>
                  <a:lnTo>
                    <a:pt x="57" y="623"/>
                  </a:lnTo>
                  <a:lnTo>
                    <a:pt x="114" y="708"/>
                  </a:lnTo>
                  <a:lnTo>
                    <a:pt x="142" y="708"/>
                  </a:lnTo>
                  <a:lnTo>
                    <a:pt x="227" y="764"/>
                  </a:lnTo>
                  <a:lnTo>
                    <a:pt x="255" y="793"/>
                  </a:lnTo>
                  <a:lnTo>
                    <a:pt x="312" y="793"/>
                  </a:lnTo>
                  <a:lnTo>
                    <a:pt x="425" y="821"/>
                  </a:lnTo>
                  <a:lnTo>
                    <a:pt x="538" y="793"/>
                  </a:lnTo>
                  <a:lnTo>
                    <a:pt x="623" y="736"/>
                  </a:lnTo>
                  <a:lnTo>
                    <a:pt x="708" y="679"/>
                  </a:lnTo>
                  <a:lnTo>
                    <a:pt x="708" y="651"/>
                  </a:lnTo>
                  <a:lnTo>
                    <a:pt x="764" y="595"/>
                  </a:lnTo>
                  <a:lnTo>
                    <a:pt x="764" y="566"/>
                  </a:lnTo>
                  <a:lnTo>
                    <a:pt x="792" y="481"/>
                  </a:lnTo>
                  <a:lnTo>
                    <a:pt x="792" y="397"/>
                  </a:lnTo>
                  <a:lnTo>
                    <a:pt x="792" y="368"/>
                  </a:lnTo>
                  <a:lnTo>
                    <a:pt x="792" y="312"/>
                  </a:lnTo>
                  <a:lnTo>
                    <a:pt x="792" y="255"/>
                  </a:lnTo>
                  <a:lnTo>
                    <a:pt x="736" y="170"/>
                  </a:lnTo>
                  <a:lnTo>
                    <a:pt x="736" y="142"/>
                  </a:lnTo>
                  <a:lnTo>
                    <a:pt x="708" y="142"/>
                  </a:lnTo>
                  <a:lnTo>
                    <a:pt x="708" y="114"/>
                  </a:lnTo>
                  <a:lnTo>
                    <a:pt x="679" y="85"/>
                  </a:lnTo>
                  <a:lnTo>
                    <a:pt x="594" y="29"/>
                  </a:lnTo>
                  <a:lnTo>
                    <a:pt x="566" y="29"/>
                  </a:lnTo>
                  <a:lnTo>
                    <a:pt x="510" y="1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40"/>
            <p:cNvSpPr/>
            <p:nvPr/>
          </p:nvSpPr>
          <p:spPr>
            <a:xfrm>
              <a:off x="7253875" y="2316150"/>
              <a:ext cx="55875" cy="64375"/>
            </a:xfrm>
            <a:custGeom>
              <a:avLst/>
              <a:gdLst/>
              <a:ahLst/>
              <a:cxnLst/>
              <a:rect l="l" t="t" r="r" b="b"/>
              <a:pathLst>
                <a:path w="2235" h="2575" extrusionOk="0">
                  <a:moveTo>
                    <a:pt x="1528" y="0"/>
                  </a:moveTo>
                  <a:lnTo>
                    <a:pt x="1443" y="29"/>
                  </a:lnTo>
                  <a:lnTo>
                    <a:pt x="1358" y="57"/>
                  </a:lnTo>
                  <a:lnTo>
                    <a:pt x="1273" y="85"/>
                  </a:lnTo>
                  <a:lnTo>
                    <a:pt x="1160" y="227"/>
                  </a:lnTo>
                  <a:lnTo>
                    <a:pt x="1103" y="368"/>
                  </a:lnTo>
                  <a:lnTo>
                    <a:pt x="1075" y="453"/>
                  </a:lnTo>
                  <a:lnTo>
                    <a:pt x="1075" y="538"/>
                  </a:lnTo>
                  <a:lnTo>
                    <a:pt x="934" y="368"/>
                  </a:lnTo>
                  <a:lnTo>
                    <a:pt x="849" y="283"/>
                  </a:lnTo>
                  <a:lnTo>
                    <a:pt x="764" y="198"/>
                  </a:lnTo>
                  <a:lnTo>
                    <a:pt x="651" y="170"/>
                  </a:lnTo>
                  <a:lnTo>
                    <a:pt x="538" y="142"/>
                  </a:lnTo>
                  <a:lnTo>
                    <a:pt x="424" y="142"/>
                  </a:lnTo>
                  <a:lnTo>
                    <a:pt x="311" y="170"/>
                  </a:lnTo>
                  <a:lnTo>
                    <a:pt x="198" y="227"/>
                  </a:lnTo>
                  <a:lnTo>
                    <a:pt x="113" y="340"/>
                  </a:lnTo>
                  <a:lnTo>
                    <a:pt x="57" y="453"/>
                  </a:lnTo>
                  <a:lnTo>
                    <a:pt x="57" y="594"/>
                  </a:lnTo>
                  <a:lnTo>
                    <a:pt x="85" y="707"/>
                  </a:lnTo>
                  <a:lnTo>
                    <a:pt x="170" y="821"/>
                  </a:lnTo>
                  <a:lnTo>
                    <a:pt x="283" y="905"/>
                  </a:lnTo>
                  <a:lnTo>
                    <a:pt x="424" y="934"/>
                  </a:lnTo>
                  <a:lnTo>
                    <a:pt x="340" y="934"/>
                  </a:lnTo>
                  <a:lnTo>
                    <a:pt x="283" y="962"/>
                  </a:lnTo>
                  <a:lnTo>
                    <a:pt x="170" y="1047"/>
                  </a:lnTo>
                  <a:lnTo>
                    <a:pt x="85" y="1160"/>
                  </a:lnTo>
                  <a:lnTo>
                    <a:pt x="28" y="1302"/>
                  </a:lnTo>
                  <a:lnTo>
                    <a:pt x="0" y="1415"/>
                  </a:lnTo>
                  <a:lnTo>
                    <a:pt x="28" y="1528"/>
                  </a:lnTo>
                  <a:lnTo>
                    <a:pt x="85" y="1641"/>
                  </a:lnTo>
                  <a:lnTo>
                    <a:pt x="170" y="1726"/>
                  </a:lnTo>
                  <a:lnTo>
                    <a:pt x="283" y="1782"/>
                  </a:lnTo>
                  <a:lnTo>
                    <a:pt x="481" y="1782"/>
                  </a:lnTo>
                  <a:lnTo>
                    <a:pt x="566" y="1698"/>
                  </a:lnTo>
                  <a:lnTo>
                    <a:pt x="566" y="1698"/>
                  </a:lnTo>
                  <a:lnTo>
                    <a:pt x="509" y="1782"/>
                  </a:lnTo>
                  <a:lnTo>
                    <a:pt x="481" y="1867"/>
                  </a:lnTo>
                  <a:lnTo>
                    <a:pt x="481" y="1980"/>
                  </a:lnTo>
                  <a:lnTo>
                    <a:pt x="481" y="2094"/>
                  </a:lnTo>
                  <a:lnTo>
                    <a:pt x="509" y="2178"/>
                  </a:lnTo>
                  <a:lnTo>
                    <a:pt x="538" y="2263"/>
                  </a:lnTo>
                  <a:lnTo>
                    <a:pt x="594" y="2348"/>
                  </a:lnTo>
                  <a:lnTo>
                    <a:pt x="651" y="2433"/>
                  </a:lnTo>
                  <a:lnTo>
                    <a:pt x="736" y="2490"/>
                  </a:lnTo>
                  <a:lnTo>
                    <a:pt x="820" y="2546"/>
                  </a:lnTo>
                  <a:lnTo>
                    <a:pt x="934" y="2574"/>
                  </a:lnTo>
                  <a:lnTo>
                    <a:pt x="1132" y="2574"/>
                  </a:lnTo>
                  <a:lnTo>
                    <a:pt x="1216" y="2546"/>
                  </a:lnTo>
                  <a:lnTo>
                    <a:pt x="1330" y="2490"/>
                  </a:lnTo>
                  <a:lnTo>
                    <a:pt x="1386" y="2433"/>
                  </a:lnTo>
                  <a:lnTo>
                    <a:pt x="1471" y="2376"/>
                  </a:lnTo>
                  <a:lnTo>
                    <a:pt x="1528" y="2292"/>
                  </a:lnTo>
                  <a:lnTo>
                    <a:pt x="1556" y="2207"/>
                  </a:lnTo>
                  <a:lnTo>
                    <a:pt x="1584" y="2094"/>
                  </a:lnTo>
                  <a:lnTo>
                    <a:pt x="1584" y="1980"/>
                  </a:lnTo>
                  <a:lnTo>
                    <a:pt x="1584" y="1896"/>
                  </a:lnTo>
                  <a:lnTo>
                    <a:pt x="1556" y="1811"/>
                  </a:lnTo>
                  <a:lnTo>
                    <a:pt x="1499" y="1698"/>
                  </a:lnTo>
                  <a:lnTo>
                    <a:pt x="1556" y="1754"/>
                  </a:lnTo>
                  <a:lnTo>
                    <a:pt x="1612" y="1782"/>
                  </a:lnTo>
                  <a:lnTo>
                    <a:pt x="1754" y="1811"/>
                  </a:lnTo>
                  <a:lnTo>
                    <a:pt x="1895" y="1782"/>
                  </a:lnTo>
                  <a:lnTo>
                    <a:pt x="2037" y="1726"/>
                  </a:lnTo>
                  <a:lnTo>
                    <a:pt x="2150" y="1613"/>
                  </a:lnTo>
                  <a:lnTo>
                    <a:pt x="2207" y="1500"/>
                  </a:lnTo>
                  <a:lnTo>
                    <a:pt x="2235" y="1330"/>
                  </a:lnTo>
                  <a:lnTo>
                    <a:pt x="2207" y="1188"/>
                  </a:lnTo>
                  <a:lnTo>
                    <a:pt x="2122" y="1075"/>
                  </a:lnTo>
                  <a:lnTo>
                    <a:pt x="1980" y="990"/>
                  </a:lnTo>
                  <a:lnTo>
                    <a:pt x="1839" y="934"/>
                  </a:lnTo>
                  <a:lnTo>
                    <a:pt x="1697" y="962"/>
                  </a:lnTo>
                  <a:lnTo>
                    <a:pt x="1697" y="962"/>
                  </a:lnTo>
                  <a:lnTo>
                    <a:pt x="1782" y="905"/>
                  </a:lnTo>
                  <a:lnTo>
                    <a:pt x="1839" y="849"/>
                  </a:lnTo>
                  <a:lnTo>
                    <a:pt x="1952" y="679"/>
                  </a:lnTo>
                  <a:lnTo>
                    <a:pt x="2009" y="509"/>
                  </a:lnTo>
                  <a:lnTo>
                    <a:pt x="2009" y="425"/>
                  </a:lnTo>
                  <a:lnTo>
                    <a:pt x="2009" y="340"/>
                  </a:lnTo>
                  <a:lnTo>
                    <a:pt x="1952" y="255"/>
                  </a:lnTo>
                  <a:lnTo>
                    <a:pt x="1924" y="170"/>
                  </a:lnTo>
                  <a:lnTo>
                    <a:pt x="1782" y="85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40"/>
            <p:cNvSpPr/>
            <p:nvPr/>
          </p:nvSpPr>
          <p:spPr>
            <a:xfrm>
              <a:off x="7270125" y="2335250"/>
              <a:ext cx="20550" cy="20525"/>
            </a:xfrm>
            <a:custGeom>
              <a:avLst/>
              <a:gdLst/>
              <a:ahLst/>
              <a:cxnLst/>
              <a:rect l="l" t="t" r="r" b="b"/>
              <a:pathLst>
                <a:path w="822" h="821" extrusionOk="0">
                  <a:moveTo>
                    <a:pt x="312" y="0"/>
                  </a:moveTo>
                  <a:lnTo>
                    <a:pt x="227" y="28"/>
                  </a:lnTo>
                  <a:lnTo>
                    <a:pt x="199" y="57"/>
                  </a:lnTo>
                  <a:lnTo>
                    <a:pt x="142" y="85"/>
                  </a:lnTo>
                  <a:lnTo>
                    <a:pt x="114" y="113"/>
                  </a:lnTo>
                  <a:lnTo>
                    <a:pt x="57" y="198"/>
                  </a:lnTo>
                  <a:lnTo>
                    <a:pt x="29" y="226"/>
                  </a:lnTo>
                  <a:lnTo>
                    <a:pt x="29" y="283"/>
                  </a:lnTo>
                  <a:lnTo>
                    <a:pt x="1" y="368"/>
                  </a:lnTo>
                  <a:lnTo>
                    <a:pt x="1" y="396"/>
                  </a:lnTo>
                  <a:lnTo>
                    <a:pt x="1" y="481"/>
                  </a:lnTo>
                  <a:lnTo>
                    <a:pt x="57" y="594"/>
                  </a:lnTo>
                  <a:lnTo>
                    <a:pt x="114" y="679"/>
                  </a:lnTo>
                  <a:lnTo>
                    <a:pt x="199" y="736"/>
                  </a:lnTo>
                  <a:lnTo>
                    <a:pt x="199" y="764"/>
                  </a:lnTo>
                  <a:lnTo>
                    <a:pt x="312" y="792"/>
                  </a:lnTo>
                  <a:lnTo>
                    <a:pt x="397" y="792"/>
                  </a:lnTo>
                  <a:lnTo>
                    <a:pt x="397" y="820"/>
                  </a:lnTo>
                  <a:lnTo>
                    <a:pt x="453" y="792"/>
                  </a:lnTo>
                  <a:lnTo>
                    <a:pt x="510" y="792"/>
                  </a:lnTo>
                  <a:lnTo>
                    <a:pt x="595" y="764"/>
                  </a:lnTo>
                  <a:lnTo>
                    <a:pt x="623" y="736"/>
                  </a:lnTo>
                  <a:lnTo>
                    <a:pt x="651" y="736"/>
                  </a:lnTo>
                  <a:lnTo>
                    <a:pt x="708" y="707"/>
                  </a:lnTo>
                  <a:lnTo>
                    <a:pt x="736" y="622"/>
                  </a:lnTo>
                  <a:lnTo>
                    <a:pt x="764" y="622"/>
                  </a:lnTo>
                  <a:lnTo>
                    <a:pt x="764" y="594"/>
                  </a:lnTo>
                  <a:lnTo>
                    <a:pt x="793" y="538"/>
                  </a:lnTo>
                  <a:lnTo>
                    <a:pt x="793" y="509"/>
                  </a:lnTo>
                  <a:lnTo>
                    <a:pt x="821" y="453"/>
                  </a:lnTo>
                  <a:lnTo>
                    <a:pt x="793" y="339"/>
                  </a:lnTo>
                  <a:lnTo>
                    <a:pt x="764" y="311"/>
                  </a:lnTo>
                  <a:lnTo>
                    <a:pt x="764" y="255"/>
                  </a:lnTo>
                  <a:lnTo>
                    <a:pt x="736" y="226"/>
                  </a:lnTo>
                  <a:lnTo>
                    <a:pt x="736" y="198"/>
                  </a:lnTo>
                  <a:lnTo>
                    <a:pt x="680" y="141"/>
                  </a:lnTo>
                  <a:lnTo>
                    <a:pt x="651" y="85"/>
                  </a:lnTo>
                  <a:lnTo>
                    <a:pt x="566" y="28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40"/>
            <p:cNvSpPr/>
            <p:nvPr/>
          </p:nvSpPr>
          <p:spPr>
            <a:xfrm>
              <a:off x="7316100" y="2357875"/>
              <a:ext cx="65775" cy="57300"/>
            </a:xfrm>
            <a:custGeom>
              <a:avLst/>
              <a:gdLst/>
              <a:ahLst/>
              <a:cxnLst/>
              <a:rect l="l" t="t" r="r" b="b"/>
              <a:pathLst>
                <a:path w="2631" h="2292" extrusionOk="0">
                  <a:moveTo>
                    <a:pt x="1924" y="0"/>
                  </a:moveTo>
                  <a:lnTo>
                    <a:pt x="1782" y="29"/>
                  </a:lnTo>
                  <a:lnTo>
                    <a:pt x="1669" y="85"/>
                  </a:lnTo>
                  <a:lnTo>
                    <a:pt x="1584" y="170"/>
                  </a:lnTo>
                  <a:lnTo>
                    <a:pt x="1528" y="311"/>
                  </a:lnTo>
                  <a:lnTo>
                    <a:pt x="1500" y="425"/>
                  </a:lnTo>
                  <a:lnTo>
                    <a:pt x="1500" y="368"/>
                  </a:lnTo>
                  <a:lnTo>
                    <a:pt x="1471" y="311"/>
                  </a:lnTo>
                  <a:lnTo>
                    <a:pt x="1358" y="227"/>
                  </a:lnTo>
                  <a:lnTo>
                    <a:pt x="1217" y="142"/>
                  </a:lnTo>
                  <a:lnTo>
                    <a:pt x="1075" y="113"/>
                  </a:lnTo>
                  <a:lnTo>
                    <a:pt x="962" y="113"/>
                  </a:lnTo>
                  <a:lnTo>
                    <a:pt x="849" y="170"/>
                  </a:lnTo>
                  <a:lnTo>
                    <a:pt x="736" y="255"/>
                  </a:lnTo>
                  <a:lnTo>
                    <a:pt x="679" y="340"/>
                  </a:lnTo>
                  <a:lnTo>
                    <a:pt x="651" y="481"/>
                  </a:lnTo>
                  <a:lnTo>
                    <a:pt x="651" y="566"/>
                  </a:lnTo>
                  <a:lnTo>
                    <a:pt x="708" y="651"/>
                  </a:lnTo>
                  <a:lnTo>
                    <a:pt x="792" y="736"/>
                  </a:lnTo>
                  <a:lnTo>
                    <a:pt x="708" y="707"/>
                  </a:lnTo>
                  <a:lnTo>
                    <a:pt x="594" y="679"/>
                  </a:lnTo>
                  <a:lnTo>
                    <a:pt x="481" y="679"/>
                  </a:lnTo>
                  <a:lnTo>
                    <a:pt x="396" y="707"/>
                  </a:lnTo>
                  <a:lnTo>
                    <a:pt x="312" y="736"/>
                  </a:lnTo>
                  <a:lnTo>
                    <a:pt x="227" y="792"/>
                  </a:lnTo>
                  <a:lnTo>
                    <a:pt x="142" y="877"/>
                  </a:lnTo>
                  <a:lnTo>
                    <a:pt x="85" y="962"/>
                  </a:lnTo>
                  <a:lnTo>
                    <a:pt x="29" y="1047"/>
                  </a:lnTo>
                  <a:lnTo>
                    <a:pt x="0" y="1132"/>
                  </a:lnTo>
                  <a:lnTo>
                    <a:pt x="0" y="1245"/>
                  </a:lnTo>
                  <a:lnTo>
                    <a:pt x="0" y="1330"/>
                  </a:lnTo>
                  <a:lnTo>
                    <a:pt x="29" y="1443"/>
                  </a:lnTo>
                  <a:lnTo>
                    <a:pt x="85" y="1528"/>
                  </a:lnTo>
                  <a:lnTo>
                    <a:pt x="142" y="1613"/>
                  </a:lnTo>
                  <a:lnTo>
                    <a:pt x="198" y="1669"/>
                  </a:lnTo>
                  <a:lnTo>
                    <a:pt x="283" y="1726"/>
                  </a:lnTo>
                  <a:lnTo>
                    <a:pt x="396" y="1782"/>
                  </a:lnTo>
                  <a:lnTo>
                    <a:pt x="481" y="1782"/>
                  </a:lnTo>
                  <a:lnTo>
                    <a:pt x="594" y="1811"/>
                  </a:lnTo>
                  <a:lnTo>
                    <a:pt x="679" y="1782"/>
                  </a:lnTo>
                  <a:lnTo>
                    <a:pt x="792" y="1754"/>
                  </a:lnTo>
                  <a:lnTo>
                    <a:pt x="877" y="1697"/>
                  </a:lnTo>
                  <a:lnTo>
                    <a:pt x="962" y="1641"/>
                  </a:lnTo>
                  <a:lnTo>
                    <a:pt x="906" y="1726"/>
                  </a:lnTo>
                  <a:lnTo>
                    <a:pt x="906" y="1782"/>
                  </a:lnTo>
                  <a:lnTo>
                    <a:pt x="906" y="1924"/>
                  </a:lnTo>
                  <a:lnTo>
                    <a:pt x="934" y="2065"/>
                  </a:lnTo>
                  <a:lnTo>
                    <a:pt x="1047" y="2178"/>
                  </a:lnTo>
                  <a:lnTo>
                    <a:pt x="1160" y="2263"/>
                  </a:lnTo>
                  <a:lnTo>
                    <a:pt x="1302" y="2291"/>
                  </a:lnTo>
                  <a:lnTo>
                    <a:pt x="1443" y="2291"/>
                  </a:lnTo>
                  <a:lnTo>
                    <a:pt x="1584" y="2235"/>
                  </a:lnTo>
                  <a:lnTo>
                    <a:pt x="1698" y="2122"/>
                  </a:lnTo>
                  <a:lnTo>
                    <a:pt x="1754" y="1980"/>
                  </a:lnTo>
                  <a:lnTo>
                    <a:pt x="1782" y="1839"/>
                  </a:lnTo>
                  <a:lnTo>
                    <a:pt x="1726" y="1697"/>
                  </a:lnTo>
                  <a:lnTo>
                    <a:pt x="1782" y="1754"/>
                  </a:lnTo>
                  <a:lnTo>
                    <a:pt x="1867" y="1839"/>
                  </a:lnTo>
                  <a:lnTo>
                    <a:pt x="2037" y="1895"/>
                  </a:lnTo>
                  <a:lnTo>
                    <a:pt x="2235" y="1924"/>
                  </a:lnTo>
                  <a:lnTo>
                    <a:pt x="2320" y="1924"/>
                  </a:lnTo>
                  <a:lnTo>
                    <a:pt x="2405" y="1867"/>
                  </a:lnTo>
                  <a:lnTo>
                    <a:pt x="2461" y="1839"/>
                  </a:lnTo>
                  <a:lnTo>
                    <a:pt x="2518" y="1754"/>
                  </a:lnTo>
                  <a:lnTo>
                    <a:pt x="2603" y="1613"/>
                  </a:lnTo>
                  <a:lnTo>
                    <a:pt x="2631" y="1443"/>
                  </a:lnTo>
                  <a:lnTo>
                    <a:pt x="2631" y="1358"/>
                  </a:lnTo>
                  <a:lnTo>
                    <a:pt x="2603" y="1273"/>
                  </a:lnTo>
                  <a:lnTo>
                    <a:pt x="2546" y="1188"/>
                  </a:lnTo>
                  <a:lnTo>
                    <a:pt x="2490" y="1132"/>
                  </a:lnTo>
                  <a:lnTo>
                    <a:pt x="2348" y="1047"/>
                  </a:lnTo>
                  <a:lnTo>
                    <a:pt x="2178" y="990"/>
                  </a:lnTo>
                  <a:lnTo>
                    <a:pt x="2094" y="990"/>
                  </a:lnTo>
                  <a:lnTo>
                    <a:pt x="2009" y="1019"/>
                  </a:lnTo>
                  <a:lnTo>
                    <a:pt x="2178" y="849"/>
                  </a:lnTo>
                  <a:lnTo>
                    <a:pt x="2235" y="736"/>
                  </a:lnTo>
                  <a:lnTo>
                    <a:pt x="2292" y="651"/>
                  </a:lnTo>
                  <a:lnTo>
                    <a:pt x="2320" y="538"/>
                  </a:lnTo>
                  <a:lnTo>
                    <a:pt x="2320" y="425"/>
                  </a:lnTo>
                  <a:lnTo>
                    <a:pt x="2292" y="311"/>
                  </a:lnTo>
                  <a:lnTo>
                    <a:pt x="2263" y="198"/>
                  </a:lnTo>
                  <a:lnTo>
                    <a:pt x="2150" y="85"/>
                  </a:lnTo>
                  <a:lnTo>
                    <a:pt x="2037" y="29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40"/>
            <p:cNvSpPr/>
            <p:nvPr/>
          </p:nvSpPr>
          <p:spPr>
            <a:xfrm>
              <a:off x="7340850" y="2375550"/>
              <a:ext cx="20525" cy="20525"/>
            </a:xfrm>
            <a:custGeom>
              <a:avLst/>
              <a:gdLst/>
              <a:ahLst/>
              <a:cxnLst/>
              <a:rect l="l" t="t" r="r" b="b"/>
              <a:pathLst>
                <a:path w="821" h="821" extrusionOk="0">
                  <a:moveTo>
                    <a:pt x="340" y="0"/>
                  </a:moveTo>
                  <a:lnTo>
                    <a:pt x="255" y="29"/>
                  </a:lnTo>
                  <a:lnTo>
                    <a:pt x="170" y="85"/>
                  </a:lnTo>
                  <a:lnTo>
                    <a:pt x="142" y="85"/>
                  </a:lnTo>
                  <a:lnTo>
                    <a:pt x="85" y="170"/>
                  </a:lnTo>
                  <a:lnTo>
                    <a:pt x="29" y="255"/>
                  </a:lnTo>
                  <a:lnTo>
                    <a:pt x="29" y="283"/>
                  </a:lnTo>
                  <a:lnTo>
                    <a:pt x="0" y="368"/>
                  </a:lnTo>
                  <a:lnTo>
                    <a:pt x="0" y="453"/>
                  </a:lnTo>
                  <a:lnTo>
                    <a:pt x="0" y="481"/>
                  </a:lnTo>
                  <a:lnTo>
                    <a:pt x="29" y="538"/>
                  </a:lnTo>
                  <a:lnTo>
                    <a:pt x="57" y="594"/>
                  </a:lnTo>
                  <a:lnTo>
                    <a:pt x="85" y="651"/>
                  </a:lnTo>
                  <a:lnTo>
                    <a:pt x="114" y="679"/>
                  </a:lnTo>
                  <a:lnTo>
                    <a:pt x="142" y="708"/>
                  </a:lnTo>
                  <a:lnTo>
                    <a:pt x="170" y="736"/>
                  </a:lnTo>
                  <a:lnTo>
                    <a:pt x="255" y="792"/>
                  </a:lnTo>
                  <a:lnTo>
                    <a:pt x="283" y="792"/>
                  </a:lnTo>
                  <a:lnTo>
                    <a:pt x="340" y="821"/>
                  </a:lnTo>
                  <a:lnTo>
                    <a:pt x="425" y="821"/>
                  </a:lnTo>
                  <a:lnTo>
                    <a:pt x="538" y="764"/>
                  </a:lnTo>
                  <a:lnTo>
                    <a:pt x="566" y="736"/>
                  </a:lnTo>
                  <a:lnTo>
                    <a:pt x="623" y="708"/>
                  </a:lnTo>
                  <a:lnTo>
                    <a:pt x="651" y="679"/>
                  </a:lnTo>
                  <a:lnTo>
                    <a:pt x="708" y="623"/>
                  </a:lnTo>
                  <a:lnTo>
                    <a:pt x="764" y="566"/>
                  </a:lnTo>
                  <a:lnTo>
                    <a:pt x="792" y="510"/>
                  </a:lnTo>
                  <a:lnTo>
                    <a:pt x="821" y="425"/>
                  </a:lnTo>
                  <a:lnTo>
                    <a:pt x="821" y="340"/>
                  </a:lnTo>
                  <a:lnTo>
                    <a:pt x="792" y="283"/>
                  </a:lnTo>
                  <a:lnTo>
                    <a:pt x="792" y="227"/>
                  </a:lnTo>
                  <a:lnTo>
                    <a:pt x="736" y="170"/>
                  </a:lnTo>
                  <a:lnTo>
                    <a:pt x="736" y="142"/>
                  </a:lnTo>
                  <a:lnTo>
                    <a:pt x="651" y="85"/>
                  </a:lnTo>
                  <a:lnTo>
                    <a:pt x="651" y="57"/>
                  </a:lnTo>
                  <a:lnTo>
                    <a:pt x="566" y="29"/>
                  </a:lnTo>
                  <a:lnTo>
                    <a:pt x="538" y="29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40"/>
            <p:cNvSpPr/>
            <p:nvPr/>
          </p:nvSpPr>
          <p:spPr>
            <a:xfrm>
              <a:off x="7321750" y="2420800"/>
              <a:ext cx="43175" cy="49525"/>
            </a:xfrm>
            <a:custGeom>
              <a:avLst/>
              <a:gdLst/>
              <a:ahLst/>
              <a:cxnLst/>
              <a:rect l="l" t="t" r="r" b="b"/>
              <a:pathLst>
                <a:path w="1727" h="1981" extrusionOk="0">
                  <a:moveTo>
                    <a:pt x="906" y="1"/>
                  </a:moveTo>
                  <a:lnTo>
                    <a:pt x="764" y="29"/>
                  </a:lnTo>
                  <a:lnTo>
                    <a:pt x="623" y="86"/>
                  </a:lnTo>
                  <a:lnTo>
                    <a:pt x="538" y="227"/>
                  </a:lnTo>
                  <a:lnTo>
                    <a:pt x="482" y="368"/>
                  </a:lnTo>
                  <a:lnTo>
                    <a:pt x="482" y="538"/>
                  </a:lnTo>
                  <a:lnTo>
                    <a:pt x="566" y="680"/>
                  </a:lnTo>
                  <a:lnTo>
                    <a:pt x="453" y="595"/>
                  </a:lnTo>
                  <a:lnTo>
                    <a:pt x="368" y="595"/>
                  </a:lnTo>
                  <a:lnTo>
                    <a:pt x="255" y="623"/>
                  </a:lnTo>
                  <a:lnTo>
                    <a:pt x="142" y="680"/>
                  </a:lnTo>
                  <a:lnTo>
                    <a:pt x="57" y="736"/>
                  </a:lnTo>
                  <a:lnTo>
                    <a:pt x="1" y="849"/>
                  </a:lnTo>
                  <a:lnTo>
                    <a:pt x="1" y="962"/>
                  </a:lnTo>
                  <a:lnTo>
                    <a:pt x="29" y="1076"/>
                  </a:lnTo>
                  <a:lnTo>
                    <a:pt x="114" y="1160"/>
                  </a:lnTo>
                  <a:lnTo>
                    <a:pt x="199" y="1245"/>
                  </a:lnTo>
                  <a:lnTo>
                    <a:pt x="312" y="1274"/>
                  </a:lnTo>
                  <a:lnTo>
                    <a:pt x="425" y="1245"/>
                  </a:lnTo>
                  <a:lnTo>
                    <a:pt x="312" y="1330"/>
                  </a:lnTo>
                  <a:lnTo>
                    <a:pt x="227" y="1472"/>
                  </a:lnTo>
                  <a:lnTo>
                    <a:pt x="199" y="1613"/>
                  </a:lnTo>
                  <a:lnTo>
                    <a:pt x="199" y="1754"/>
                  </a:lnTo>
                  <a:lnTo>
                    <a:pt x="284" y="1868"/>
                  </a:lnTo>
                  <a:lnTo>
                    <a:pt x="368" y="1924"/>
                  </a:lnTo>
                  <a:lnTo>
                    <a:pt x="510" y="1981"/>
                  </a:lnTo>
                  <a:lnTo>
                    <a:pt x="651" y="1981"/>
                  </a:lnTo>
                  <a:lnTo>
                    <a:pt x="764" y="1924"/>
                  </a:lnTo>
                  <a:lnTo>
                    <a:pt x="849" y="1811"/>
                  </a:lnTo>
                  <a:lnTo>
                    <a:pt x="906" y="1698"/>
                  </a:lnTo>
                  <a:lnTo>
                    <a:pt x="906" y="1556"/>
                  </a:lnTo>
                  <a:lnTo>
                    <a:pt x="1019" y="1698"/>
                  </a:lnTo>
                  <a:lnTo>
                    <a:pt x="1104" y="1754"/>
                  </a:lnTo>
                  <a:lnTo>
                    <a:pt x="1160" y="1811"/>
                  </a:lnTo>
                  <a:lnTo>
                    <a:pt x="1245" y="1839"/>
                  </a:lnTo>
                  <a:lnTo>
                    <a:pt x="1330" y="1868"/>
                  </a:lnTo>
                  <a:lnTo>
                    <a:pt x="1415" y="1868"/>
                  </a:lnTo>
                  <a:lnTo>
                    <a:pt x="1500" y="1839"/>
                  </a:lnTo>
                  <a:lnTo>
                    <a:pt x="1613" y="1783"/>
                  </a:lnTo>
                  <a:lnTo>
                    <a:pt x="1670" y="1698"/>
                  </a:lnTo>
                  <a:lnTo>
                    <a:pt x="1698" y="1613"/>
                  </a:lnTo>
                  <a:lnTo>
                    <a:pt x="1698" y="1500"/>
                  </a:lnTo>
                  <a:lnTo>
                    <a:pt x="1670" y="1387"/>
                  </a:lnTo>
                  <a:lnTo>
                    <a:pt x="1613" y="1330"/>
                  </a:lnTo>
                  <a:lnTo>
                    <a:pt x="1528" y="1274"/>
                  </a:lnTo>
                  <a:lnTo>
                    <a:pt x="1415" y="1245"/>
                  </a:lnTo>
                  <a:lnTo>
                    <a:pt x="1472" y="1245"/>
                  </a:lnTo>
                  <a:lnTo>
                    <a:pt x="1500" y="1217"/>
                  </a:lnTo>
                  <a:lnTo>
                    <a:pt x="1585" y="1160"/>
                  </a:lnTo>
                  <a:lnTo>
                    <a:pt x="1670" y="1047"/>
                  </a:lnTo>
                  <a:lnTo>
                    <a:pt x="1726" y="962"/>
                  </a:lnTo>
                  <a:lnTo>
                    <a:pt x="1726" y="849"/>
                  </a:lnTo>
                  <a:lnTo>
                    <a:pt x="1698" y="764"/>
                  </a:lnTo>
                  <a:lnTo>
                    <a:pt x="1670" y="680"/>
                  </a:lnTo>
                  <a:lnTo>
                    <a:pt x="1585" y="623"/>
                  </a:lnTo>
                  <a:lnTo>
                    <a:pt x="1500" y="595"/>
                  </a:lnTo>
                  <a:lnTo>
                    <a:pt x="1415" y="566"/>
                  </a:lnTo>
                  <a:lnTo>
                    <a:pt x="1330" y="595"/>
                  </a:lnTo>
                  <a:lnTo>
                    <a:pt x="1274" y="651"/>
                  </a:lnTo>
                  <a:lnTo>
                    <a:pt x="1330" y="510"/>
                  </a:lnTo>
                  <a:lnTo>
                    <a:pt x="1330" y="368"/>
                  </a:lnTo>
                  <a:lnTo>
                    <a:pt x="1302" y="199"/>
                  </a:lnTo>
                  <a:lnTo>
                    <a:pt x="1189" y="86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40"/>
            <p:cNvSpPr/>
            <p:nvPr/>
          </p:nvSpPr>
          <p:spPr>
            <a:xfrm>
              <a:off x="7336600" y="2439900"/>
              <a:ext cx="15575" cy="15575"/>
            </a:xfrm>
            <a:custGeom>
              <a:avLst/>
              <a:gdLst/>
              <a:ahLst/>
              <a:cxnLst/>
              <a:rect l="l" t="t" r="r" b="b"/>
              <a:pathLst>
                <a:path w="623" h="623" extrusionOk="0">
                  <a:moveTo>
                    <a:pt x="227" y="0"/>
                  </a:moveTo>
                  <a:lnTo>
                    <a:pt x="170" y="29"/>
                  </a:lnTo>
                  <a:lnTo>
                    <a:pt x="142" y="57"/>
                  </a:lnTo>
                  <a:lnTo>
                    <a:pt x="114" y="57"/>
                  </a:lnTo>
                  <a:lnTo>
                    <a:pt x="86" y="85"/>
                  </a:lnTo>
                  <a:lnTo>
                    <a:pt x="57" y="142"/>
                  </a:lnTo>
                  <a:lnTo>
                    <a:pt x="29" y="170"/>
                  </a:lnTo>
                  <a:lnTo>
                    <a:pt x="29" y="227"/>
                  </a:lnTo>
                  <a:lnTo>
                    <a:pt x="1" y="227"/>
                  </a:lnTo>
                  <a:lnTo>
                    <a:pt x="1" y="283"/>
                  </a:lnTo>
                  <a:lnTo>
                    <a:pt x="29" y="368"/>
                  </a:lnTo>
                  <a:lnTo>
                    <a:pt x="29" y="396"/>
                  </a:lnTo>
                  <a:lnTo>
                    <a:pt x="57" y="425"/>
                  </a:lnTo>
                  <a:lnTo>
                    <a:pt x="57" y="453"/>
                  </a:lnTo>
                  <a:lnTo>
                    <a:pt x="86" y="453"/>
                  </a:lnTo>
                  <a:lnTo>
                    <a:pt x="86" y="481"/>
                  </a:lnTo>
                  <a:lnTo>
                    <a:pt x="114" y="510"/>
                  </a:lnTo>
                  <a:lnTo>
                    <a:pt x="142" y="566"/>
                  </a:lnTo>
                  <a:lnTo>
                    <a:pt x="199" y="594"/>
                  </a:lnTo>
                  <a:lnTo>
                    <a:pt x="312" y="623"/>
                  </a:lnTo>
                  <a:lnTo>
                    <a:pt x="397" y="623"/>
                  </a:lnTo>
                  <a:lnTo>
                    <a:pt x="482" y="594"/>
                  </a:lnTo>
                  <a:lnTo>
                    <a:pt x="538" y="538"/>
                  </a:lnTo>
                  <a:lnTo>
                    <a:pt x="595" y="481"/>
                  </a:lnTo>
                  <a:lnTo>
                    <a:pt x="595" y="453"/>
                  </a:lnTo>
                  <a:lnTo>
                    <a:pt x="595" y="425"/>
                  </a:lnTo>
                  <a:lnTo>
                    <a:pt x="623" y="396"/>
                  </a:lnTo>
                  <a:lnTo>
                    <a:pt x="623" y="312"/>
                  </a:lnTo>
                  <a:lnTo>
                    <a:pt x="623" y="227"/>
                  </a:lnTo>
                  <a:lnTo>
                    <a:pt x="595" y="170"/>
                  </a:lnTo>
                  <a:lnTo>
                    <a:pt x="595" y="142"/>
                  </a:lnTo>
                  <a:lnTo>
                    <a:pt x="538" y="85"/>
                  </a:lnTo>
                  <a:lnTo>
                    <a:pt x="482" y="57"/>
                  </a:lnTo>
                  <a:lnTo>
                    <a:pt x="453" y="29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40"/>
            <p:cNvSpPr/>
            <p:nvPr/>
          </p:nvSpPr>
          <p:spPr>
            <a:xfrm>
              <a:off x="6876950" y="1966100"/>
              <a:ext cx="103275" cy="737600"/>
            </a:xfrm>
            <a:custGeom>
              <a:avLst/>
              <a:gdLst/>
              <a:ahLst/>
              <a:cxnLst/>
              <a:rect l="l" t="t" r="r" b="b"/>
              <a:pathLst>
                <a:path w="4131" h="29504" extrusionOk="0">
                  <a:moveTo>
                    <a:pt x="4130" y="1"/>
                  </a:moveTo>
                  <a:lnTo>
                    <a:pt x="3678" y="821"/>
                  </a:lnTo>
                  <a:lnTo>
                    <a:pt x="3225" y="1698"/>
                  </a:lnTo>
                  <a:lnTo>
                    <a:pt x="2829" y="2546"/>
                  </a:lnTo>
                  <a:lnTo>
                    <a:pt x="2433" y="3423"/>
                  </a:lnTo>
                  <a:lnTo>
                    <a:pt x="2065" y="4328"/>
                  </a:lnTo>
                  <a:lnTo>
                    <a:pt x="1754" y="5234"/>
                  </a:lnTo>
                  <a:lnTo>
                    <a:pt x="1443" y="6139"/>
                  </a:lnTo>
                  <a:lnTo>
                    <a:pt x="1189" y="7044"/>
                  </a:lnTo>
                  <a:lnTo>
                    <a:pt x="934" y="7977"/>
                  </a:lnTo>
                  <a:lnTo>
                    <a:pt x="708" y="8911"/>
                  </a:lnTo>
                  <a:lnTo>
                    <a:pt x="538" y="9844"/>
                  </a:lnTo>
                  <a:lnTo>
                    <a:pt x="368" y="10806"/>
                  </a:lnTo>
                  <a:lnTo>
                    <a:pt x="227" y="11768"/>
                  </a:lnTo>
                  <a:lnTo>
                    <a:pt x="142" y="12701"/>
                  </a:lnTo>
                  <a:lnTo>
                    <a:pt x="57" y="13663"/>
                  </a:lnTo>
                  <a:lnTo>
                    <a:pt x="29" y="14625"/>
                  </a:lnTo>
                  <a:lnTo>
                    <a:pt x="0" y="15586"/>
                  </a:lnTo>
                  <a:lnTo>
                    <a:pt x="0" y="16548"/>
                  </a:lnTo>
                  <a:lnTo>
                    <a:pt x="57" y="17510"/>
                  </a:lnTo>
                  <a:lnTo>
                    <a:pt x="114" y="18472"/>
                  </a:lnTo>
                  <a:lnTo>
                    <a:pt x="198" y="19405"/>
                  </a:lnTo>
                  <a:lnTo>
                    <a:pt x="340" y="20367"/>
                  </a:lnTo>
                  <a:lnTo>
                    <a:pt x="481" y="21328"/>
                  </a:lnTo>
                  <a:lnTo>
                    <a:pt x="651" y="22262"/>
                  </a:lnTo>
                  <a:lnTo>
                    <a:pt x="877" y="23195"/>
                  </a:lnTo>
                  <a:lnTo>
                    <a:pt x="1104" y="24129"/>
                  </a:lnTo>
                  <a:lnTo>
                    <a:pt x="1387" y="25034"/>
                  </a:lnTo>
                  <a:lnTo>
                    <a:pt x="1669" y="25967"/>
                  </a:lnTo>
                  <a:lnTo>
                    <a:pt x="1981" y="26873"/>
                  </a:lnTo>
                  <a:lnTo>
                    <a:pt x="2348" y="27749"/>
                  </a:lnTo>
                  <a:lnTo>
                    <a:pt x="2716" y="28626"/>
                  </a:lnTo>
                  <a:lnTo>
                    <a:pt x="3140" y="29503"/>
                  </a:lnTo>
                  <a:lnTo>
                    <a:pt x="4130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40"/>
            <p:cNvSpPr/>
            <p:nvPr/>
          </p:nvSpPr>
          <p:spPr>
            <a:xfrm>
              <a:off x="6955450" y="1957625"/>
              <a:ext cx="116700" cy="751025"/>
            </a:xfrm>
            <a:custGeom>
              <a:avLst/>
              <a:gdLst/>
              <a:ahLst/>
              <a:cxnLst/>
              <a:rect l="l" t="t" r="r" b="b"/>
              <a:pathLst>
                <a:path w="4668" h="30041" extrusionOk="0">
                  <a:moveTo>
                    <a:pt x="1188" y="0"/>
                  </a:moveTo>
                  <a:lnTo>
                    <a:pt x="990" y="340"/>
                  </a:lnTo>
                  <a:lnTo>
                    <a:pt x="0" y="29842"/>
                  </a:lnTo>
                  <a:lnTo>
                    <a:pt x="85" y="30040"/>
                  </a:lnTo>
                  <a:lnTo>
                    <a:pt x="594" y="29220"/>
                  </a:lnTo>
                  <a:lnTo>
                    <a:pt x="1075" y="28371"/>
                  </a:lnTo>
                  <a:lnTo>
                    <a:pt x="1499" y="27494"/>
                  </a:lnTo>
                  <a:lnTo>
                    <a:pt x="1924" y="26618"/>
                  </a:lnTo>
                  <a:lnTo>
                    <a:pt x="2320" y="25712"/>
                  </a:lnTo>
                  <a:lnTo>
                    <a:pt x="2659" y="24779"/>
                  </a:lnTo>
                  <a:lnTo>
                    <a:pt x="2999" y="23846"/>
                  </a:lnTo>
                  <a:lnTo>
                    <a:pt x="3310" y="22912"/>
                  </a:lnTo>
                  <a:lnTo>
                    <a:pt x="3564" y="21950"/>
                  </a:lnTo>
                  <a:lnTo>
                    <a:pt x="3819" y="20989"/>
                  </a:lnTo>
                  <a:lnTo>
                    <a:pt x="4045" y="20027"/>
                  </a:lnTo>
                  <a:lnTo>
                    <a:pt x="4215" y="19037"/>
                  </a:lnTo>
                  <a:lnTo>
                    <a:pt x="4385" y="18047"/>
                  </a:lnTo>
                  <a:lnTo>
                    <a:pt x="4498" y="17057"/>
                  </a:lnTo>
                  <a:lnTo>
                    <a:pt x="4583" y="16067"/>
                  </a:lnTo>
                  <a:lnTo>
                    <a:pt x="4639" y="15077"/>
                  </a:lnTo>
                  <a:lnTo>
                    <a:pt x="4668" y="14087"/>
                  </a:lnTo>
                  <a:lnTo>
                    <a:pt x="4668" y="13097"/>
                  </a:lnTo>
                  <a:lnTo>
                    <a:pt x="4639" y="12078"/>
                  </a:lnTo>
                  <a:lnTo>
                    <a:pt x="4583" y="11117"/>
                  </a:lnTo>
                  <a:lnTo>
                    <a:pt x="4470" y="10127"/>
                  </a:lnTo>
                  <a:lnTo>
                    <a:pt x="4356" y="9137"/>
                  </a:lnTo>
                  <a:lnTo>
                    <a:pt x="4187" y="8175"/>
                  </a:lnTo>
                  <a:lnTo>
                    <a:pt x="3989" y="7213"/>
                  </a:lnTo>
                  <a:lnTo>
                    <a:pt x="3762" y="6251"/>
                  </a:lnTo>
                  <a:lnTo>
                    <a:pt x="3508" y="5318"/>
                  </a:lnTo>
                  <a:lnTo>
                    <a:pt x="3197" y="4385"/>
                  </a:lnTo>
                  <a:lnTo>
                    <a:pt x="2857" y="3479"/>
                  </a:lnTo>
                  <a:lnTo>
                    <a:pt x="2489" y="2574"/>
                  </a:lnTo>
                  <a:lnTo>
                    <a:pt x="2093" y="1697"/>
                  </a:lnTo>
                  <a:lnTo>
                    <a:pt x="1669" y="849"/>
                  </a:lnTo>
                  <a:lnTo>
                    <a:pt x="118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40"/>
            <p:cNvSpPr/>
            <p:nvPr/>
          </p:nvSpPr>
          <p:spPr>
            <a:xfrm>
              <a:off x="6949775" y="2048850"/>
              <a:ext cx="28325" cy="744650"/>
            </a:xfrm>
            <a:custGeom>
              <a:avLst/>
              <a:gdLst/>
              <a:ahLst/>
              <a:cxnLst/>
              <a:rect l="l" t="t" r="r" b="b"/>
              <a:pathLst>
                <a:path w="1133" h="29786" extrusionOk="0">
                  <a:moveTo>
                    <a:pt x="1019" y="0"/>
                  </a:moveTo>
                  <a:lnTo>
                    <a:pt x="963" y="28"/>
                  </a:lnTo>
                  <a:lnTo>
                    <a:pt x="934" y="85"/>
                  </a:lnTo>
                  <a:lnTo>
                    <a:pt x="878" y="792"/>
                  </a:lnTo>
                  <a:lnTo>
                    <a:pt x="821" y="1499"/>
                  </a:lnTo>
                  <a:lnTo>
                    <a:pt x="765" y="2970"/>
                  </a:lnTo>
                  <a:lnTo>
                    <a:pt x="680" y="5855"/>
                  </a:lnTo>
                  <a:lnTo>
                    <a:pt x="510" y="11569"/>
                  </a:lnTo>
                  <a:lnTo>
                    <a:pt x="171" y="23110"/>
                  </a:lnTo>
                  <a:lnTo>
                    <a:pt x="1" y="29559"/>
                  </a:lnTo>
                  <a:lnTo>
                    <a:pt x="1" y="29672"/>
                  </a:lnTo>
                  <a:lnTo>
                    <a:pt x="58" y="29729"/>
                  </a:lnTo>
                  <a:lnTo>
                    <a:pt x="114" y="29757"/>
                  </a:lnTo>
                  <a:lnTo>
                    <a:pt x="199" y="29786"/>
                  </a:lnTo>
                  <a:lnTo>
                    <a:pt x="256" y="29757"/>
                  </a:lnTo>
                  <a:lnTo>
                    <a:pt x="340" y="29729"/>
                  </a:lnTo>
                  <a:lnTo>
                    <a:pt x="397" y="29672"/>
                  </a:lnTo>
                  <a:lnTo>
                    <a:pt x="397" y="29588"/>
                  </a:lnTo>
                  <a:lnTo>
                    <a:pt x="736" y="18103"/>
                  </a:lnTo>
                  <a:lnTo>
                    <a:pt x="1048" y="6563"/>
                  </a:lnTo>
                  <a:lnTo>
                    <a:pt x="1104" y="3366"/>
                  </a:lnTo>
                  <a:lnTo>
                    <a:pt x="1132" y="1782"/>
                  </a:lnTo>
                  <a:lnTo>
                    <a:pt x="1132" y="934"/>
                  </a:lnTo>
                  <a:lnTo>
                    <a:pt x="1104" y="85"/>
                  </a:lnTo>
                  <a:lnTo>
                    <a:pt x="1104" y="28"/>
                  </a:lnTo>
                  <a:lnTo>
                    <a:pt x="101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40"/>
            <p:cNvSpPr/>
            <p:nvPr/>
          </p:nvSpPr>
          <p:spPr>
            <a:xfrm>
              <a:off x="6917975" y="2169775"/>
              <a:ext cx="118825" cy="140750"/>
            </a:xfrm>
            <a:custGeom>
              <a:avLst/>
              <a:gdLst/>
              <a:ahLst/>
              <a:cxnLst/>
              <a:rect l="l" t="t" r="r" b="b"/>
              <a:pathLst>
                <a:path w="4753" h="5630" extrusionOk="0">
                  <a:moveTo>
                    <a:pt x="85" y="0"/>
                  </a:moveTo>
                  <a:lnTo>
                    <a:pt x="0" y="57"/>
                  </a:lnTo>
                  <a:lnTo>
                    <a:pt x="0" y="85"/>
                  </a:lnTo>
                  <a:lnTo>
                    <a:pt x="0" y="113"/>
                  </a:lnTo>
                  <a:lnTo>
                    <a:pt x="481" y="1443"/>
                  </a:lnTo>
                  <a:lnTo>
                    <a:pt x="934" y="2772"/>
                  </a:lnTo>
                  <a:lnTo>
                    <a:pt x="1330" y="4130"/>
                  </a:lnTo>
                  <a:lnTo>
                    <a:pt x="1726" y="5488"/>
                  </a:lnTo>
                  <a:lnTo>
                    <a:pt x="1726" y="5544"/>
                  </a:lnTo>
                  <a:lnTo>
                    <a:pt x="1782" y="5601"/>
                  </a:lnTo>
                  <a:lnTo>
                    <a:pt x="1867" y="5629"/>
                  </a:lnTo>
                  <a:lnTo>
                    <a:pt x="1980" y="5629"/>
                  </a:lnTo>
                  <a:lnTo>
                    <a:pt x="2037" y="5601"/>
                  </a:lnTo>
                  <a:lnTo>
                    <a:pt x="2065" y="5544"/>
                  </a:lnTo>
                  <a:lnTo>
                    <a:pt x="3423" y="2914"/>
                  </a:lnTo>
                  <a:lnTo>
                    <a:pt x="4102" y="1612"/>
                  </a:lnTo>
                  <a:lnTo>
                    <a:pt x="4724" y="283"/>
                  </a:lnTo>
                  <a:lnTo>
                    <a:pt x="4752" y="198"/>
                  </a:lnTo>
                  <a:lnTo>
                    <a:pt x="4752" y="141"/>
                  </a:lnTo>
                  <a:lnTo>
                    <a:pt x="4724" y="85"/>
                  </a:lnTo>
                  <a:lnTo>
                    <a:pt x="4667" y="57"/>
                  </a:lnTo>
                  <a:lnTo>
                    <a:pt x="4611" y="28"/>
                  </a:lnTo>
                  <a:lnTo>
                    <a:pt x="4554" y="28"/>
                  </a:lnTo>
                  <a:lnTo>
                    <a:pt x="4498" y="57"/>
                  </a:lnTo>
                  <a:lnTo>
                    <a:pt x="4441" y="113"/>
                  </a:lnTo>
                  <a:lnTo>
                    <a:pt x="3790" y="1301"/>
                  </a:lnTo>
                  <a:lnTo>
                    <a:pt x="3168" y="2489"/>
                  </a:lnTo>
                  <a:lnTo>
                    <a:pt x="1952" y="4922"/>
                  </a:lnTo>
                  <a:lnTo>
                    <a:pt x="1584" y="3677"/>
                  </a:lnTo>
                  <a:lnTo>
                    <a:pt x="1160" y="2461"/>
                  </a:lnTo>
                  <a:lnTo>
                    <a:pt x="707" y="1245"/>
                  </a:lnTo>
                  <a:lnTo>
                    <a:pt x="226" y="28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40"/>
            <p:cNvSpPr/>
            <p:nvPr/>
          </p:nvSpPr>
          <p:spPr>
            <a:xfrm>
              <a:off x="6902400" y="2351500"/>
              <a:ext cx="120250" cy="158425"/>
            </a:xfrm>
            <a:custGeom>
              <a:avLst/>
              <a:gdLst/>
              <a:ahLst/>
              <a:cxnLst/>
              <a:rect l="l" t="t" r="r" b="b"/>
              <a:pathLst>
                <a:path w="4810" h="6337" extrusionOk="0">
                  <a:moveTo>
                    <a:pt x="86" y="1"/>
                  </a:moveTo>
                  <a:lnTo>
                    <a:pt x="29" y="57"/>
                  </a:lnTo>
                  <a:lnTo>
                    <a:pt x="1" y="86"/>
                  </a:lnTo>
                  <a:lnTo>
                    <a:pt x="1" y="142"/>
                  </a:lnTo>
                  <a:lnTo>
                    <a:pt x="114" y="538"/>
                  </a:lnTo>
                  <a:lnTo>
                    <a:pt x="255" y="906"/>
                  </a:lnTo>
                  <a:lnTo>
                    <a:pt x="538" y="1670"/>
                  </a:lnTo>
                  <a:lnTo>
                    <a:pt x="1076" y="3169"/>
                  </a:lnTo>
                  <a:lnTo>
                    <a:pt x="2207" y="6195"/>
                  </a:lnTo>
                  <a:lnTo>
                    <a:pt x="2235" y="6252"/>
                  </a:lnTo>
                  <a:lnTo>
                    <a:pt x="2292" y="6308"/>
                  </a:lnTo>
                  <a:lnTo>
                    <a:pt x="2377" y="6337"/>
                  </a:lnTo>
                  <a:lnTo>
                    <a:pt x="2433" y="6337"/>
                  </a:lnTo>
                  <a:lnTo>
                    <a:pt x="2490" y="6308"/>
                  </a:lnTo>
                  <a:lnTo>
                    <a:pt x="2547" y="6280"/>
                  </a:lnTo>
                  <a:lnTo>
                    <a:pt x="2575" y="6195"/>
                  </a:lnTo>
                  <a:lnTo>
                    <a:pt x="2773" y="5516"/>
                  </a:lnTo>
                  <a:lnTo>
                    <a:pt x="2999" y="4809"/>
                  </a:lnTo>
                  <a:lnTo>
                    <a:pt x="3254" y="4130"/>
                  </a:lnTo>
                  <a:lnTo>
                    <a:pt x="3537" y="3452"/>
                  </a:lnTo>
                  <a:lnTo>
                    <a:pt x="3848" y="2801"/>
                  </a:lnTo>
                  <a:lnTo>
                    <a:pt x="4159" y="2150"/>
                  </a:lnTo>
                  <a:lnTo>
                    <a:pt x="4498" y="1528"/>
                  </a:lnTo>
                  <a:lnTo>
                    <a:pt x="4668" y="1217"/>
                  </a:lnTo>
                  <a:lnTo>
                    <a:pt x="4809" y="906"/>
                  </a:lnTo>
                  <a:lnTo>
                    <a:pt x="4809" y="849"/>
                  </a:lnTo>
                  <a:lnTo>
                    <a:pt x="4809" y="821"/>
                  </a:lnTo>
                  <a:lnTo>
                    <a:pt x="4753" y="764"/>
                  </a:lnTo>
                  <a:lnTo>
                    <a:pt x="4668" y="736"/>
                  </a:lnTo>
                  <a:lnTo>
                    <a:pt x="4640" y="736"/>
                  </a:lnTo>
                  <a:lnTo>
                    <a:pt x="4583" y="764"/>
                  </a:lnTo>
                  <a:lnTo>
                    <a:pt x="4385" y="1047"/>
                  </a:lnTo>
                  <a:lnTo>
                    <a:pt x="4187" y="1358"/>
                  </a:lnTo>
                  <a:lnTo>
                    <a:pt x="3819" y="2009"/>
                  </a:lnTo>
                  <a:lnTo>
                    <a:pt x="3480" y="2660"/>
                  </a:lnTo>
                  <a:lnTo>
                    <a:pt x="3197" y="3338"/>
                  </a:lnTo>
                  <a:lnTo>
                    <a:pt x="2971" y="3876"/>
                  </a:lnTo>
                  <a:lnTo>
                    <a:pt x="2745" y="4442"/>
                  </a:lnTo>
                  <a:lnTo>
                    <a:pt x="2377" y="5573"/>
                  </a:lnTo>
                  <a:lnTo>
                    <a:pt x="1415" y="3056"/>
                  </a:lnTo>
                  <a:lnTo>
                    <a:pt x="821" y="1528"/>
                  </a:lnTo>
                  <a:lnTo>
                    <a:pt x="567" y="793"/>
                  </a:lnTo>
                  <a:lnTo>
                    <a:pt x="397" y="397"/>
                  </a:lnTo>
                  <a:lnTo>
                    <a:pt x="227" y="57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40"/>
            <p:cNvSpPr/>
            <p:nvPr/>
          </p:nvSpPr>
          <p:spPr>
            <a:xfrm>
              <a:off x="6190300" y="2086325"/>
              <a:ext cx="467450" cy="663325"/>
            </a:xfrm>
            <a:custGeom>
              <a:avLst/>
              <a:gdLst/>
              <a:ahLst/>
              <a:cxnLst/>
              <a:rect l="l" t="t" r="r" b="b"/>
              <a:pathLst>
                <a:path w="18698" h="26533" extrusionOk="0">
                  <a:moveTo>
                    <a:pt x="1584" y="0"/>
                  </a:moveTo>
                  <a:lnTo>
                    <a:pt x="1301" y="227"/>
                  </a:lnTo>
                  <a:lnTo>
                    <a:pt x="1075" y="453"/>
                  </a:lnTo>
                  <a:lnTo>
                    <a:pt x="821" y="707"/>
                  </a:lnTo>
                  <a:lnTo>
                    <a:pt x="623" y="990"/>
                  </a:lnTo>
                  <a:lnTo>
                    <a:pt x="453" y="1273"/>
                  </a:lnTo>
                  <a:lnTo>
                    <a:pt x="283" y="1584"/>
                  </a:lnTo>
                  <a:lnTo>
                    <a:pt x="142" y="1895"/>
                  </a:lnTo>
                  <a:lnTo>
                    <a:pt x="57" y="2207"/>
                  </a:lnTo>
                  <a:lnTo>
                    <a:pt x="0" y="2574"/>
                  </a:lnTo>
                  <a:lnTo>
                    <a:pt x="0" y="2914"/>
                  </a:lnTo>
                  <a:lnTo>
                    <a:pt x="29" y="3281"/>
                  </a:lnTo>
                  <a:lnTo>
                    <a:pt x="85" y="3451"/>
                  </a:lnTo>
                  <a:lnTo>
                    <a:pt x="142" y="3621"/>
                  </a:lnTo>
                  <a:lnTo>
                    <a:pt x="311" y="3904"/>
                  </a:lnTo>
                  <a:lnTo>
                    <a:pt x="481" y="4158"/>
                  </a:lnTo>
                  <a:lnTo>
                    <a:pt x="707" y="4385"/>
                  </a:lnTo>
                  <a:lnTo>
                    <a:pt x="962" y="4611"/>
                  </a:lnTo>
                  <a:lnTo>
                    <a:pt x="1471" y="5007"/>
                  </a:lnTo>
                  <a:lnTo>
                    <a:pt x="1980" y="5375"/>
                  </a:lnTo>
                  <a:lnTo>
                    <a:pt x="2263" y="5601"/>
                  </a:lnTo>
                  <a:lnTo>
                    <a:pt x="2546" y="5856"/>
                  </a:lnTo>
                  <a:lnTo>
                    <a:pt x="2829" y="6138"/>
                  </a:lnTo>
                  <a:lnTo>
                    <a:pt x="3055" y="6421"/>
                  </a:lnTo>
                  <a:lnTo>
                    <a:pt x="3253" y="6704"/>
                  </a:lnTo>
                  <a:lnTo>
                    <a:pt x="3423" y="7044"/>
                  </a:lnTo>
                  <a:lnTo>
                    <a:pt x="3536" y="7383"/>
                  </a:lnTo>
                  <a:lnTo>
                    <a:pt x="3621" y="7779"/>
                  </a:lnTo>
                  <a:lnTo>
                    <a:pt x="3678" y="8118"/>
                  </a:lnTo>
                  <a:lnTo>
                    <a:pt x="3678" y="8458"/>
                  </a:lnTo>
                  <a:lnTo>
                    <a:pt x="3678" y="8826"/>
                  </a:lnTo>
                  <a:lnTo>
                    <a:pt x="3649" y="9165"/>
                  </a:lnTo>
                  <a:lnTo>
                    <a:pt x="3536" y="9844"/>
                  </a:lnTo>
                  <a:lnTo>
                    <a:pt x="3395" y="10523"/>
                  </a:lnTo>
                  <a:lnTo>
                    <a:pt x="3282" y="11173"/>
                  </a:lnTo>
                  <a:lnTo>
                    <a:pt x="3197" y="11739"/>
                  </a:lnTo>
                  <a:lnTo>
                    <a:pt x="3140" y="12333"/>
                  </a:lnTo>
                  <a:lnTo>
                    <a:pt x="3140" y="12927"/>
                  </a:lnTo>
                  <a:lnTo>
                    <a:pt x="3168" y="13238"/>
                  </a:lnTo>
                  <a:lnTo>
                    <a:pt x="3197" y="13521"/>
                  </a:lnTo>
                  <a:lnTo>
                    <a:pt x="3253" y="13804"/>
                  </a:lnTo>
                  <a:lnTo>
                    <a:pt x="3338" y="14059"/>
                  </a:lnTo>
                  <a:lnTo>
                    <a:pt x="3423" y="14313"/>
                  </a:lnTo>
                  <a:lnTo>
                    <a:pt x="3564" y="14568"/>
                  </a:lnTo>
                  <a:lnTo>
                    <a:pt x="3706" y="14794"/>
                  </a:lnTo>
                  <a:lnTo>
                    <a:pt x="3876" y="14992"/>
                  </a:lnTo>
                  <a:lnTo>
                    <a:pt x="4074" y="15190"/>
                  </a:lnTo>
                  <a:lnTo>
                    <a:pt x="4300" y="15360"/>
                  </a:lnTo>
                  <a:lnTo>
                    <a:pt x="4526" y="15473"/>
                  </a:lnTo>
                  <a:lnTo>
                    <a:pt x="4752" y="15586"/>
                  </a:lnTo>
                  <a:lnTo>
                    <a:pt x="4979" y="15671"/>
                  </a:lnTo>
                  <a:lnTo>
                    <a:pt x="5233" y="15727"/>
                  </a:lnTo>
                  <a:lnTo>
                    <a:pt x="5742" y="15812"/>
                  </a:lnTo>
                  <a:lnTo>
                    <a:pt x="6252" y="15869"/>
                  </a:lnTo>
                  <a:lnTo>
                    <a:pt x="6789" y="15925"/>
                  </a:lnTo>
                  <a:lnTo>
                    <a:pt x="7298" y="16010"/>
                  </a:lnTo>
                  <a:lnTo>
                    <a:pt x="7553" y="16067"/>
                  </a:lnTo>
                  <a:lnTo>
                    <a:pt x="7779" y="16152"/>
                  </a:lnTo>
                  <a:lnTo>
                    <a:pt x="8005" y="16237"/>
                  </a:lnTo>
                  <a:lnTo>
                    <a:pt x="8232" y="16350"/>
                  </a:lnTo>
                  <a:lnTo>
                    <a:pt x="8458" y="16519"/>
                  </a:lnTo>
                  <a:lnTo>
                    <a:pt x="8656" y="16717"/>
                  </a:lnTo>
                  <a:lnTo>
                    <a:pt x="8826" y="16915"/>
                  </a:lnTo>
                  <a:lnTo>
                    <a:pt x="8967" y="17142"/>
                  </a:lnTo>
                  <a:lnTo>
                    <a:pt x="9080" y="17368"/>
                  </a:lnTo>
                  <a:lnTo>
                    <a:pt x="9193" y="17623"/>
                  </a:lnTo>
                  <a:lnTo>
                    <a:pt x="9278" y="17877"/>
                  </a:lnTo>
                  <a:lnTo>
                    <a:pt x="9335" y="18132"/>
                  </a:lnTo>
                  <a:lnTo>
                    <a:pt x="9363" y="18415"/>
                  </a:lnTo>
                  <a:lnTo>
                    <a:pt x="9391" y="18698"/>
                  </a:lnTo>
                  <a:lnTo>
                    <a:pt x="9420" y="19292"/>
                  </a:lnTo>
                  <a:lnTo>
                    <a:pt x="9363" y="19857"/>
                  </a:lnTo>
                  <a:lnTo>
                    <a:pt x="9307" y="20423"/>
                  </a:lnTo>
                  <a:lnTo>
                    <a:pt x="9080" y="21526"/>
                  </a:lnTo>
                  <a:lnTo>
                    <a:pt x="8995" y="22092"/>
                  </a:lnTo>
                  <a:lnTo>
                    <a:pt x="8939" y="22658"/>
                  </a:lnTo>
                  <a:lnTo>
                    <a:pt x="8939" y="23223"/>
                  </a:lnTo>
                  <a:lnTo>
                    <a:pt x="8939" y="23478"/>
                  </a:lnTo>
                  <a:lnTo>
                    <a:pt x="8995" y="23761"/>
                  </a:lnTo>
                  <a:lnTo>
                    <a:pt x="9024" y="24015"/>
                  </a:lnTo>
                  <a:lnTo>
                    <a:pt x="9109" y="24270"/>
                  </a:lnTo>
                  <a:lnTo>
                    <a:pt x="9193" y="24525"/>
                  </a:lnTo>
                  <a:lnTo>
                    <a:pt x="9307" y="24779"/>
                  </a:lnTo>
                  <a:lnTo>
                    <a:pt x="9448" y="25005"/>
                  </a:lnTo>
                  <a:lnTo>
                    <a:pt x="9589" y="25203"/>
                  </a:lnTo>
                  <a:lnTo>
                    <a:pt x="9759" y="25401"/>
                  </a:lnTo>
                  <a:lnTo>
                    <a:pt x="9929" y="25571"/>
                  </a:lnTo>
                  <a:lnTo>
                    <a:pt x="10127" y="25741"/>
                  </a:lnTo>
                  <a:lnTo>
                    <a:pt x="10325" y="25882"/>
                  </a:lnTo>
                  <a:lnTo>
                    <a:pt x="10551" y="25995"/>
                  </a:lnTo>
                  <a:lnTo>
                    <a:pt x="10777" y="26137"/>
                  </a:lnTo>
                  <a:lnTo>
                    <a:pt x="11258" y="26307"/>
                  </a:lnTo>
                  <a:lnTo>
                    <a:pt x="11767" y="26448"/>
                  </a:lnTo>
                  <a:lnTo>
                    <a:pt x="12277" y="26533"/>
                  </a:lnTo>
                  <a:lnTo>
                    <a:pt x="12786" y="26533"/>
                  </a:lnTo>
                  <a:lnTo>
                    <a:pt x="13295" y="26505"/>
                  </a:lnTo>
                  <a:lnTo>
                    <a:pt x="13776" y="26420"/>
                  </a:lnTo>
                  <a:lnTo>
                    <a:pt x="14285" y="26307"/>
                  </a:lnTo>
                  <a:lnTo>
                    <a:pt x="14766" y="26165"/>
                  </a:lnTo>
                  <a:lnTo>
                    <a:pt x="15247" y="25995"/>
                  </a:lnTo>
                  <a:lnTo>
                    <a:pt x="15728" y="25797"/>
                  </a:lnTo>
                  <a:lnTo>
                    <a:pt x="16661" y="25373"/>
                  </a:lnTo>
                  <a:lnTo>
                    <a:pt x="17708" y="24836"/>
                  </a:lnTo>
                  <a:lnTo>
                    <a:pt x="18217" y="24553"/>
                  </a:lnTo>
                  <a:lnTo>
                    <a:pt x="18698" y="24270"/>
                  </a:lnTo>
                  <a:lnTo>
                    <a:pt x="17453" y="22884"/>
                  </a:lnTo>
                  <a:lnTo>
                    <a:pt x="16208" y="21498"/>
                  </a:lnTo>
                  <a:lnTo>
                    <a:pt x="14964" y="20084"/>
                  </a:lnTo>
                  <a:lnTo>
                    <a:pt x="13776" y="18641"/>
                  </a:lnTo>
                  <a:lnTo>
                    <a:pt x="12588" y="17198"/>
                  </a:lnTo>
                  <a:lnTo>
                    <a:pt x="11456" y="15727"/>
                  </a:lnTo>
                  <a:lnTo>
                    <a:pt x="10325" y="14257"/>
                  </a:lnTo>
                  <a:lnTo>
                    <a:pt x="9222" y="12757"/>
                  </a:lnTo>
                  <a:lnTo>
                    <a:pt x="8147" y="11230"/>
                  </a:lnTo>
                  <a:lnTo>
                    <a:pt x="7100" y="9674"/>
                  </a:lnTo>
                  <a:lnTo>
                    <a:pt x="6110" y="8118"/>
                  </a:lnTo>
                  <a:lnTo>
                    <a:pt x="5120" y="6534"/>
                  </a:lnTo>
                  <a:lnTo>
                    <a:pt x="4187" y="4922"/>
                  </a:lnTo>
                  <a:lnTo>
                    <a:pt x="3282" y="3310"/>
                  </a:lnTo>
                  <a:lnTo>
                    <a:pt x="2405" y="1669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40"/>
            <p:cNvSpPr/>
            <p:nvPr/>
          </p:nvSpPr>
          <p:spPr>
            <a:xfrm>
              <a:off x="6229900" y="2067925"/>
              <a:ext cx="515550" cy="625150"/>
            </a:xfrm>
            <a:custGeom>
              <a:avLst/>
              <a:gdLst/>
              <a:ahLst/>
              <a:cxnLst/>
              <a:rect l="l" t="t" r="r" b="b"/>
              <a:pathLst>
                <a:path w="20622" h="25006" extrusionOk="0">
                  <a:moveTo>
                    <a:pt x="1726" y="1"/>
                  </a:moveTo>
                  <a:lnTo>
                    <a:pt x="1386" y="57"/>
                  </a:lnTo>
                  <a:lnTo>
                    <a:pt x="1019" y="142"/>
                  </a:lnTo>
                  <a:lnTo>
                    <a:pt x="679" y="284"/>
                  </a:lnTo>
                  <a:lnTo>
                    <a:pt x="368" y="482"/>
                  </a:lnTo>
                  <a:lnTo>
                    <a:pt x="0" y="736"/>
                  </a:lnTo>
                  <a:lnTo>
                    <a:pt x="821" y="2405"/>
                  </a:lnTo>
                  <a:lnTo>
                    <a:pt x="1698" y="4046"/>
                  </a:lnTo>
                  <a:lnTo>
                    <a:pt x="2603" y="5658"/>
                  </a:lnTo>
                  <a:lnTo>
                    <a:pt x="3536" y="7270"/>
                  </a:lnTo>
                  <a:lnTo>
                    <a:pt x="4526" y="8854"/>
                  </a:lnTo>
                  <a:lnTo>
                    <a:pt x="5516" y="10410"/>
                  </a:lnTo>
                  <a:lnTo>
                    <a:pt x="6563" y="11966"/>
                  </a:lnTo>
                  <a:lnTo>
                    <a:pt x="7638" y="13493"/>
                  </a:lnTo>
                  <a:lnTo>
                    <a:pt x="8741" y="14993"/>
                  </a:lnTo>
                  <a:lnTo>
                    <a:pt x="9872" y="16463"/>
                  </a:lnTo>
                  <a:lnTo>
                    <a:pt x="11004" y="17934"/>
                  </a:lnTo>
                  <a:lnTo>
                    <a:pt x="12192" y="19377"/>
                  </a:lnTo>
                  <a:lnTo>
                    <a:pt x="13380" y="20820"/>
                  </a:lnTo>
                  <a:lnTo>
                    <a:pt x="14624" y="22234"/>
                  </a:lnTo>
                  <a:lnTo>
                    <a:pt x="15869" y="23620"/>
                  </a:lnTo>
                  <a:lnTo>
                    <a:pt x="17114" y="25006"/>
                  </a:lnTo>
                  <a:lnTo>
                    <a:pt x="17510" y="24751"/>
                  </a:lnTo>
                  <a:lnTo>
                    <a:pt x="17877" y="24468"/>
                  </a:lnTo>
                  <a:lnTo>
                    <a:pt x="18245" y="24186"/>
                  </a:lnTo>
                  <a:lnTo>
                    <a:pt x="18613" y="23903"/>
                  </a:lnTo>
                  <a:lnTo>
                    <a:pt x="18924" y="23592"/>
                  </a:lnTo>
                  <a:lnTo>
                    <a:pt x="19235" y="23252"/>
                  </a:lnTo>
                  <a:lnTo>
                    <a:pt x="19518" y="22884"/>
                  </a:lnTo>
                  <a:lnTo>
                    <a:pt x="19801" y="22517"/>
                  </a:lnTo>
                  <a:lnTo>
                    <a:pt x="19999" y="22206"/>
                  </a:lnTo>
                  <a:lnTo>
                    <a:pt x="20169" y="21866"/>
                  </a:lnTo>
                  <a:lnTo>
                    <a:pt x="20310" y="21498"/>
                  </a:lnTo>
                  <a:lnTo>
                    <a:pt x="20423" y="21159"/>
                  </a:lnTo>
                  <a:lnTo>
                    <a:pt x="20508" y="20791"/>
                  </a:lnTo>
                  <a:lnTo>
                    <a:pt x="20593" y="20395"/>
                  </a:lnTo>
                  <a:lnTo>
                    <a:pt x="20621" y="20028"/>
                  </a:lnTo>
                  <a:lnTo>
                    <a:pt x="20621" y="19660"/>
                  </a:lnTo>
                  <a:lnTo>
                    <a:pt x="20621" y="19292"/>
                  </a:lnTo>
                  <a:lnTo>
                    <a:pt x="20565" y="18924"/>
                  </a:lnTo>
                  <a:lnTo>
                    <a:pt x="20480" y="18557"/>
                  </a:lnTo>
                  <a:lnTo>
                    <a:pt x="20367" y="18217"/>
                  </a:lnTo>
                  <a:lnTo>
                    <a:pt x="20225" y="17878"/>
                  </a:lnTo>
                  <a:lnTo>
                    <a:pt x="20027" y="17567"/>
                  </a:lnTo>
                  <a:lnTo>
                    <a:pt x="19829" y="17284"/>
                  </a:lnTo>
                  <a:lnTo>
                    <a:pt x="19575" y="17001"/>
                  </a:lnTo>
                  <a:lnTo>
                    <a:pt x="19235" y="16718"/>
                  </a:lnTo>
                  <a:lnTo>
                    <a:pt x="18867" y="16463"/>
                  </a:lnTo>
                  <a:lnTo>
                    <a:pt x="18471" y="16265"/>
                  </a:lnTo>
                  <a:lnTo>
                    <a:pt x="18047" y="16096"/>
                  </a:lnTo>
                  <a:lnTo>
                    <a:pt x="17623" y="15926"/>
                  </a:lnTo>
                  <a:lnTo>
                    <a:pt x="17199" y="15785"/>
                  </a:lnTo>
                  <a:lnTo>
                    <a:pt x="16322" y="15530"/>
                  </a:lnTo>
                  <a:lnTo>
                    <a:pt x="15897" y="15389"/>
                  </a:lnTo>
                  <a:lnTo>
                    <a:pt x="15473" y="15219"/>
                  </a:lnTo>
                  <a:lnTo>
                    <a:pt x="15049" y="15021"/>
                  </a:lnTo>
                  <a:lnTo>
                    <a:pt x="14653" y="14795"/>
                  </a:lnTo>
                  <a:lnTo>
                    <a:pt x="14285" y="14540"/>
                  </a:lnTo>
                  <a:lnTo>
                    <a:pt x="13946" y="14257"/>
                  </a:lnTo>
                  <a:lnTo>
                    <a:pt x="13804" y="14087"/>
                  </a:lnTo>
                  <a:lnTo>
                    <a:pt x="13663" y="13918"/>
                  </a:lnTo>
                  <a:lnTo>
                    <a:pt x="13550" y="13720"/>
                  </a:lnTo>
                  <a:lnTo>
                    <a:pt x="13436" y="13522"/>
                  </a:lnTo>
                  <a:lnTo>
                    <a:pt x="13295" y="13154"/>
                  </a:lnTo>
                  <a:lnTo>
                    <a:pt x="13182" y="12758"/>
                  </a:lnTo>
                  <a:lnTo>
                    <a:pt x="13154" y="12362"/>
                  </a:lnTo>
                  <a:lnTo>
                    <a:pt x="13125" y="11966"/>
                  </a:lnTo>
                  <a:lnTo>
                    <a:pt x="13154" y="11542"/>
                  </a:lnTo>
                  <a:lnTo>
                    <a:pt x="13210" y="11146"/>
                  </a:lnTo>
                  <a:lnTo>
                    <a:pt x="13295" y="10325"/>
                  </a:lnTo>
                  <a:lnTo>
                    <a:pt x="13352" y="9901"/>
                  </a:lnTo>
                  <a:lnTo>
                    <a:pt x="13380" y="9505"/>
                  </a:lnTo>
                  <a:lnTo>
                    <a:pt x="13380" y="9081"/>
                  </a:lnTo>
                  <a:lnTo>
                    <a:pt x="13352" y="8656"/>
                  </a:lnTo>
                  <a:lnTo>
                    <a:pt x="13267" y="8260"/>
                  </a:lnTo>
                  <a:lnTo>
                    <a:pt x="13154" y="7893"/>
                  </a:lnTo>
                  <a:lnTo>
                    <a:pt x="12984" y="7525"/>
                  </a:lnTo>
                  <a:lnTo>
                    <a:pt x="12871" y="7355"/>
                  </a:lnTo>
                  <a:lnTo>
                    <a:pt x="12758" y="7214"/>
                  </a:lnTo>
                  <a:lnTo>
                    <a:pt x="12588" y="7044"/>
                  </a:lnTo>
                  <a:lnTo>
                    <a:pt x="12418" y="6903"/>
                  </a:lnTo>
                  <a:lnTo>
                    <a:pt x="12248" y="6790"/>
                  </a:lnTo>
                  <a:lnTo>
                    <a:pt x="12050" y="6676"/>
                  </a:lnTo>
                  <a:lnTo>
                    <a:pt x="11852" y="6592"/>
                  </a:lnTo>
                  <a:lnTo>
                    <a:pt x="11626" y="6507"/>
                  </a:lnTo>
                  <a:lnTo>
                    <a:pt x="11202" y="6394"/>
                  </a:lnTo>
                  <a:lnTo>
                    <a:pt x="10749" y="6337"/>
                  </a:lnTo>
                  <a:lnTo>
                    <a:pt x="9816" y="6337"/>
                  </a:lnTo>
                  <a:lnTo>
                    <a:pt x="9335" y="6365"/>
                  </a:lnTo>
                  <a:lnTo>
                    <a:pt x="8430" y="6450"/>
                  </a:lnTo>
                  <a:lnTo>
                    <a:pt x="7949" y="6450"/>
                  </a:lnTo>
                  <a:lnTo>
                    <a:pt x="7496" y="6422"/>
                  </a:lnTo>
                  <a:lnTo>
                    <a:pt x="7044" y="6365"/>
                  </a:lnTo>
                  <a:lnTo>
                    <a:pt x="6619" y="6280"/>
                  </a:lnTo>
                  <a:lnTo>
                    <a:pt x="6393" y="6196"/>
                  </a:lnTo>
                  <a:lnTo>
                    <a:pt x="6195" y="6111"/>
                  </a:lnTo>
                  <a:lnTo>
                    <a:pt x="6025" y="5998"/>
                  </a:lnTo>
                  <a:lnTo>
                    <a:pt x="5827" y="5856"/>
                  </a:lnTo>
                  <a:lnTo>
                    <a:pt x="5516" y="5602"/>
                  </a:lnTo>
                  <a:lnTo>
                    <a:pt x="5262" y="5319"/>
                  </a:lnTo>
                  <a:lnTo>
                    <a:pt x="5064" y="4979"/>
                  </a:lnTo>
                  <a:lnTo>
                    <a:pt x="4894" y="4640"/>
                  </a:lnTo>
                  <a:lnTo>
                    <a:pt x="4752" y="4272"/>
                  </a:lnTo>
                  <a:lnTo>
                    <a:pt x="4639" y="3904"/>
                  </a:lnTo>
                  <a:lnTo>
                    <a:pt x="4441" y="3141"/>
                  </a:lnTo>
                  <a:lnTo>
                    <a:pt x="4243" y="2377"/>
                  </a:lnTo>
                  <a:lnTo>
                    <a:pt x="4130" y="1981"/>
                  </a:lnTo>
                  <a:lnTo>
                    <a:pt x="3989" y="1641"/>
                  </a:lnTo>
                  <a:lnTo>
                    <a:pt x="3819" y="1274"/>
                  </a:lnTo>
                  <a:lnTo>
                    <a:pt x="3621" y="963"/>
                  </a:lnTo>
                  <a:lnTo>
                    <a:pt x="3395" y="651"/>
                  </a:lnTo>
                  <a:lnTo>
                    <a:pt x="3084" y="397"/>
                  </a:lnTo>
                  <a:lnTo>
                    <a:pt x="2942" y="284"/>
                  </a:lnTo>
                  <a:lnTo>
                    <a:pt x="2772" y="199"/>
                  </a:lnTo>
                  <a:lnTo>
                    <a:pt x="2603" y="114"/>
                  </a:lnTo>
                  <a:lnTo>
                    <a:pt x="2433" y="57"/>
                  </a:lnTo>
                  <a:lnTo>
                    <a:pt x="2094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40"/>
            <p:cNvSpPr/>
            <p:nvPr/>
          </p:nvSpPr>
          <p:spPr>
            <a:xfrm>
              <a:off x="6233425" y="2116025"/>
              <a:ext cx="451200" cy="592625"/>
            </a:xfrm>
            <a:custGeom>
              <a:avLst/>
              <a:gdLst/>
              <a:ahLst/>
              <a:cxnLst/>
              <a:rect l="l" t="t" r="r" b="b"/>
              <a:pathLst>
                <a:path w="18048" h="23705" extrusionOk="0">
                  <a:moveTo>
                    <a:pt x="86" y="0"/>
                  </a:moveTo>
                  <a:lnTo>
                    <a:pt x="29" y="85"/>
                  </a:lnTo>
                  <a:lnTo>
                    <a:pt x="1" y="113"/>
                  </a:lnTo>
                  <a:lnTo>
                    <a:pt x="29" y="170"/>
                  </a:lnTo>
                  <a:lnTo>
                    <a:pt x="736" y="1415"/>
                  </a:lnTo>
                  <a:lnTo>
                    <a:pt x="1472" y="2631"/>
                  </a:lnTo>
                  <a:lnTo>
                    <a:pt x="2207" y="3876"/>
                  </a:lnTo>
                  <a:lnTo>
                    <a:pt x="2971" y="5092"/>
                  </a:lnTo>
                  <a:lnTo>
                    <a:pt x="3763" y="6280"/>
                  </a:lnTo>
                  <a:lnTo>
                    <a:pt x="4555" y="7468"/>
                  </a:lnTo>
                  <a:lnTo>
                    <a:pt x="5347" y="8656"/>
                  </a:lnTo>
                  <a:lnTo>
                    <a:pt x="6196" y="9844"/>
                  </a:lnTo>
                  <a:lnTo>
                    <a:pt x="7016" y="11004"/>
                  </a:lnTo>
                  <a:lnTo>
                    <a:pt x="7893" y="12163"/>
                  </a:lnTo>
                  <a:lnTo>
                    <a:pt x="8741" y="13295"/>
                  </a:lnTo>
                  <a:lnTo>
                    <a:pt x="9646" y="14455"/>
                  </a:lnTo>
                  <a:lnTo>
                    <a:pt x="10523" y="15558"/>
                  </a:lnTo>
                  <a:lnTo>
                    <a:pt x="11429" y="16689"/>
                  </a:lnTo>
                  <a:lnTo>
                    <a:pt x="12362" y="17792"/>
                  </a:lnTo>
                  <a:lnTo>
                    <a:pt x="13295" y="18867"/>
                  </a:lnTo>
                  <a:lnTo>
                    <a:pt x="14370" y="20112"/>
                  </a:lnTo>
                  <a:lnTo>
                    <a:pt x="15445" y="21300"/>
                  </a:lnTo>
                  <a:lnTo>
                    <a:pt x="16548" y="22488"/>
                  </a:lnTo>
                  <a:lnTo>
                    <a:pt x="17708" y="23619"/>
                  </a:lnTo>
                  <a:lnTo>
                    <a:pt x="17765" y="23676"/>
                  </a:lnTo>
                  <a:lnTo>
                    <a:pt x="17850" y="23704"/>
                  </a:lnTo>
                  <a:lnTo>
                    <a:pt x="17906" y="23676"/>
                  </a:lnTo>
                  <a:lnTo>
                    <a:pt x="17991" y="23648"/>
                  </a:lnTo>
                  <a:lnTo>
                    <a:pt x="18019" y="23591"/>
                  </a:lnTo>
                  <a:lnTo>
                    <a:pt x="18048" y="23506"/>
                  </a:lnTo>
                  <a:lnTo>
                    <a:pt x="18048" y="23450"/>
                  </a:lnTo>
                  <a:lnTo>
                    <a:pt x="17991" y="23365"/>
                  </a:lnTo>
                  <a:lnTo>
                    <a:pt x="16039" y="21272"/>
                  </a:lnTo>
                  <a:lnTo>
                    <a:pt x="15077" y="20197"/>
                  </a:lnTo>
                  <a:lnTo>
                    <a:pt x="14116" y="19122"/>
                  </a:lnTo>
                  <a:lnTo>
                    <a:pt x="12249" y="16972"/>
                  </a:lnTo>
                  <a:lnTo>
                    <a:pt x="10438" y="14737"/>
                  </a:lnTo>
                  <a:lnTo>
                    <a:pt x="8685" y="12503"/>
                  </a:lnTo>
                  <a:lnTo>
                    <a:pt x="6959" y="10212"/>
                  </a:lnTo>
                  <a:lnTo>
                    <a:pt x="5290" y="7892"/>
                  </a:lnTo>
                  <a:lnTo>
                    <a:pt x="3706" y="5544"/>
                  </a:lnTo>
                  <a:lnTo>
                    <a:pt x="2801" y="4187"/>
                  </a:lnTo>
                  <a:lnTo>
                    <a:pt x="1953" y="2829"/>
                  </a:lnTo>
                  <a:lnTo>
                    <a:pt x="255" y="57"/>
                  </a:lnTo>
                  <a:lnTo>
                    <a:pt x="199" y="29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40"/>
            <p:cNvSpPr/>
            <p:nvPr/>
          </p:nvSpPr>
          <p:spPr>
            <a:xfrm>
              <a:off x="6218575" y="2106825"/>
              <a:ext cx="81350" cy="112475"/>
            </a:xfrm>
            <a:custGeom>
              <a:avLst/>
              <a:gdLst/>
              <a:ahLst/>
              <a:cxnLst/>
              <a:rect l="l" t="t" r="r" b="b"/>
              <a:pathLst>
                <a:path w="3254" h="4499" extrusionOk="0">
                  <a:moveTo>
                    <a:pt x="3027" y="1"/>
                  </a:moveTo>
                  <a:lnTo>
                    <a:pt x="2971" y="29"/>
                  </a:lnTo>
                  <a:lnTo>
                    <a:pt x="2914" y="57"/>
                  </a:lnTo>
                  <a:lnTo>
                    <a:pt x="2858" y="85"/>
                  </a:lnTo>
                  <a:lnTo>
                    <a:pt x="2829" y="170"/>
                  </a:lnTo>
                  <a:lnTo>
                    <a:pt x="2773" y="651"/>
                  </a:lnTo>
                  <a:lnTo>
                    <a:pt x="2745" y="1132"/>
                  </a:lnTo>
                  <a:lnTo>
                    <a:pt x="2716" y="1613"/>
                  </a:lnTo>
                  <a:lnTo>
                    <a:pt x="2716" y="2094"/>
                  </a:lnTo>
                  <a:lnTo>
                    <a:pt x="2716" y="2575"/>
                  </a:lnTo>
                  <a:lnTo>
                    <a:pt x="2773" y="3084"/>
                  </a:lnTo>
                  <a:lnTo>
                    <a:pt x="2886" y="4046"/>
                  </a:lnTo>
                  <a:lnTo>
                    <a:pt x="1500" y="3395"/>
                  </a:lnTo>
                  <a:lnTo>
                    <a:pt x="114" y="2744"/>
                  </a:lnTo>
                  <a:lnTo>
                    <a:pt x="57" y="2744"/>
                  </a:lnTo>
                  <a:lnTo>
                    <a:pt x="1" y="2801"/>
                  </a:lnTo>
                  <a:lnTo>
                    <a:pt x="1" y="2886"/>
                  </a:lnTo>
                  <a:lnTo>
                    <a:pt x="29" y="2942"/>
                  </a:lnTo>
                  <a:lnTo>
                    <a:pt x="1500" y="3706"/>
                  </a:lnTo>
                  <a:lnTo>
                    <a:pt x="2999" y="4470"/>
                  </a:lnTo>
                  <a:lnTo>
                    <a:pt x="3112" y="4498"/>
                  </a:lnTo>
                  <a:lnTo>
                    <a:pt x="3197" y="4470"/>
                  </a:lnTo>
                  <a:lnTo>
                    <a:pt x="3254" y="4385"/>
                  </a:lnTo>
                  <a:lnTo>
                    <a:pt x="3254" y="4300"/>
                  </a:lnTo>
                  <a:lnTo>
                    <a:pt x="3197" y="3791"/>
                  </a:lnTo>
                  <a:lnTo>
                    <a:pt x="3141" y="3254"/>
                  </a:lnTo>
                  <a:lnTo>
                    <a:pt x="3084" y="2744"/>
                  </a:lnTo>
                  <a:lnTo>
                    <a:pt x="3084" y="2235"/>
                  </a:lnTo>
                  <a:lnTo>
                    <a:pt x="3084" y="1726"/>
                  </a:lnTo>
                  <a:lnTo>
                    <a:pt x="3112" y="1217"/>
                  </a:lnTo>
                  <a:lnTo>
                    <a:pt x="3197" y="170"/>
                  </a:lnTo>
                  <a:lnTo>
                    <a:pt x="3169" y="114"/>
                  </a:lnTo>
                  <a:lnTo>
                    <a:pt x="3141" y="57"/>
                  </a:lnTo>
                  <a:lnTo>
                    <a:pt x="3084" y="29"/>
                  </a:lnTo>
                  <a:lnTo>
                    <a:pt x="302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40"/>
            <p:cNvSpPr/>
            <p:nvPr/>
          </p:nvSpPr>
          <p:spPr>
            <a:xfrm>
              <a:off x="6310500" y="2289275"/>
              <a:ext cx="142875" cy="131550"/>
            </a:xfrm>
            <a:custGeom>
              <a:avLst/>
              <a:gdLst/>
              <a:ahLst/>
              <a:cxnLst/>
              <a:rect l="l" t="t" r="r" b="b"/>
              <a:pathLst>
                <a:path w="5715" h="5262" extrusionOk="0">
                  <a:moveTo>
                    <a:pt x="5460" y="0"/>
                  </a:moveTo>
                  <a:lnTo>
                    <a:pt x="5375" y="29"/>
                  </a:lnTo>
                  <a:lnTo>
                    <a:pt x="5319" y="85"/>
                  </a:lnTo>
                  <a:lnTo>
                    <a:pt x="5262" y="170"/>
                  </a:lnTo>
                  <a:lnTo>
                    <a:pt x="5121" y="736"/>
                  </a:lnTo>
                  <a:lnTo>
                    <a:pt x="4979" y="1302"/>
                  </a:lnTo>
                  <a:lnTo>
                    <a:pt x="4895" y="1867"/>
                  </a:lnTo>
                  <a:lnTo>
                    <a:pt x="4810" y="2433"/>
                  </a:lnTo>
                  <a:lnTo>
                    <a:pt x="4753" y="3027"/>
                  </a:lnTo>
                  <a:lnTo>
                    <a:pt x="4725" y="3593"/>
                  </a:lnTo>
                  <a:lnTo>
                    <a:pt x="4725" y="4187"/>
                  </a:lnTo>
                  <a:lnTo>
                    <a:pt x="4725" y="4753"/>
                  </a:lnTo>
                  <a:lnTo>
                    <a:pt x="4187" y="4555"/>
                  </a:lnTo>
                  <a:lnTo>
                    <a:pt x="3622" y="4413"/>
                  </a:lnTo>
                  <a:lnTo>
                    <a:pt x="3028" y="4272"/>
                  </a:lnTo>
                  <a:lnTo>
                    <a:pt x="2462" y="4187"/>
                  </a:lnTo>
                  <a:lnTo>
                    <a:pt x="1868" y="4102"/>
                  </a:lnTo>
                  <a:lnTo>
                    <a:pt x="1274" y="4074"/>
                  </a:lnTo>
                  <a:lnTo>
                    <a:pt x="680" y="4102"/>
                  </a:lnTo>
                  <a:lnTo>
                    <a:pt x="86" y="4130"/>
                  </a:lnTo>
                  <a:lnTo>
                    <a:pt x="58" y="4159"/>
                  </a:lnTo>
                  <a:lnTo>
                    <a:pt x="29" y="4187"/>
                  </a:lnTo>
                  <a:lnTo>
                    <a:pt x="1" y="4272"/>
                  </a:lnTo>
                  <a:lnTo>
                    <a:pt x="29" y="4357"/>
                  </a:lnTo>
                  <a:lnTo>
                    <a:pt x="58" y="4385"/>
                  </a:lnTo>
                  <a:lnTo>
                    <a:pt x="114" y="4385"/>
                  </a:lnTo>
                  <a:lnTo>
                    <a:pt x="736" y="4413"/>
                  </a:lnTo>
                  <a:lnTo>
                    <a:pt x="1330" y="4441"/>
                  </a:lnTo>
                  <a:lnTo>
                    <a:pt x="1953" y="4498"/>
                  </a:lnTo>
                  <a:lnTo>
                    <a:pt x="2547" y="4583"/>
                  </a:lnTo>
                  <a:lnTo>
                    <a:pt x="3141" y="4696"/>
                  </a:lnTo>
                  <a:lnTo>
                    <a:pt x="3735" y="4837"/>
                  </a:lnTo>
                  <a:lnTo>
                    <a:pt x="4301" y="5035"/>
                  </a:lnTo>
                  <a:lnTo>
                    <a:pt x="4895" y="5233"/>
                  </a:lnTo>
                  <a:lnTo>
                    <a:pt x="4979" y="5262"/>
                  </a:lnTo>
                  <a:lnTo>
                    <a:pt x="5064" y="5205"/>
                  </a:lnTo>
                  <a:lnTo>
                    <a:pt x="5121" y="5149"/>
                  </a:lnTo>
                  <a:lnTo>
                    <a:pt x="5149" y="5064"/>
                  </a:lnTo>
                  <a:lnTo>
                    <a:pt x="5149" y="4470"/>
                  </a:lnTo>
                  <a:lnTo>
                    <a:pt x="5149" y="3847"/>
                  </a:lnTo>
                  <a:lnTo>
                    <a:pt x="5177" y="3253"/>
                  </a:lnTo>
                  <a:lnTo>
                    <a:pt x="5262" y="2659"/>
                  </a:lnTo>
                  <a:lnTo>
                    <a:pt x="5319" y="2065"/>
                  </a:lnTo>
                  <a:lnTo>
                    <a:pt x="5432" y="1471"/>
                  </a:lnTo>
                  <a:lnTo>
                    <a:pt x="5545" y="877"/>
                  </a:lnTo>
                  <a:lnTo>
                    <a:pt x="5687" y="312"/>
                  </a:lnTo>
                  <a:lnTo>
                    <a:pt x="5715" y="198"/>
                  </a:lnTo>
                  <a:lnTo>
                    <a:pt x="5687" y="114"/>
                  </a:lnTo>
                  <a:lnTo>
                    <a:pt x="5602" y="57"/>
                  </a:lnTo>
                  <a:lnTo>
                    <a:pt x="5545" y="29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40"/>
            <p:cNvSpPr/>
            <p:nvPr/>
          </p:nvSpPr>
          <p:spPr>
            <a:xfrm>
              <a:off x="6481650" y="2509200"/>
              <a:ext cx="155600" cy="132275"/>
            </a:xfrm>
            <a:custGeom>
              <a:avLst/>
              <a:gdLst/>
              <a:ahLst/>
              <a:cxnLst/>
              <a:rect l="l" t="t" r="r" b="b"/>
              <a:pathLst>
                <a:path w="6224" h="5291" extrusionOk="0">
                  <a:moveTo>
                    <a:pt x="5997" y="0"/>
                  </a:moveTo>
                  <a:lnTo>
                    <a:pt x="5940" y="29"/>
                  </a:lnTo>
                  <a:lnTo>
                    <a:pt x="5884" y="57"/>
                  </a:lnTo>
                  <a:lnTo>
                    <a:pt x="5856" y="114"/>
                  </a:lnTo>
                  <a:lnTo>
                    <a:pt x="5799" y="425"/>
                  </a:lnTo>
                  <a:lnTo>
                    <a:pt x="5742" y="736"/>
                  </a:lnTo>
                  <a:lnTo>
                    <a:pt x="5658" y="1387"/>
                  </a:lnTo>
                  <a:lnTo>
                    <a:pt x="5516" y="2575"/>
                  </a:lnTo>
                  <a:lnTo>
                    <a:pt x="5233" y="4866"/>
                  </a:lnTo>
                  <a:lnTo>
                    <a:pt x="4611" y="4753"/>
                  </a:lnTo>
                  <a:lnTo>
                    <a:pt x="4017" y="4639"/>
                  </a:lnTo>
                  <a:lnTo>
                    <a:pt x="3395" y="4583"/>
                  </a:lnTo>
                  <a:lnTo>
                    <a:pt x="2772" y="4526"/>
                  </a:lnTo>
                  <a:lnTo>
                    <a:pt x="2094" y="4498"/>
                  </a:lnTo>
                  <a:lnTo>
                    <a:pt x="1415" y="4498"/>
                  </a:lnTo>
                  <a:lnTo>
                    <a:pt x="764" y="4526"/>
                  </a:lnTo>
                  <a:lnTo>
                    <a:pt x="85" y="4611"/>
                  </a:lnTo>
                  <a:lnTo>
                    <a:pt x="57" y="4639"/>
                  </a:lnTo>
                  <a:lnTo>
                    <a:pt x="0" y="4668"/>
                  </a:lnTo>
                  <a:lnTo>
                    <a:pt x="0" y="4724"/>
                  </a:lnTo>
                  <a:lnTo>
                    <a:pt x="29" y="4809"/>
                  </a:lnTo>
                  <a:lnTo>
                    <a:pt x="57" y="4837"/>
                  </a:lnTo>
                  <a:lnTo>
                    <a:pt x="2065" y="4837"/>
                  </a:lnTo>
                  <a:lnTo>
                    <a:pt x="2716" y="4894"/>
                  </a:lnTo>
                  <a:lnTo>
                    <a:pt x="3366" y="4951"/>
                  </a:lnTo>
                  <a:lnTo>
                    <a:pt x="4045" y="5035"/>
                  </a:lnTo>
                  <a:lnTo>
                    <a:pt x="4696" y="5149"/>
                  </a:lnTo>
                  <a:lnTo>
                    <a:pt x="5346" y="5290"/>
                  </a:lnTo>
                  <a:lnTo>
                    <a:pt x="5431" y="5290"/>
                  </a:lnTo>
                  <a:lnTo>
                    <a:pt x="5516" y="5262"/>
                  </a:lnTo>
                  <a:lnTo>
                    <a:pt x="5573" y="5205"/>
                  </a:lnTo>
                  <a:lnTo>
                    <a:pt x="5601" y="5120"/>
                  </a:lnTo>
                  <a:lnTo>
                    <a:pt x="5742" y="3876"/>
                  </a:lnTo>
                  <a:lnTo>
                    <a:pt x="5912" y="2659"/>
                  </a:lnTo>
                  <a:lnTo>
                    <a:pt x="6082" y="1443"/>
                  </a:lnTo>
                  <a:lnTo>
                    <a:pt x="6167" y="821"/>
                  </a:lnTo>
                  <a:lnTo>
                    <a:pt x="6195" y="510"/>
                  </a:lnTo>
                  <a:lnTo>
                    <a:pt x="6223" y="198"/>
                  </a:lnTo>
                  <a:lnTo>
                    <a:pt x="6195" y="114"/>
                  </a:lnTo>
                  <a:lnTo>
                    <a:pt x="6167" y="57"/>
                  </a:lnTo>
                  <a:lnTo>
                    <a:pt x="6110" y="29"/>
                  </a:lnTo>
                  <a:lnTo>
                    <a:pt x="605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40"/>
            <p:cNvSpPr/>
            <p:nvPr/>
          </p:nvSpPr>
          <p:spPr>
            <a:xfrm>
              <a:off x="6702975" y="2379800"/>
              <a:ext cx="184600" cy="364200"/>
            </a:xfrm>
            <a:custGeom>
              <a:avLst/>
              <a:gdLst/>
              <a:ahLst/>
              <a:cxnLst/>
              <a:rect l="l" t="t" r="r" b="b"/>
              <a:pathLst>
                <a:path w="7384" h="14568" extrusionOk="0">
                  <a:moveTo>
                    <a:pt x="7384" y="0"/>
                  </a:moveTo>
                  <a:lnTo>
                    <a:pt x="7044" y="255"/>
                  </a:lnTo>
                  <a:lnTo>
                    <a:pt x="6705" y="594"/>
                  </a:lnTo>
                  <a:lnTo>
                    <a:pt x="6422" y="934"/>
                  </a:lnTo>
                  <a:lnTo>
                    <a:pt x="6139" y="1301"/>
                  </a:lnTo>
                  <a:lnTo>
                    <a:pt x="5885" y="1697"/>
                  </a:lnTo>
                  <a:lnTo>
                    <a:pt x="5658" y="2122"/>
                  </a:lnTo>
                  <a:lnTo>
                    <a:pt x="5234" y="2942"/>
                  </a:lnTo>
                  <a:lnTo>
                    <a:pt x="4781" y="3847"/>
                  </a:lnTo>
                  <a:lnTo>
                    <a:pt x="1189" y="11117"/>
                  </a:lnTo>
                  <a:lnTo>
                    <a:pt x="284" y="12927"/>
                  </a:lnTo>
                  <a:lnTo>
                    <a:pt x="142" y="13238"/>
                  </a:lnTo>
                  <a:lnTo>
                    <a:pt x="58" y="13521"/>
                  </a:lnTo>
                  <a:lnTo>
                    <a:pt x="1" y="13691"/>
                  </a:lnTo>
                  <a:lnTo>
                    <a:pt x="1" y="13860"/>
                  </a:lnTo>
                  <a:lnTo>
                    <a:pt x="1" y="14002"/>
                  </a:lnTo>
                  <a:lnTo>
                    <a:pt x="29" y="14172"/>
                  </a:lnTo>
                  <a:lnTo>
                    <a:pt x="86" y="14313"/>
                  </a:lnTo>
                  <a:lnTo>
                    <a:pt x="171" y="14426"/>
                  </a:lnTo>
                  <a:lnTo>
                    <a:pt x="256" y="14511"/>
                  </a:lnTo>
                  <a:lnTo>
                    <a:pt x="369" y="14539"/>
                  </a:lnTo>
                  <a:lnTo>
                    <a:pt x="482" y="14568"/>
                  </a:lnTo>
                  <a:lnTo>
                    <a:pt x="595" y="14568"/>
                  </a:lnTo>
                  <a:lnTo>
                    <a:pt x="878" y="14539"/>
                  </a:lnTo>
                  <a:lnTo>
                    <a:pt x="1302" y="14426"/>
                  </a:lnTo>
                  <a:lnTo>
                    <a:pt x="2716" y="11286"/>
                  </a:lnTo>
                  <a:lnTo>
                    <a:pt x="4159" y="8147"/>
                  </a:lnTo>
                  <a:lnTo>
                    <a:pt x="5630" y="5035"/>
                  </a:lnTo>
                  <a:lnTo>
                    <a:pt x="7186" y="1924"/>
                  </a:lnTo>
                  <a:lnTo>
                    <a:pt x="6875" y="2178"/>
                  </a:lnTo>
                  <a:lnTo>
                    <a:pt x="6592" y="2461"/>
                  </a:lnTo>
                  <a:lnTo>
                    <a:pt x="6337" y="2800"/>
                  </a:lnTo>
                  <a:lnTo>
                    <a:pt x="6111" y="3140"/>
                  </a:lnTo>
                  <a:lnTo>
                    <a:pt x="5658" y="3847"/>
                  </a:lnTo>
                  <a:lnTo>
                    <a:pt x="5460" y="4186"/>
                  </a:lnTo>
                  <a:lnTo>
                    <a:pt x="5206" y="4526"/>
                  </a:lnTo>
                  <a:lnTo>
                    <a:pt x="5715" y="3338"/>
                  </a:lnTo>
                  <a:lnTo>
                    <a:pt x="6224" y="2178"/>
                  </a:lnTo>
                  <a:lnTo>
                    <a:pt x="6479" y="1612"/>
                  </a:lnTo>
                  <a:lnTo>
                    <a:pt x="6761" y="1047"/>
                  </a:lnTo>
                  <a:lnTo>
                    <a:pt x="7044" y="509"/>
                  </a:lnTo>
                  <a:lnTo>
                    <a:pt x="7384" y="0"/>
                  </a:lnTo>
                  <a:close/>
                </a:path>
              </a:pathLst>
            </a:custGeom>
            <a:solidFill>
              <a:srgbClr val="599E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40"/>
            <p:cNvSpPr/>
            <p:nvPr/>
          </p:nvSpPr>
          <p:spPr>
            <a:xfrm>
              <a:off x="6735525" y="2365650"/>
              <a:ext cx="571400" cy="374825"/>
            </a:xfrm>
            <a:custGeom>
              <a:avLst/>
              <a:gdLst/>
              <a:ahLst/>
              <a:cxnLst/>
              <a:rect l="l" t="t" r="r" b="b"/>
              <a:pathLst>
                <a:path w="22856" h="14993" extrusionOk="0">
                  <a:moveTo>
                    <a:pt x="7553" y="0"/>
                  </a:moveTo>
                  <a:lnTo>
                    <a:pt x="7298" y="57"/>
                  </a:lnTo>
                  <a:lnTo>
                    <a:pt x="7015" y="114"/>
                  </a:lnTo>
                  <a:lnTo>
                    <a:pt x="6761" y="198"/>
                  </a:lnTo>
                  <a:lnTo>
                    <a:pt x="6421" y="368"/>
                  </a:lnTo>
                  <a:lnTo>
                    <a:pt x="6082" y="566"/>
                  </a:lnTo>
                  <a:lnTo>
                    <a:pt x="5742" y="1075"/>
                  </a:lnTo>
                  <a:lnTo>
                    <a:pt x="5459" y="1613"/>
                  </a:lnTo>
                  <a:lnTo>
                    <a:pt x="5177" y="2178"/>
                  </a:lnTo>
                  <a:lnTo>
                    <a:pt x="4922" y="2744"/>
                  </a:lnTo>
                  <a:lnTo>
                    <a:pt x="4413" y="3904"/>
                  </a:lnTo>
                  <a:lnTo>
                    <a:pt x="3904" y="5092"/>
                  </a:lnTo>
                  <a:lnTo>
                    <a:pt x="4158" y="4752"/>
                  </a:lnTo>
                  <a:lnTo>
                    <a:pt x="4356" y="4413"/>
                  </a:lnTo>
                  <a:lnTo>
                    <a:pt x="4809" y="3706"/>
                  </a:lnTo>
                  <a:lnTo>
                    <a:pt x="5035" y="3366"/>
                  </a:lnTo>
                  <a:lnTo>
                    <a:pt x="5290" y="3027"/>
                  </a:lnTo>
                  <a:lnTo>
                    <a:pt x="5573" y="2744"/>
                  </a:lnTo>
                  <a:lnTo>
                    <a:pt x="5884" y="2490"/>
                  </a:lnTo>
                  <a:lnTo>
                    <a:pt x="4328" y="5601"/>
                  </a:lnTo>
                  <a:lnTo>
                    <a:pt x="2857" y="8713"/>
                  </a:lnTo>
                  <a:lnTo>
                    <a:pt x="1414" y="11852"/>
                  </a:lnTo>
                  <a:lnTo>
                    <a:pt x="0" y="14992"/>
                  </a:lnTo>
                  <a:lnTo>
                    <a:pt x="1471" y="14681"/>
                  </a:lnTo>
                  <a:lnTo>
                    <a:pt x="3310" y="14228"/>
                  </a:lnTo>
                  <a:lnTo>
                    <a:pt x="5148" y="13776"/>
                  </a:lnTo>
                  <a:lnTo>
                    <a:pt x="6959" y="13238"/>
                  </a:lnTo>
                  <a:lnTo>
                    <a:pt x="8797" y="12701"/>
                  </a:lnTo>
                  <a:lnTo>
                    <a:pt x="10608" y="12135"/>
                  </a:lnTo>
                  <a:lnTo>
                    <a:pt x="12390" y="11513"/>
                  </a:lnTo>
                  <a:lnTo>
                    <a:pt x="14172" y="10862"/>
                  </a:lnTo>
                  <a:lnTo>
                    <a:pt x="15954" y="10183"/>
                  </a:lnTo>
                  <a:lnTo>
                    <a:pt x="17708" y="9476"/>
                  </a:lnTo>
                  <a:lnTo>
                    <a:pt x="19461" y="8713"/>
                  </a:lnTo>
                  <a:lnTo>
                    <a:pt x="21158" y="7949"/>
                  </a:lnTo>
                  <a:lnTo>
                    <a:pt x="22035" y="7525"/>
                  </a:lnTo>
                  <a:lnTo>
                    <a:pt x="22460" y="7298"/>
                  </a:lnTo>
                  <a:lnTo>
                    <a:pt x="22714" y="7185"/>
                  </a:lnTo>
                  <a:lnTo>
                    <a:pt x="22799" y="7129"/>
                  </a:lnTo>
                  <a:lnTo>
                    <a:pt x="22856" y="7129"/>
                  </a:lnTo>
                  <a:lnTo>
                    <a:pt x="21441" y="6252"/>
                  </a:lnTo>
                  <a:lnTo>
                    <a:pt x="19999" y="5375"/>
                  </a:lnTo>
                  <a:lnTo>
                    <a:pt x="18556" y="4554"/>
                  </a:lnTo>
                  <a:lnTo>
                    <a:pt x="17085" y="3734"/>
                  </a:lnTo>
                  <a:lnTo>
                    <a:pt x="15586" y="2970"/>
                  </a:lnTo>
                  <a:lnTo>
                    <a:pt x="14087" y="2207"/>
                  </a:lnTo>
                  <a:lnTo>
                    <a:pt x="12588" y="1500"/>
                  </a:lnTo>
                  <a:lnTo>
                    <a:pt x="11060" y="821"/>
                  </a:lnTo>
                  <a:lnTo>
                    <a:pt x="10523" y="594"/>
                  </a:lnTo>
                  <a:lnTo>
                    <a:pt x="10014" y="396"/>
                  </a:lnTo>
                  <a:lnTo>
                    <a:pt x="9448" y="227"/>
                  </a:lnTo>
                  <a:lnTo>
                    <a:pt x="8910" y="85"/>
                  </a:lnTo>
                  <a:lnTo>
                    <a:pt x="8373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40"/>
            <p:cNvSpPr/>
            <p:nvPr/>
          </p:nvSpPr>
          <p:spPr>
            <a:xfrm>
              <a:off x="6585600" y="2536075"/>
              <a:ext cx="34675" cy="6375"/>
            </a:xfrm>
            <a:custGeom>
              <a:avLst/>
              <a:gdLst/>
              <a:ahLst/>
              <a:cxnLst/>
              <a:rect l="l" t="t" r="r" b="b"/>
              <a:pathLst>
                <a:path w="1387" h="255" extrusionOk="0">
                  <a:moveTo>
                    <a:pt x="0" y="0"/>
                  </a:moveTo>
                  <a:lnTo>
                    <a:pt x="708" y="142"/>
                  </a:lnTo>
                  <a:lnTo>
                    <a:pt x="1386" y="255"/>
                  </a:lnTo>
                  <a:lnTo>
                    <a:pt x="1047" y="142"/>
                  </a:lnTo>
                  <a:lnTo>
                    <a:pt x="679" y="57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40"/>
            <p:cNvSpPr/>
            <p:nvPr/>
          </p:nvSpPr>
          <p:spPr>
            <a:xfrm>
              <a:off x="6385475" y="2501425"/>
              <a:ext cx="614550" cy="97600"/>
            </a:xfrm>
            <a:custGeom>
              <a:avLst/>
              <a:gdLst/>
              <a:ahLst/>
              <a:cxnLst/>
              <a:rect l="l" t="t" r="r" b="b"/>
              <a:pathLst>
                <a:path w="24582" h="3904" extrusionOk="0">
                  <a:moveTo>
                    <a:pt x="2631" y="0"/>
                  </a:moveTo>
                  <a:lnTo>
                    <a:pt x="2263" y="57"/>
                  </a:lnTo>
                  <a:lnTo>
                    <a:pt x="1867" y="113"/>
                  </a:lnTo>
                  <a:lnTo>
                    <a:pt x="1613" y="198"/>
                  </a:lnTo>
                  <a:lnTo>
                    <a:pt x="1358" y="283"/>
                  </a:lnTo>
                  <a:lnTo>
                    <a:pt x="1104" y="396"/>
                  </a:lnTo>
                  <a:lnTo>
                    <a:pt x="877" y="509"/>
                  </a:lnTo>
                  <a:lnTo>
                    <a:pt x="425" y="792"/>
                  </a:lnTo>
                  <a:lnTo>
                    <a:pt x="0" y="1132"/>
                  </a:lnTo>
                  <a:lnTo>
                    <a:pt x="453" y="934"/>
                  </a:lnTo>
                  <a:lnTo>
                    <a:pt x="934" y="792"/>
                  </a:lnTo>
                  <a:lnTo>
                    <a:pt x="1415" y="679"/>
                  </a:lnTo>
                  <a:lnTo>
                    <a:pt x="1896" y="594"/>
                  </a:lnTo>
                  <a:lnTo>
                    <a:pt x="2405" y="566"/>
                  </a:lnTo>
                  <a:lnTo>
                    <a:pt x="3423" y="566"/>
                  </a:lnTo>
                  <a:lnTo>
                    <a:pt x="3932" y="623"/>
                  </a:lnTo>
                  <a:lnTo>
                    <a:pt x="4441" y="679"/>
                  </a:lnTo>
                  <a:lnTo>
                    <a:pt x="4950" y="764"/>
                  </a:lnTo>
                  <a:lnTo>
                    <a:pt x="5969" y="962"/>
                  </a:lnTo>
                  <a:lnTo>
                    <a:pt x="8005" y="1386"/>
                  </a:lnTo>
                  <a:lnTo>
                    <a:pt x="8345" y="1386"/>
                  </a:lnTo>
                  <a:lnTo>
                    <a:pt x="8684" y="1443"/>
                  </a:lnTo>
                  <a:lnTo>
                    <a:pt x="9052" y="1528"/>
                  </a:lnTo>
                  <a:lnTo>
                    <a:pt x="9391" y="1641"/>
                  </a:lnTo>
                  <a:lnTo>
                    <a:pt x="8713" y="1528"/>
                  </a:lnTo>
                  <a:lnTo>
                    <a:pt x="8005" y="1386"/>
                  </a:lnTo>
                  <a:lnTo>
                    <a:pt x="7553" y="1386"/>
                  </a:lnTo>
                  <a:lnTo>
                    <a:pt x="7100" y="1443"/>
                  </a:lnTo>
                  <a:lnTo>
                    <a:pt x="6223" y="1556"/>
                  </a:lnTo>
                  <a:lnTo>
                    <a:pt x="5771" y="1613"/>
                  </a:lnTo>
                  <a:lnTo>
                    <a:pt x="5318" y="1669"/>
                  </a:lnTo>
                  <a:lnTo>
                    <a:pt x="4837" y="1669"/>
                  </a:lnTo>
                  <a:lnTo>
                    <a:pt x="4385" y="1641"/>
                  </a:lnTo>
                  <a:lnTo>
                    <a:pt x="5771" y="2009"/>
                  </a:lnTo>
                  <a:lnTo>
                    <a:pt x="7157" y="2376"/>
                  </a:lnTo>
                  <a:lnTo>
                    <a:pt x="8571" y="2688"/>
                  </a:lnTo>
                  <a:lnTo>
                    <a:pt x="9985" y="2970"/>
                  </a:lnTo>
                  <a:lnTo>
                    <a:pt x="11400" y="3225"/>
                  </a:lnTo>
                  <a:lnTo>
                    <a:pt x="12814" y="3451"/>
                  </a:lnTo>
                  <a:lnTo>
                    <a:pt x="14257" y="3649"/>
                  </a:lnTo>
                  <a:lnTo>
                    <a:pt x="15728" y="3819"/>
                  </a:lnTo>
                  <a:lnTo>
                    <a:pt x="15728" y="3819"/>
                  </a:lnTo>
                  <a:lnTo>
                    <a:pt x="15558" y="3649"/>
                  </a:lnTo>
                  <a:lnTo>
                    <a:pt x="15388" y="3508"/>
                  </a:lnTo>
                  <a:lnTo>
                    <a:pt x="14992" y="3253"/>
                  </a:lnTo>
                  <a:lnTo>
                    <a:pt x="14596" y="3055"/>
                  </a:lnTo>
                  <a:lnTo>
                    <a:pt x="14172" y="2886"/>
                  </a:lnTo>
                  <a:lnTo>
                    <a:pt x="13295" y="2574"/>
                  </a:lnTo>
                  <a:lnTo>
                    <a:pt x="12871" y="2433"/>
                  </a:lnTo>
                  <a:lnTo>
                    <a:pt x="12446" y="2292"/>
                  </a:lnTo>
                  <a:lnTo>
                    <a:pt x="12446" y="2292"/>
                  </a:lnTo>
                  <a:lnTo>
                    <a:pt x="13663" y="2574"/>
                  </a:lnTo>
                  <a:lnTo>
                    <a:pt x="14907" y="2829"/>
                  </a:lnTo>
                  <a:lnTo>
                    <a:pt x="16124" y="3055"/>
                  </a:lnTo>
                  <a:lnTo>
                    <a:pt x="17368" y="3253"/>
                  </a:lnTo>
                  <a:lnTo>
                    <a:pt x="18585" y="3451"/>
                  </a:lnTo>
                  <a:lnTo>
                    <a:pt x="19829" y="3621"/>
                  </a:lnTo>
                  <a:lnTo>
                    <a:pt x="22318" y="3904"/>
                  </a:lnTo>
                  <a:lnTo>
                    <a:pt x="22658" y="3791"/>
                  </a:lnTo>
                  <a:lnTo>
                    <a:pt x="23620" y="3395"/>
                  </a:lnTo>
                  <a:lnTo>
                    <a:pt x="24100" y="3168"/>
                  </a:lnTo>
                  <a:lnTo>
                    <a:pt x="24355" y="3055"/>
                  </a:lnTo>
                  <a:lnTo>
                    <a:pt x="24468" y="3027"/>
                  </a:lnTo>
                  <a:lnTo>
                    <a:pt x="24581" y="3027"/>
                  </a:lnTo>
                  <a:lnTo>
                    <a:pt x="4922" y="170"/>
                  </a:lnTo>
                  <a:lnTo>
                    <a:pt x="4158" y="85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599E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40"/>
            <p:cNvSpPr/>
            <p:nvPr/>
          </p:nvSpPr>
          <p:spPr>
            <a:xfrm>
              <a:off x="6274450" y="2515575"/>
              <a:ext cx="669000" cy="419350"/>
            </a:xfrm>
            <a:custGeom>
              <a:avLst/>
              <a:gdLst/>
              <a:ahLst/>
              <a:cxnLst/>
              <a:rect l="l" t="t" r="r" b="b"/>
              <a:pathLst>
                <a:path w="26760" h="16774" extrusionOk="0">
                  <a:moveTo>
                    <a:pt x="6846" y="0"/>
                  </a:moveTo>
                  <a:lnTo>
                    <a:pt x="6337" y="28"/>
                  </a:lnTo>
                  <a:lnTo>
                    <a:pt x="5856" y="113"/>
                  </a:lnTo>
                  <a:lnTo>
                    <a:pt x="5375" y="226"/>
                  </a:lnTo>
                  <a:lnTo>
                    <a:pt x="4894" y="368"/>
                  </a:lnTo>
                  <a:lnTo>
                    <a:pt x="4441" y="566"/>
                  </a:lnTo>
                  <a:lnTo>
                    <a:pt x="3989" y="990"/>
                  </a:lnTo>
                  <a:lnTo>
                    <a:pt x="3593" y="1471"/>
                  </a:lnTo>
                  <a:lnTo>
                    <a:pt x="3225" y="1980"/>
                  </a:lnTo>
                  <a:lnTo>
                    <a:pt x="2942" y="2518"/>
                  </a:lnTo>
                  <a:lnTo>
                    <a:pt x="2688" y="3055"/>
                  </a:lnTo>
                  <a:lnTo>
                    <a:pt x="2490" y="3592"/>
                  </a:lnTo>
                  <a:lnTo>
                    <a:pt x="2292" y="4158"/>
                  </a:lnTo>
                  <a:lnTo>
                    <a:pt x="2150" y="4696"/>
                  </a:lnTo>
                  <a:lnTo>
                    <a:pt x="2009" y="5261"/>
                  </a:lnTo>
                  <a:lnTo>
                    <a:pt x="1896" y="5855"/>
                  </a:lnTo>
                  <a:lnTo>
                    <a:pt x="1698" y="6987"/>
                  </a:lnTo>
                  <a:lnTo>
                    <a:pt x="1500" y="8062"/>
                  </a:lnTo>
                  <a:lnTo>
                    <a:pt x="708" y="12503"/>
                  </a:lnTo>
                  <a:lnTo>
                    <a:pt x="312" y="14709"/>
                  </a:lnTo>
                  <a:lnTo>
                    <a:pt x="114" y="15756"/>
                  </a:lnTo>
                  <a:lnTo>
                    <a:pt x="29" y="16180"/>
                  </a:lnTo>
                  <a:lnTo>
                    <a:pt x="0" y="16406"/>
                  </a:lnTo>
                  <a:lnTo>
                    <a:pt x="0" y="16519"/>
                  </a:lnTo>
                  <a:lnTo>
                    <a:pt x="57" y="16604"/>
                  </a:lnTo>
                  <a:lnTo>
                    <a:pt x="85" y="16661"/>
                  </a:lnTo>
                  <a:lnTo>
                    <a:pt x="142" y="16717"/>
                  </a:lnTo>
                  <a:lnTo>
                    <a:pt x="283" y="16774"/>
                  </a:lnTo>
                  <a:lnTo>
                    <a:pt x="425" y="16774"/>
                  </a:lnTo>
                  <a:lnTo>
                    <a:pt x="594" y="16746"/>
                  </a:lnTo>
                  <a:lnTo>
                    <a:pt x="764" y="16689"/>
                  </a:lnTo>
                  <a:lnTo>
                    <a:pt x="906" y="16632"/>
                  </a:lnTo>
                  <a:lnTo>
                    <a:pt x="1160" y="16491"/>
                  </a:lnTo>
                  <a:lnTo>
                    <a:pt x="2914" y="15388"/>
                  </a:lnTo>
                  <a:lnTo>
                    <a:pt x="4724" y="14285"/>
                  </a:lnTo>
                  <a:lnTo>
                    <a:pt x="6535" y="13238"/>
                  </a:lnTo>
                  <a:lnTo>
                    <a:pt x="8317" y="12191"/>
                  </a:lnTo>
                  <a:lnTo>
                    <a:pt x="10155" y="11201"/>
                  </a:lnTo>
                  <a:lnTo>
                    <a:pt x="11966" y="10211"/>
                  </a:lnTo>
                  <a:lnTo>
                    <a:pt x="13804" y="9250"/>
                  </a:lnTo>
                  <a:lnTo>
                    <a:pt x="15671" y="8316"/>
                  </a:lnTo>
                  <a:lnTo>
                    <a:pt x="17566" y="7411"/>
                  </a:lnTo>
                  <a:lnTo>
                    <a:pt x="19433" y="6506"/>
                  </a:lnTo>
                  <a:lnTo>
                    <a:pt x="21357" y="5657"/>
                  </a:lnTo>
                  <a:lnTo>
                    <a:pt x="23252" y="4809"/>
                  </a:lnTo>
                  <a:lnTo>
                    <a:pt x="25147" y="4017"/>
                  </a:lnTo>
                  <a:lnTo>
                    <a:pt x="26759" y="3338"/>
                  </a:lnTo>
                  <a:lnTo>
                    <a:pt x="24270" y="3055"/>
                  </a:lnTo>
                  <a:lnTo>
                    <a:pt x="23026" y="2885"/>
                  </a:lnTo>
                  <a:lnTo>
                    <a:pt x="21809" y="2687"/>
                  </a:lnTo>
                  <a:lnTo>
                    <a:pt x="20565" y="2489"/>
                  </a:lnTo>
                  <a:lnTo>
                    <a:pt x="19348" y="2263"/>
                  </a:lnTo>
                  <a:lnTo>
                    <a:pt x="18104" y="2008"/>
                  </a:lnTo>
                  <a:lnTo>
                    <a:pt x="16887" y="1726"/>
                  </a:lnTo>
                  <a:lnTo>
                    <a:pt x="16887" y="1726"/>
                  </a:lnTo>
                  <a:lnTo>
                    <a:pt x="17312" y="1867"/>
                  </a:lnTo>
                  <a:lnTo>
                    <a:pt x="17736" y="2008"/>
                  </a:lnTo>
                  <a:lnTo>
                    <a:pt x="18613" y="2320"/>
                  </a:lnTo>
                  <a:lnTo>
                    <a:pt x="19037" y="2489"/>
                  </a:lnTo>
                  <a:lnTo>
                    <a:pt x="19433" y="2687"/>
                  </a:lnTo>
                  <a:lnTo>
                    <a:pt x="19829" y="2942"/>
                  </a:lnTo>
                  <a:lnTo>
                    <a:pt x="19999" y="3083"/>
                  </a:lnTo>
                  <a:lnTo>
                    <a:pt x="20169" y="3253"/>
                  </a:lnTo>
                  <a:lnTo>
                    <a:pt x="20169" y="3253"/>
                  </a:lnTo>
                  <a:lnTo>
                    <a:pt x="18698" y="3083"/>
                  </a:lnTo>
                  <a:lnTo>
                    <a:pt x="17255" y="2885"/>
                  </a:lnTo>
                  <a:lnTo>
                    <a:pt x="15841" y="2659"/>
                  </a:lnTo>
                  <a:lnTo>
                    <a:pt x="14426" y="2404"/>
                  </a:lnTo>
                  <a:lnTo>
                    <a:pt x="13012" y="2122"/>
                  </a:lnTo>
                  <a:lnTo>
                    <a:pt x="11598" y="1810"/>
                  </a:lnTo>
                  <a:lnTo>
                    <a:pt x="10212" y="1443"/>
                  </a:lnTo>
                  <a:lnTo>
                    <a:pt x="8826" y="1075"/>
                  </a:lnTo>
                  <a:lnTo>
                    <a:pt x="9278" y="1103"/>
                  </a:lnTo>
                  <a:lnTo>
                    <a:pt x="9759" y="1103"/>
                  </a:lnTo>
                  <a:lnTo>
                    <a:pt x="10212" y="1047"/>
                  </a:lnTo>
                  <a:lnTo>
                    <a:pt x="10664" y="990"/>
                  </a:lnTo>
                  <a:lnTo>
                    <a:pt x="11541" y="877"/>
                  </a:lnTo>
                  <a:lnTo>
                    <a:pt x="11994" y="820"/>
                  </a:lnTo>
                  <a:lnTo>
                    <a:pt x="12446" y="820"/>
                  </a:lnTo>
                  <a:lnTo>
                    <a:pt x="10410" y="396"/>
                  </a:lnTo>
                  <a:lnTo>
                    <a:pt x="9391" y="198"/>
                  </a:lnTo>
                  <a:lnTo>
                    <a:pt x="8882" y="113"/>
                  </a:lnTo>
                  <a:lnTo>
                    <a:pt x="8373" y="57"/>
                  </a:lnTo>
                  <a:lnTo>
                    <a:pt x="786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40"/>
            <p:cNvSpPr/>
            <p:nvPr/>
          </p:nvSpPr>
          <p:spPr>
            <a:xfrm>
              <a:off x="6968875" y="2001450"/>
              <a:ext cx="379775" cy="632950"/>
            </a:xfrm>
            <a:custGeom>
              <a:avLst/>
              <a:gdLst/>
              <a:ahLst/>
              <a:cxnLst/>
              <a:rect l="l" t="t" r="r" b="b"/>
              <a:pathLst>
                <a:path w="15191" h="25318" extrusionOk="0">
                  <a:moveTo>
                    <a:pt x="15191" y="1"/>
                  </a:moveTo>
                  <a:lnTo>
                    <a:pt x="14370" y="510"/>
                  </a:lnTo>
                  <a:lnTo>
                    <a:pt x="13578" y="1048"/>
                  </a:lnTo>
                  <a:lnTo>
                    <a:pt x="12786" y="1613"/>
                  </a:lnTo>
                  <a:lnTo>
                    <a:pt x="12022" y="2179"/>
                  </a:lnTo>
                  <a:lnTo>
                    <a:pt x="11287" y="2801"/>
                  </a:lnTo>
                  <a:lnTo>
                    <a:pt x="10552" y="3424"/>
                  </a:lnTo>
                  <a:lnTo>
                    <a:pt x="9844" y="4074"/>
                  </a:lnTo>
                  <a:lnTo>
                    <a:pt x="9166" y="4753"/>
                  </a:lnTo>
                  <a:lnTo>
                    <a:pt x="8515" y="5432"/>
                  </a:lnTo>
                  <a:lnTo>
                    <a:pt x="7864" y="6139"/>
                  </a:lnTo>
                  <a:lnTo>
                    <a:pt x="7242" y="6874"/>
                  </a:lnTo>
                  <a:lnTo>
                    <a:pt x="6648" y="7638"/>
                  </a:lnTo>
                  <a:lnTo>
                    <a:pt x="6082" y="8402"/>
                  </a:lnTo>
                  <a:lnTo>
                    <a:pt x="5517" y="9194"/>
                  </a:lnTo>
                  <a:lnTo>
                    <a:pt x="4979" y="9986"/>
                  </a:lnTo>
                  <a:lnTo>
                    <a:pt x="4470" y="10806"/>
                  </a:lnTo>
                  <a:lnTo>
                    <a:pt x="3989" y="11627"/>
                  </a:lnTo>
                  <a:lnTo>
                    <a:pt x="3537" y="12475"/>
                  </a:lnTo>
                  <a:lnTo>
                    <a:pt x="3112" y="13324"/>
                  </a:lnTo>
                  <a:lnTo>
                    <a:pt x="2688" y="14201"/>
                  </a:lnTo>
                  <a:lnTo>
                    <a:pt x="2320" y="15078"/>
                  </a:lnTo>
                  <a:lnTo>
                    <a:pt x="1981" y="15983"/>
                  </a:lnTo>
                  <a:lnTo>
                    <a:pt x="1641" y="16888"/>
                  </a:lnTo>
                  <a:lnTo>
                    <a:pt x="1330" y="17793"/>
                  </a:lnTo>
                  <a:lnTo>
                    <a:pt x="1076" y="18698"/>
                  </a:lnTo>
                  <a:lnTo>
                    <a:pt x="821" y="19632"/>
                  </a:lnTo>
                  <a:lnTo>
                    <a:pt x="623" y="20565"/>
                  </a:lnTo>
                  <a:lnTo>
                    <a:pt x="425" y="21527"/>
                  </a:lnTo>
                  <a:lnTo>
                    <a:pt x="284" y="22460"/>
                  </a:lnTo>
                  <a:lnTo>
                    <a:pt x="142" y="23422"/>
                  </a:lnTo>
                  <a:lnTo>
                    <a:pt x="57" y="24355"/>
                  </a:lnTo>
                  <a:lnTo>
                    <a:pt x="1" y="25317"/>
                  </a:lnTo>
                  <a:lnTo>
                    <a:pt x="15191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4" name="Google Shape;5644;p40"/>
            <p:cNvSpPr/>
            <p:nvPr/>
          </p:nvSpPr>
          <p:spPr>
            <a:xfrm>
              <a:off x="6968175" y="1996500"/>
              <a:ext cx="388250" cy="643550"/>
            </a:xfrm>
            <a:custGeom>
              <a:avLst/>
              <a:gdLst/>
              <a:ahLst/>
              <a:cxnLst/>
              <a:rect l="l" t="t" r="r" b="b"/>
              <a:pathLst>
                <a:path w="15530" h="25742" extrusionOk="0">
                  <a:moveTo>
                    <a:pt x="15530" y="1"/>
                  </a:moveTo>
                  <a:lnTo>
                    <a:pt x="15219" y="199"/>
                  </a:lnTo>
                  <a:lnTo>
                    <a:pt x="29" y="25515"/>
                  </a:lnTo>
                  <a:lnTo>
                    <a:pt x="0" y="25741"/>
                  </a:lnTo>
                  <a:lnTo>
                    <a:pt x="849" y="25261"/>
                  </a:lnTo>
                  <a:lnTo>
                    <a:pt x="1669" y="24751"/>
                  </a:lnTo>
                  <a:lnTo>
                    <a:pt x="2490" y="24214"/>
                  </a:lnTo>
                  <a:lnTo>
                    <a:pt x="3282" y="23620"/>
                  </a:lnTo>
                  <a:lnTo>
                    <a:pt x="4045" y="23026"/>
                  </a:lnTo>
                  <a:lnTo>
                    <a:pt x="4809" y="22404"/>
                  </a:lnTo>
                  <a:lnTo>
                    <a:pt x="5545" y="21753"/>
                  </a:lnTo>
                  <a:lnTo>
                    <a:pt x="6280" y="21074"/>
                  </a:lnTo>
                  <a:lnTo>
                    <a:pt x="6987" y="20367"/>
                  </a:lnTo>
                  <a:lnTo>
                    <a:pt x="7666" y="19632"/>
                  </a:lnTo>
                  <a:lnTo>
                    <a:pt x="8317" y="18896"/>
                  </a:lnTo>
                  <a:lnTo>
                    <a:pt x="8939" y="18132"/>
                  </a:lnTo>
                  <a:lnTo>
                    <a:pt x="9561" y="17340"/>
                  </a:lnTo>
                  <a:lnTo>
                    <a:pt x="10155" y="16520"/>
                  </a:lnTo>
                  <a:lnTo>
                    <a:pt x="10721" y="15700"/>
                  </a:lnTo>
                  <a:lnTo>
                    <a:pt x="11258" y="14880"/>
                  </a:lnTo>
                  <a:lnTo>
                    <a:pt x="11768" y="14003"/>
                  </a:lnTo>
                  <a:lnTo>
                    <a:pt x="12248" y="13154"/>
                  </a:lnTo>
                  <a:lnTo>
                    <a:pt x="12701" y="12249"/>
                  </a:lnTo>
                  <a:lnTo>
                    <a:pt x="13125" y="11372"/>
                  </a:lnTo>
                  <a:lnTo>
                    <a:pt x="13521" y="10467"/>
                  </a:lnTo>
                  <a:lnTo>
                    <a:pt x="13861" y="9533"/>
                  </a:lnTo>
                  <a:lnTo>
                    <a:pt x="14200" y="8600"/>
                  </a:lnTo>
                  <a:lnTo>
                    <a:pt x="14483" y="7667"/>
                  </a:lnTo>
                  <a:lnTo>
                    <a:pt x="14738" y="6733"/>
                  </a:lnTo>
                  <a:lnTo>
                    <a:pt x="14964" y="5771"/>
                  </a:lnTo>
                  <a:lnTo>
                    <a:pt x="15162" y="4838"/>
                  </a:lnTo>
                  <a:lnTo>
                    <a:pt x="15303" y="3876"/>
                  </a:lnTo>
                  <a:lnTo>
                    <a:pt x="15417" y="2914"/>
                  </a:lnTo>
                  <a:lnTo>
                    <a:pt x="15501" y="1953"/>
                  </a:lnTo>
                  <a:lnTo>
                    <a:pt x="15530" y="991"/>
                  </a:lnTo>
                  <a:lnTo>
                    <a:pt x="15530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5" name="Google Shape;5645;p40"/>
            <p:cNvSpPr/>
            <p:nvPr/>
          </p:nvSpPr>
          <p:spPr>
            <a:xfrm>
              <a:off x="6921500" y="2071475"/>
              <a:ext cx="383300" cy="642125"/>
            </a:xfrm>
            <a:custGeom>
              <a:avLst/>
              <a:gdLst/>
              <a:ahLst/>
              <a:cxnLst/>
              <a:rect l="l" t="t" r="r" b="b"/>
              <a:pathLst>
                <a:path w="15332" h="25685" extrusionOk="0">
                  <a:moveTo>
                    <a:pt x="15247" y="0"/>
                  </a:moveTo>
                  <a:lnTo>
                    <a:pt x="15190" y="57"/>
                  </a:lnTo>
                  <a:lnTo>
                    <a:pt x="14794" y="651"/>
                  </a:lnTo>
                  <a:lnTo>
                    <a:pt x="14398" y="1217"/>
                  </a:lnTo>
                  <a:lnTo>
                    <a:pt x="13635" y="2489"/>
                  </a:lnTo>
                  <a:lnTo>
                    <a:pt x="12164" y="4950"/>
                  </a:lnTo>
                  <a:lnTo>
                    <a:pt x="9222" y="9872"/>
                  </a:lnTo>
                  <a:lnTo>
                    <a:pt x="3338" y="19801"/>
                  </a:lnTo>
                  <a:lnTo>
                    <a:pt x="29" y="25373"/>
                  </a:lnTo>
                  <a:lnTo>
                    <a:pt x="1" y="25458"/>
                  </a:lnTo>
                  <a:lnTo>
                    <a:pt x="29" y="25515"/>
                  </a:lnTo>
                  <a:lnTo>
                    <a:pt x="57" y="25599"/>
                  </a:lnTo>
                  <a:lnTo>
                    <a:pt x="114" y="25656"/>
                  </a:lnTo>
                  <a:lnTo>
                    <a:pt x="199" y="25684"/>
                  </a:lnTo>
                  <a:lnTo>
                    <a:pt x="255" y="25684"/>
                  </a:lnTo>
                  <a:lnTo>
                    <a:pt x="340" y="25628"/>
                  </a:lnTo>
                  <a:lnTo>
                    <a:pt x="397" y="25571"/>
                  </a:lnTo>
                  <a:lnTo>
                    <a:pt x="6252" y="15699"/>
                  </a:lnTo>
                  <a:lnTo>
                    <a:pt x="12107" y="5771"/>
                  </a:lnTo>
                  <a:lnTo>
                    <a:pt x="13748" y="2999"/>
                  </a:lnTo>
                  <a:lnTo>
                    <a:pt x="14540" y="1613"/>
                  </a:lnTo>
                  <a:lnTo>
                    <a:pt x="14936" y="877"/>
                  </a:lnTo>
                  <a:lnTo>
                    <a:pt x="15332" y="142"/>
                  </a:lnTo>
                  <a:lnTo>
                    <a:pt x="15332" y="57"/>
                  </a:lnTo>
                  <a:lnTo>
                    <a:pt x="15304" y="29"/>
                  </a:lnTo>
                  <a:lnTo>
                    <a:pt x="1524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6" name="Google Shape;5646;p40"/>
            <p:cNvSpPr/>
            <p:nvPr/>
          </p:nvSpPr>
          <p:spPr>
            <a:xfrm>
              <a:off x="7165475" y="2150675"/>
              <a:ext cx="131550" cy="145700"/>
            </a:xfrm>
            <a:custGeom>
              <a:avLst/>
              <a:gdLst/>
              <a:ahLst/>
              <a:cxnLst/>
              <a:rect l="l" t="t" r="r" b="b"/>
              <a:pathLst>
                <a:path w="5262" h="5828" extrusionOk="0">
                  <a:moveTo>
                    <a:pt x="1160" y="0"/>
                  </a:moveTo>
                  <a:lnTo>
                    <a:pt x="1132" y="29"/>
                  </a:lnTo>
                  <a:lnTo>
                    <a:pt x="1132" y="57"/>
                  </a:lnTo>
                  <a:lnTo>
                    <a:pt x="906" y="1471"/>
                  </a:lnTo>
                  <a:lnTo>
                    <a:pt x="651" y="2857"/>
                  </a:lnTo>
                  <a:lnTo>
                    <a:pt x="340" y="4215"/>
                  </a:lnTo>
                  <a:lnTo>
                    <a:pt x="29" y="5601"/>
                  </a:lnTo>
                  <a:lnTo>
                    <a:pt x="0" y="5658"/>
                  </a:lnTo>
                  <a:lnTo>
                    <a:pt x="29" y="5714"/>
                  </a:lnTo>
                  <a:lnTo>
                    <a:pt x="85" y="5799"/>
                  </a:lnTo>
                  <a:lnTo>
                    <a:pt x="198" y="5827"/>
                  </a:lnTo>
                  <a:lnTo>
                    <a:pt x="255" y="5827"/>
                  </a:lnTo>
                  <a:lnTo>
                    <a:pt x="312" y="5799"/>
                  </a:lnTo>
                  <a:lnTo>
                    <a:pt x="2772" y="4187"/>
                  </a:lnTo>
                  <a:lnTo>
                    <a:pt x="3989" y="3366"/>
                  </a:lnTo>
                  <a:lnTo>
                    <a:pt x="5177" y="2490"/>
                  </a:lnTo>
                  <a:lnTo>
                    <a:pt x="5233" y="2461"/>
                  </a:lnTo>
                  <a:lnTo>
                    <a:pt x="5262" y="2376"/>
                  </a:lnTo>
                  <a:lnTo>
                    <a:pt x="5262" y="2320"/>
                  </a:lnTo>
                  <a:lnTo>
                    <a:pt x="5233" y="2263"/>
                  </a:lnTo>
                  <a:lnTo>
                    <a:pt x="5205" y="2235"/>
                  </a:lnTo>
                  <a:lnTo>
                    <a:pt x="5148" y="2207"/>
                  </a:lnTo>
                  <a:lnTo>
                    <a:pt x="5092" y="2178"/>
                  </a:lnTo>
                  <a:lnTo>
                    <a:pt x="5007" y="2207"/>
                  </a:lnTo>
                  <a:lnTo>
                    <a:pt x="3876" y="2942"/>
                  </a:lnTo>
                  <a:lnTo>
                    <a:pt x="2744" y="3678"/>
                  </a:lnTo>
                  <a:lnTo>
                    <a:pt x="510" y="5205"/>
                  </a:lnTo>
                  <a:lnTo>
                    <a:pt x="792" y="3932"/>
                  </a:lnTo>
                  <a:lnTo>
                    <a:pt x="1019" y="2659"/>
                  </a:lnTo>
                  <a:lnTo>
                    <a:pt x="1217" y="1386"/>
                  </a:lnTo>
                  <a:lnTo>
                    <a:pt x="1358" y="113"/>
                  </a:lnTo>
                  <a:lnTo>
                    <a:pt x="1330" y="57"/>
                  </a:lnTo>
                  <a:lnTo>
                    <a:pt x="1330" y="29"/>
                  </a:lnTo>
                  <a:lnTo>
                    <a:pt x="124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7" name="Google Shape;5647;p40"/>
            <p:cNvSpPr/>
            <p:nvPr/>
          </p:nvSpPr>
          <p:spPr>
            <a:xfrm>
              <a:off x="7065750" y="2302000"/>
              <a:ext cx="122375" cy="166925"/>
            </a:xfrm>
            <a:custGeom>
              <a:avLst/>
              <a:gdLst/>
              <a:ahLst/>
              <a:cxnLst/>
              <a:rect l="l" t="t" r="r" b="b"/>
              <a:pathLst>
                <a:path w="4895" h="6677" extrusionOk="0">
                  <a:moveTo>
                    <a:pt x="1189" y="1"/>
                  </a:moveTo>
                  <a:lnTo>
                    <a:pt x="1104" y="29"/>
                  </a:lnTo>
                  <a:lnTo>
                    <a:pt x="1076" y="57"/>
                  </a:lnTo>
                  <a:lnTo>
                    <a:pt x="1048" y="85"/>
                  </a:lnTo>
                  <a:lnTo>
                    <a:pt x="934" y="481"/>
                  </a:lnTo>
                  <a:lnTo>
                    <a:pt x="878" y="877"/>
                  </a:lnTo>
                  <a:lnTo>
                    <a:pt x="765" y="1669"/>
                  </a:lnTo>
                  <a:lnTo>
                    <a:pt x="510" y="3254"/>
                  </a:lnTo>
                  <a:lnTo>
                    <a:pt x="1" y="6450"/>
                  </a:lnTo>
                  <a:lnTo>
                    <a:pt x="1" y="6506"/>
                  </a:lnTo>
                  <a:lnTo>
                    <a:pt x="29" y="6563"/>
                  </a:lnTo>
                  <a:lnTo>
                    <a:pt x="114" y="6648"/>
                  </a:lnTo>
                  <a:lnTo>
                    <a:pt x="171" y="6676"/>
                  </a:lnTo>
                  <a:lnTo>
                    <a:pt x="284" y="6676"/>
                  </a:lnTo>
                  <a:lnTo>
                    <a:pt x="312" y="6620"/>
                  </a:lnTo>
                  <a:lnTo>
                    <a:pt x="850" y="6110"/>
                  </a:lnTo>
                  <a:lnTo>
                    <a:pt x="1387" y="5630"/>
                  </a:lnTo>
                  <a:lnTo>
                    <a:pt x="1953" y="5149"/>
                  </a:lnTo>
                  <a:lnTo>
                    <a:pt x="2518" y="4696"/>
                  </a:lnTo>
                  <a:lnTo>
                    <a:pt x="3112" y="4272"/>
                  </a:lnTo>
                  <a:lnTo>
                    <a:pt x="3678" y="3848"/>
                  </a:lnTo>
                  <a:lnTo>
                    <a:pt x="4301" y="3480"/>
                  </a:lnTo>
                  <a:lnTo>
                    <a:pt x="4583" y="3282"/>
                  </a:lnTo>
                  <a:lnTo>
                    <a:pt x="4866" y="3084"/>
                  </a:lnTo>
                  <a:lnTo>
                    <a:pt x="4895" y="3056"/>
                  </a:lnTo>
                  <a:lnTo>
                    <a:pt x="4895" y="2999"/>
                  </a:lnTo>
                  <a:lnTo>
                    <a:pt x="4895" y="2914"/>
                  </a:lnTo>
                  <a:lnTo>
                    <a:pt x="4810" y="2858"/>
                  </a:lnTo>
                  <a:lnTo>
                    <a:pt x="4753" y="2858"/>
                  </a:lnTo>
                  <a:lnTo>
                    <a:pt x="4414" y="2999"/>
                  </a:lnTo>
                  <a:lnTo>
                    <a:pt x="4074" y="3169"/>
                  </a:lnTo>
                  <a:lnTo>
                    <a:pt x="3452" y="3565"/>
                  </a:lnTo>
                  <a:lnTo>
                    <a:pt x="2858" y="3989"/>
                  </a:lnTo>
                  <a:lnTo>
                    <a:pt x="2264" y="4413"/>
                  </a:lnTo>
                  <a:lnTo>
                    <a:pt x="1811" y="4781"/>
                  </a:lnTo>
                  <a:lnTo>
                    <a:pt x="1330" y="5177"/>
                  </a:lnTo>
                  <a:lnTo>
                    <a:pt x="454" y="5969"/>
                  </a:lnTo>
                  <a:lnTo>
                    <a:pt x="850" y="3310"/>
                  </a:lnTo>
                  <a:lnTo>
                    <a:pt x="1076" y="1698"/>
                  </a:lnTo>
                  <a:lnTo>
                    <a:pt x="1217" y="906"/>
                  </a:lnTo>
                  <a:lnTo>
                    <a:pt x="1246" y="510"/>
                  </a:lnTo>
                  <a:lnTo>
                    <a:pt x="1274" y="114"/>
                  </a:lnTo>
                  <a:lnTo>
                    <a:pt x="1274" y="85"/>
                  </a:lnTo>
                  <a:lnTo>
                    <a:pt x="1246" y="29"/>
                  </a:lnTo>
                  <a:lnTo>
                    <a:pt x="118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8" name="Google Shape;5648;p40"/>
            <p:cNvSpPr/>
            <p:nvPr/>
          </p:nvSpPr>
          <p:spPr>
            <a:xfrm>
              <a:off x="5991575" y="2888950"/>
              <a:ext cx="412300" cy="77800"/>
            </a:xfrm>
            <a:custGeom>
              <a:avLst/>
              <a:gdLst/>
              <a:ahLst/>
              <a:cxnLst/>
              <a:rect l="l" t="t" r="r" b="b"/>
              <a:pathLst>
                <a:path w="16492" h="3112" extrusionOk="0">
                  <a:moveTo>
                    <a:pt x="199" y="0"/>
                  </a:moveTo>
                  <a:lnTo>
                    <a:pt x="114" y="29"/>
                  </a:lnTo>
                  <a:lnTo>
                    <a:pt x="57" y="57"/>
                  </a:lnTo>
                  <a:lnTo>
                    <a:pt x="29" y="113"/>
                  </a:lnTo>
                  <a:lnTo>
                    <a:pt x="1" y="170"/>
                  </a:lnTo>
                  <a:lnTo>
                    <a:pt x="29" y="227"/>
                  </a:lnTo>
                  <a:lnTo>
                    <a:pt x="57" y="311"/>
                  </a:lnTo>
                  <a:lnTo>
                    <a:pt x="114" y="340"/>
                  </a:lnTo>
                  <a:lnTo>
                    <a:pt x="171" y="368"/>
                  </a:lnTo>
                  <a:lnTo>
                    <a:pt x="1783" y="481"/>
                  </a:lnTo>
                  <a:lnTo>
                    <a:pt x="3395" y="594"/>
                  </a:lnTo>
                  <a:lnTo>
                    <a:pt x="4951" y="764"/>
                  </a:lnTo>
                  <a:lnTo>
                    <a:pt x="6535" y="962"/>
                  </a:lnTo>
                  <a:lnTo>
                    <a:pt x="8119" y="1217"/>
                  </a:lnTo>
                  <a:lnTo>
                    <a:pt x="9675" y="1499"/>
                  </a:lnTo>
                  <a:lnTo>
                    <a:pt x="11259" y="1811"/>
                  </a:lnTo>
                  <a:lnTo>
                    <a:pt x="12815" y="2178"/>
                  </a:lnTo>
                  <a:lnTo>
                    <a:pt x="14540" y="2603"/>
                  </a:lnTo>
                  <a:lnTo>
                    <a:pt x="15417" y="2857"/>
                  </a:lnTo>
                  <a:lnTo>
                    <a:pt x="16322" y="3112"/>
                  </a:lnTo>
                  <a:lnTo>
                    <a:pt x="16379" y="3112"/>
                  </a:lnTo>
                  <a:lnTo>
                    <a:pt x="16435" y="3083"/>
                  </a:lnTo>
                  <a:lnTo>
                    <a:pt x="16464" y="3055"/>
                  </a:lnTo>
                  <a:lnTo>
                    <a:pt x="16492" y="3027"/>
                  </a:lnTo>
                  <a:lnTo>
                    <a:pt x="16492" y="2970"/>
                  </a:lnTo>
                  <a:lnTo>
                    <a:pt x="16492" y="2914"/>
                  </a:lnTo>
                  <a:lnTo>
                    <a:pt x="16464" y="2857"/>
                  </a:lnTo>
                  <a:lnTo>
                    <a:pt x="16407" y="2829"/>
                  </a:lnTo>
                  <a:lnTo>
                    <a:pt x="15643" y="2574"/>
                  </a:lnTo>
                  <a:lnTo>
                    <a:pt x="14851" y="2376"/>
                  </a:lnTo>
                  <a:lnTo>
                    <a:pt x="13295" y="1952"/>
                  </a:lnTo>
                  <a:lnTo>
                    <a:pt x="11740" y="1584"/>
                  </a:lnTo>
                  <a:lnTo>
                    <a:pt x="10156" y="1245"/>
                  </a:lnTo>
                  <a:lnTo>
                    <a:pt x="8572" y="934"/>
                  </a:lnTo>
                  <a:lnTo>
                    <a:pt x="6988" y="679"/>
                  </a:lnTo>
                  <a:lnTo>
                    <a:pt x="5404" y="453"/>
                  </a:lnTo>
                  <a:lnTo>
                    <a:pt x="3819" y="283"/>
                  </a:lnTo>
                  <a:lnTo>
                    <a:pt x="2009" y="113"/>
                  </a:lnTo>
                  <a:lnTo>
                    <a:pt x="1104" y="2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9" name="Google Shape;5649;p40"/>
            <p:cNvSpPr/>
            <p:nvPr/>
          </p:nvSpPr>
          <p:spPr>
            <a:xfrm>
              <a:off x="6098375" y="2723475"/>
              <a:ext cx="157000" cy="204375"/>
            </a:xfrm>
            <a:custGeom>
              <a:avLst/>
              <a:gdLst/>
              <a:ahLst/>
              <a:cxnLst/>
              <a:rect l="l" t="t" r="r" b="b"/>
              <a:pathLst>
                <a:path w="6280" h="8175" extrusionOk="0">
                  <a:moveTo>
                    <a:pt x="85" y="0"/>
                  </a:moveTo>
                  <a:lnTo>
                    <a:pt x="28" y="29"/>
                  </a:lnTo>
                  <a:lnTo>
                    <a:pt x="0" y="85"/>
                  </a:lnTo>
                  <a:lnTo>
                    <a:pt x="0" y="142"/>
                  </a:lnTo>
                  <a:lnTo>
                    <a:pt x="28" y="198"/>
                  </a:lnTo>
                  <a:lnTo>
                    <a:pt x="226" y="623"/>
                  </a:lnTo>
                  <a:lnTo>
                    <a:pt x="481" y="1047"/>
                  </a:lnTo>
                  <a:lnTo>
                    <a:pt x="990" y="1867"/>
                  </a:lnTo>
                  <a:lnTo>
                    <a:pt x="1528" y="2687"/>
                  </a:lnTo>
                  <a:lnTo>
                    <a:pt x="2065" y="3451"/>
                  </a:lnTo>
                  <a:lnTo>
                    <a:pt x="2659" y="4243"/>
                  </a:lnTo>
                  <a:lnTo>
                    <a:pt x="3253" y="5007"/>
                  </a:lnTo>
                  <a:lnTo>
                    <a:pt x="3847" y="5771"/>
                  </a:lnTo>
                  <a:lnTo>
                    <a:pt x="4469" y="6506"/>
                  </a:lnTo>
                  <a:lnTo>
                    <a:pt x="5233" y="7355"/>
                  </a:lnTo>
                  <a:lnTo>
                    <a:pt x="5601" y="7751"/>
                  </a:lnTo>
                  <a:lnTo>
                    <a:pt x="5997" y="8147"/>
                  </a:lnTo>
                  <a:lnTo>
                    <a:pt x="6082" y="8175"/>
                  </a:lnTo>
                  <a:lnTo>
                    <a:pt x="6195" y="8175"/>
                  </a:lnTo>
                  <a:lnTo>
                    <a:pt x="6251" y="8147"/>
                  </a:lnTo>
                  <a:lnTo>
                    <a:pt x="6280" y="8090"/>
                  </a:lnTo>
                  <a:lnTo>
                    <a:pt x="6280" y="8034"/>
                  </a:lnTo>
                  <a:lnTo>
                    <a:pt x="6280" y="7977"/>
                  </a:lnTo>
                  <a:lnTo>
                    <a:pt x="6251" y="7920"/>
                  </a:lnTo>
                  <a:lnTo>
                    <a:pt x="5601" y="7213"/>
                  </a:lnTo>
                  <a:lnTo>
                    <a:pt x="4950" y="6506"/>
                  </a:lnTo>
                  <a:lnTo>
                    <a:pt x="4328" y="5771"/>
                  </a:lnTo>
                  <a:lnTo>
                    <a:pt x="3706" y="5035"/>
                  </a:lnTo>
                  <a:lnTo>
                    <a:pt x="3112" y="4271"/>
                  </a:lnTo>
                  <a:lnTo>
                    <a:pt x="2546" y="3508"/>
                  </a:lnTo>
                  <a:lnTo>
                    <a:pt x="1980" y="2716"/>
                  </a:lnTo>
                  <a:lnTo>
                    <a:pt x="1443" y="1924"/>
                  </a:lnTo>
                  <a:lnTo>
                    <a:pt x="877" y="990"/>
                  </a:lnTo>
                  <a:lnTo>
                    <a:pt x="594" y="509"/>
                  </a:lnTo>
                  <a:lnTo>
                    <a:pt x="283" y="57"/>
                  </a:lnTo>
                  <a:lnTo>
                    <a:pt x="226" y="29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0" name="Google Shape;5650;p40"/>
            <p:cNvSpPr/>
            <p:nvPr/>
          </p:nvSpPr>
          <p:spPr>
            <a:xfrm>
              <a:off x="6052400" y="2910150"/>
              <a:ext cx="111750" cy="91250"/>
            </a:xfrm>
            <a:custGeom>
              <a:avLst/>
              <a:gdLst/>
              <a:ahLst/>
              <a:cxnLst/>
              <a:rect l="l" t="t" r="r" b="b"/>
              <a:pathLst>
                <a:path w="4470" h="3650" extrusionOk="0">
                  <a:moveTo>
                    <a:pt x="4243" y="1"/>
                  </a:moveTo>
                  <a:lnTo>
                    <a:pt x="4187" y="29"/>
                  </a:lnTo>
                  <a:lnTo>
                    <a:pt x="2094" y="1726"/>
                  </a:lnTo>
                  <a:lnTo>
                    <a:pt x="1075" y="2575"/>
                  </a:lnTo>
                  <a:lnTo>
                    <a:pt x="538" y="2999"/>
                  </a:lnTo>
                  <a:lnTo>
                    <a:pt x="255" y="3225"/>
                  </a:lnTo>
                  <a:lnTo>
                    <a:pt x="29" y="3480"/>
                  </a:lnTo>
                  <a:lnTo>
                    <a:pt x="0" y="3537"/>
                  </a:lnTo>
                  <a:lnTo>
                    <a:pt x="0" y="3621"/>
                  </a:lnTo>
                  <a:lnTo>
                    <a:pt x="57" y="3650"/>
                  </a:lnTo>
                  <a:lnTo>
                    <a:pt x="142" y="3650"/>
                  </a:lnTo>
                  <a:lnTo>
                    <a:pt x="396" y="3480"/>
                  </a:lnTo>
                  <a:lnTo>
                    <a:pt x="679" y="3282"/>
                  </a:lnTo>
                  <a:lnTo>
                    <a:pt x="1188" y="2858"/>
                  </a:lnTo>
                  <a:lnTo>
                    <a:pt x="2263" y="1981"/>
                  </a:lnTo>
                  <a:lnTo>
                    <a:pt x="4413" y="284"/>
                  </a:lnTo>
                  <a:lnTo>
                    <a:pt x="4441" y="227"/>
                  </a:lnTo>
                  <a:lnTo>
                    <a:pt x="4470" y="171"/>
                  </a:lnTo>
                  <a:lnTo>
                    <a:pt x="4441" y="114"/>
                  </a:lnTo>
                  <a:lnTo>
                    <a:pt x="4413" y="57"/>
                  </a:lnTo>
                  <a:lnTo>
                    <a:pt x="435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1" name="Google Shape;5651;p40"/>
            <p:cNvSpPr/>
            <p:nvPr/>
          </p:nvSpPr>
          <p:spPr>
            <a:xfrm>
              <a:off x="6066550" y="2787825"/>
              <a:ext cx="123050" cy="66500"/>
            </a:xfrm>
            <a:custGeom>
              <a:avLst/>
              <a:gdLst/>
              <a:ahLst/>
              <a:cxnLst/>
              <a:rect l="l" t="t" r="r" b="b"/>
              <a:pathLst>
                <a:path w="4922" h="2660" extrusionOk="0">
                  <a:moveTo>
                    <a:pt x="57" y="0"/>
                  </a:moveTo>
                  <a:lnTo>
                    <a:pt x="0" y="57"/>
                  </a:lnTo>
                  <a:lnTo>
                    <a:pt x="0" y="113"/>
                  </a:lnTo>
                  <a:lnTo>
                    <a:pt x="0" y="170"/>
                  </a:lnTo>
                  <a:lnTo>
                    <a:pt x="28" y="198"/>
                  </a:lnTo>
                  <a:lnTo>
                    <a:pt x="566" y="594"/>
                  </a:lnTo>
                  <a:lnTo>
                    <a:pt x="1132" y="962"/>
                  </a:lnTo>
                  <a:lnTo>
                    <a:pt x="1726" y="1273"/>
                  </a:lnTo>
                  <a:lnTo>
                    <a:pt x="2291" y="1613"/>
                  </a:lnTo>
                  <a:lnTo>
                    <a:pt x="2885" y="1895"/>
                  </a:lnTo>
                  <a:lnTo>
                    <a:pt x="3479" y="2150"/>
                  </a:lnTo>
                  <a:lnTo>
                    <a:pt x="4073" y="2433"/>
                  </a:lnTo>
                  <a:lnTo>
                    <a:pt x="4413" y="2546"/>
                  </a:lnTo>
                  <a:lnTo>
                    <a:pt x="4724" y="2659"/>
                  </a:lnTo>
                  <a:lnTo>
                    <a:pt x="4865" y="2659"/>
                  </a:lnTo>
                  <a:lnTo>
                    <a:pt x="4894" y="2603"/>
                  </a:lnTo>
                  <a:lnTo>
                    <a:pt x="4922" y="2546"/>
                  </a:lnTo>
                  <a:lnTo>
                    <a:pt x="4922" y="2489"/>
                  </a:lnTo>
                  <a:lnTo>
                    <a:pt x="4922" y="2433"/>
                  </a:lnTo>
                  <a:lnTo>
                    <a:pt x="4894" y="2376"/>
                  </a:lnTo>
                  <a:lnTo>
                    <a:pt x="4809" y="2348"/>
                  </a:lnTo>
                  <a:lnTo>
                    <a:pt x="4215" y="2093"/>
                  </a:lnTo>
                  <a:lnTo>
                    <a:pt x="3621" y="1867"/>
                  </a:lnTo>
                  <a:lnTo>
                    <a:pt x="2999" y="1613"/>
                  </a:lnTo>
                  <a:lnTo>
                    <a:pt x="2405" y="1301"/>
                  </a:lnTo>
                  <a:lnTo>
                    <a:pt x="1839" y="1019"/>
                  </a:lnTo>
                  <a:lnTo>
                    <a:pt x="1273" y="679"/>
                  </a:lnTo>
                  <a:lnTo>
                    <a:pt x="142" y="2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2" name="Google Shape;5652;p40"/>
            <p:cNvSpPr/>
            <p:nvPr/>
          </p:nvSpPr>
          <p:spPr>
            <a:xfrm>
              <a:off x="6146450" y="2727000"/>
              <a:ext cx="11350" cy="76400"/>
            </a:xfrm>
            <a:custGeom>
              <a:avLst/>
              <a:gdLst/>
              <a:ahLst/>
              <a:cxnLst/>
              <a:rect l="l" t="t" r="r" b="b"/>
              <a:pathLst>
                <a:path w="454" h="3056" extrusionOk="0">
                  <a:moveTo>
                    <a:pt x="255" y="1"/>
                  </a:moveTo>
                  <a:lnTo>
                    <a:pt x="227" y="57"/>
                  </a:lnTo>
                  <a:lnTo>
                    <a:pt x="170" y="227"/>
                  </a:lnTo>
                  <a:lnTo>
                    <a:pt x="170" y="397"/>
                  </a:lnTo>
                  <a:lnTo>
                    <a:pt x="142" y="736"/>
                  </a:lnTo>
                  <a:lnTo>
                    <a:pt x="85" y="1472"/>
                  </a:lnTo>
                  <a:lnTo>
                    <a:pt x="1" y="2886"/>
                  </a:lnTo>
                  <a:lnTo>
                    <a:pt x="1" y="2971"/>
                  </a:lnTo>
                  <a:lnTo>
                    <a:pt x="57" y="2999"/>
                  </a:lnTo>
                  <a:lnTo>
                    <a:pt x="114" y="3056"/>
                  </a:lnTo>
                  <a:lnTo>
                    <a:pt x="227" y="3056"/>
                  </a:lnTo>
                  <a:lnTo>
                    <a:pt x="283" y="3027"/>
                  </a:lnTo>
                  <a:lnTo>
                    <a:pt x="340" y="2971"/>
                  </a:lnTo>
                  <a:lnTo>
                    <a:pt x="340" y="2886"/>
                  </a:lnTo>
                  <a:lnTo>
                    <a:pt x="397" y="1472"/>
                  </a:lnTo>
                  <a:lnTo>
                    <a:pt x="425" y="793"/>
                  </a:lnTo>
                  <a:lnTo>
                    <a:pt x="453" y="425"/>
                  </a:lnTo>
                  <a:lnTo>
                    <a:pt x="453" y="255"/>
                  </a:lnTo>
                  <a:lnTo>
                    <a:pt x="425" y="86"/>
                  </a:lnTo>
                  <a:lnTo>
                    <a:pt x="397" y="29"/>
                  </a:lnTo>
                  <a:lnTo>
                    <a:pt x="31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3" name="Google Shape;5653;p40"/>
            <p:cNvSpPr/>
            <p:nvPr/>
          </p:nvSpPr>
          <p:spPr>
            <a:xfrm>
              <a:off x="6031175" y="2845100"/>
              <a:ext cx="68625" cy="57300"/>
            </a:xfrm>
            <a:custGeom>
              <a:avLst/>
              <a:gdLst/>
              <a:ahLst/>
              <a:cxnLst/>
              <a:rect l="l" t="t" r="r" b="b"/>
              <a:pathLst>
                <a:path w="2745" h="2292" extrusionOk="0">
                  <a:moveTo>
                    <a:pt x="114" y="0"/>
                  </a:moveTo>
                  <a:lnTo>
                    <a:pt x="29" y="57"/>
                  </a:lnTo>
                  <a:lnTo>
                    <a:pt x="1" y="142"/>
                  </a:lnTo>
                  <a:lnTo>
                    <a:pt x="1" y="170"/>
                  </a:lnTo>
                  <a:lnTo>
                    <a:pt x="29" y="227"/>
                  </a:lnTo>
                  <a:lnTo>
                    <a:pt x="312" y="510"/>
                  </a:lnTo>
                  <a:lnTo>
                    <a:pt x="623" y="793"/>
                  </a:lnTo>
                  <a:lnTo>
                    <a:pt x="1274" y="1302"/>
                  </a:lnTo>
                  <a:lnTo>
                    <a:pt x="1896" y="1811"/>
                  </a:lnTo>
                  <a:lnTo>
                    <a:pt x="2207" y="2065"/>
                  </a:lnTo>
                  <a:lnTo>
                    <a:pt x="2377" y="2179"/>
                  </a:lnTo>
                  <a:lnTo>
                    <a:pt x="2547" y="2292"/>
                  </a:lnTo>
                  <a:lnTo>
                    <a:pt x="2660" y="2292"/>
                  </a:lnTo>
                  <a:lnTo>
                    <a:pt x="2716" y="2235"/>
                  </a:lnTo>
                  <a:lnTo>
                    <a:pt x="2745" y="2122"/>
                  </a:lnTo>
                  <a:lnTo>
                    <a:pt x="2716" y="2037"/>
                  </a:lnTo>
                  <a:lnTo>
                    <a:pt x="2575" y="1896"/>
                  </a:lnTo>
                  <a:lnTo>
                    <a:pt x="2433" y="1754"/>
                  </a:lnTo>
                  <a:lnTo>
                    <a:pt x="2122" y="1528"/>
                  </a:lnTo>
                  <a:lnTo>
                    <a:pt x="1472" y="1019"/>
                  </a:lnTo>
                  <a:lnTo>
                    <a:pt x="849" y="481"/>
                  </a:lnTo>
                  <a:lnTo>
                    <a:pt x="538" y="227"/>
                  </a:lnTo>
                  <a:lnTo>
                    <a:pt x="199" y="29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4" name="Google Shape;5654;p40"/>
            <p:cNvSpPr/>
            <p:nvPr/>
          </p:nvSpPr>
          <p:spPr>
            <a:xfrm>
              <a:off x="5969650" y="2876925"/>
              <a:ext cx="43175" cy="38200"/>
            </a:xfrm>
            <a:custGeom>
              <a:avLst/>
              <a:gdLst/>
              <a:ahLst/>
              <a:cxnLst/>
              <a:rect l="l" t="t" r="r" b="b"/>
              <a:pathLst>
                <a:path w="1727" h="1528" extrusionOk="0">
                  <a:moveTo>
                    <a:pt x="708" y="0"/>
                  </a:moveTo>
                  <a:lnTo>
                    <a:pt x="623" y="57"/>
                  </a:lnTo>
                  <a:lnTo>
                    <a:pt x="567" y="114"/>
                  </a:lnTo>
                  <a:lnTo>
                    <a:pt x="538" y="198"/>
                  </a:lnTo>
                  <a:lnTo>
                    <a:pt x="538" y="255"/>
                  </a:lnTo>
                  <a:lnTo>
                    <a:pt x="538" y="312"/>
                  </a:lnTo>
                  <a:lnTo>
                    <a:pt x="595" y="368"/>
                  </a:lnTo>
                  <a:lnTo>
                    <a:pt x="482" y="312"/>
                  </a:lnTo>
                  <a:lnTo>
                    <a:pt x="340" y="312"/>
                  </a:lnTo>
                  <a:lnTo>
                    <a:pt x="199" y="340"/>
                  </a:lnTo>
                  <a:lnTo>
                    <a:pt x="86" y="425"/>
                  </a:lnTo>
                  <a:lnTo>
                    <a:pt x="29" y="538"/>
                  </a:lnTo>
                  <a:lnTo>
                    <a:pt x="1" y="679"/>
                  </a:lnTo>
                  <a:lnTo>
                    <a:pt x="1" y="821"/>
                  </a:lnTo>
                  <a:lnTo>
                    <a:pt x="86" y="934"/>
                  </a:lnTo>
                  <a:lnTo>
                    <a:pt x="171" y="1019"/>
                  </a:lnTo>
                  <a:lnTo>
                    <a:pt x="312" y="1075"/>
                  </a:lnTo>
                  <a:lnTo>
                    <a:pt x="453" y="1075"/>
                  </a:lnTo>
                  <a:lnTo>
                    <a:pt x="567" y="1019"/>
                  </a:lnTo>
                  <a:lnTo>
                    <a:pt x="510" y="1104"/>
                  </a:lnTo>
                  <a:lnTo>
                    <a:pt x="510" y="1188"/>
                  </a:lnTo>
                  <a:lnTo>
                    <a:pt x="510" y="1302"/>
                  </a:lnTo>
                  <a:lnTo>
                    <a:pt x="567" y="1386"/>
                  </a:lnTo>
                  <a:lnTo>
                    <a:pt x="623" y="1471"/>
                  </a:lnTo>
                  <a:lnTo>
                    <a:pt x="708" y="1500"/>
                  </a:lnTo>
                  <a:lnTo>
                    <a:pt x="821" y="1528"/>
                  </a:lnTo>
                  <a:lnTo>
                    <a:pt x="934" y="1500"/>
                  </a:lnTo>
                  <a:lnTo>
                    <a:pt x="1019" y="1443"/>
                  </a:lnTo>
                  <a:lnTo>
                    <a:pt x="1076" y="1358"/>
                  </a:lnTo>
                  <a:lnTo>
                    <a:pt x="1104" y="1273"/>
                  </a:lnTo>
                  <a:lnTo>
                    <a:pt x="1104" y="1160"/>
                  </a:lnTo>
                  <a:lnTo>
                    <a:pt x="1161" y="1273"/>
                  </a:lnTo>
                  <a:lnTo>
                    <a:pt x="1274" y="1330"/>
                  </a:lnTo>
                  <a:lnTo>
                    <a:pt x="1387" y="1386"/>
                  </a:lnTo>
                  <a:lnTo>
                    <a:pt x="1528" y="1386"/>
                  </a:lnTo>
                  <a:lnTo>
                    <a:pt x="1613" y="1330"/>
                  </a:lnTo>
                  <a:lnTo>
                    <a:pt x="1698" y="1217"/>
                  </a:lnTo>
                  <a:lnTo>
                    <a:pt x="1726" y="1104"/>
                  </a:lnTo>
                  <a:lnTo>
                    <a:pt x="1726" y="990"/>
                  </a:lnTo>
                  <a:lnTo>
                    <a:pt x="1698" y="877"/>
                  </a:lnTo>
                  <a:lnTo>
                    <a:pt x="1613" y="792"/>
                  </a:lnTo>
                  <a:lnTo>
                    <a:pt x="1500" y="764"/>
                  </a:lnTo>
                  <a:lnTo>
                    <a:pt x="1387" y="736"/>
                  </a:lnTo>
                  <a:lnTo>
                    <a:pt x="1500" y="651"/>
                  </a:lnTo>
                  <a:lnTo>
                    <a:pt x="1557" y="594"/>
                  </a:lnTo>
                  <a:lnTo>
                    <a:pt x="1613" y="538"/>
                  </a:lnTo>
                  <a:lnTo>
                    <a:pt x="1670" y="368"/>
                  </a:lnTo>
                  <a:lnTo>
                    <a:pt x="1670" y="312"/>
                  </a:lnTo>
                  <a:lnTo>
                    <a:pt x="1642" y="227"/>
                  </a:lnTo>
                  <a:lnTo>
                    <a:pt x="1613" y="142"/>
                  </a:lnTo>
                  <a:lnTo>
                    <a:pt x="1528" y="85"/>
                  </a:lnTo>
                  <a:lnTo>
                    <a:pt x="1444" y="57"/>
                  </a:lnTo>
                  <a:lnTo>
                    <a:pt x="1359" y="29"/>
                  </a:lnTo>
                  <a:lnTo>
                    <a:pt x="1274" y="57"/>
                  </a:lnTo>
                  <a:lnTo>
                    <a:pt x="1189" y="114"/>
                  </a:lnTo>
                  <a:lnTo>
                    <a:pt x="1132" y="198"/>
                  </a:lnTo>
                  <a:lnTo>
                    <a:pt x="1104" y="283"/>
                  </a:lnTo>
                  <a:lnTo>
                    <a:pt x="1104" y="198"/>
                  </a:lnTo>
                  <a:lnTo>
                    <a:pt x="1048" y="114"/>
                  </a:lnTo>
                  <a:lnTo>
                    <a:pt x="963" y="57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5" name="Google Shape;5655;p40"/>
            <p:cNvSpPr/>
            <p:nvPr/>
          </p:nvSpPr>
          <p:spPr>
            <a:xfrm>
              <a:off x="5986625" y="2888225"/>
              <a:ext cx="14175" cy="13475"/>
            </a:xfrm>
            <a:custGeom>
              <a:avLst/>
              <a:gdLst/>
              <a:ahLst/>
              <a:cxnLst/>
              <a:rect l="l" t="t" r="r" b="b"/>
              <a:pathLst>
                <a:path w="567" h="539" extrusionOk="0">
                  <a:moveTo>
                    <a:pt x="227" y="1"/>
                  </a:moveTo>
                  <a:lnTo>
                    <a:pt x="171" y="29"/>
                  </a:lnTo>
                  <a:lnTo>
                    <a:pt x="142" y="29"/>
                  </a:lnTo>
                  <a:lnTo>
                    <a:pt x="86" y="58"/>
                  </a:lnTo>
                  <a:lnTo>
                    <a:pt x="57" y="114"/>
                  </a:lnTo>
                  <a:lnTo>
                    <a:pt x="29" y="114"/>
                  </a:lnTo>
                  <a:lnTo>
                    <a:pt x="1" y="199"/>
                  </a:lnTo>
                  <a:lnTo>
                    <a:pt x="1" y="256"/>
                  </a:lnTo>
                  <a:lnTo>
                    <a:pt x="1" y="284"/>
                  </a:lnTo>
                  <a:lnTo>
                    <a:pt x="1" y="340"/>
                  </a:lnTo>
                  <a:lnTo>
                    <a:pt x="29" y="397"/>
                  </a:lnTo>
                  <a:lnTo>
                    <a:pt x="29" y="425"/>
                  </a:lnTo>
                  <a:lnTo>
                    <a:pt x="57" y="454"/>
                  </a:lnTo>
                  <a:lnTo>
                    <a:pt x="114" y="510"/>
                  </a:lnTo>
                  <a:lnTo>
                    <a:pt x="142" y="510"/>
                  </a:lnTo>
                  <a:lnTo>
                    <a:pt x="171" y="538"/>
                  </a:lnTo>
                  <a:lnTo>
                    <a:pt x="312" y="538"/>
                  </a:lnTo>
                  <a:lnTo>
                    <a:pt x="340" y="510"/>
                  </a:lnTo>
                  <a:lnTo>
                    <a:pt x="397" y="510"/>
                  </a:lnTo>
                  <a:lnTo>
                    <a:pt x="397" y="482"/>
                  </a:lnTo>
                  <a:lnTo>
                    <a:pt x="453" y="454"/>
                  </a:lnTo>
                  <a:lnTo>
                    <a:pt x="482" y="425"/>
                  </a:lnTo>
                  <a:lnTo>
                    <a:pt x="538" y="397"/>
                  </a:lnTo>
                  <a:lnTo>
                    <a:pt x="567" y="284"/>
                  </a:lnTo>
                  <a:lnTo>
                    <a:pt x="567" y="256"/>
                  </a:lnTo>
                  <a:lnTo>
                    <a:pt x="538" y="199"/>
                  </a:lnTo>
                  <a:lnTo>
                    <a:pt x="538" y="142"/>
                  </a:lnTo>
                  <a:lnTo>
                    <a:pt x="482" y="86"/>
                  </a:lnTo>
                  <a:lnTo>
                    <a:pt x="425" y="29"/>
                  </a:lnTo>
                  <a:lnTo>
                    <a:pt x="397" y="29"/>
                  </a:lnTo>
                  <a:lnTo>
                    <a:pt x="36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6" name="Google Shape;5656;p40"/>
            <p:cNvSpPr/>
            <p:nvPr/>
          </p:nvSpPr>
          <p:spPr>
            <a:xfrm>
              <a:off x="6028350" y="2963900"/>
              <a:ext cx="53075" cy="60125"/>
            </a:xfrm>
            <a:custGeom>
              <a:avLst/>
              <a:gdLst/>
              <a:ahLst/>
              <a:cxnLst/>
              <a:rect l="l" t="t" r="r" b="b"/>
              <a:pathLst>
                <a:path w="2123" h="2405" extrusionOk="0">
                  <a:moveTo>
                    <a:pt x="906" y="1"/>
                  </a:moveTo>
                  <a:lnTo>
                    <a:pt x="736" y="57"/>
                  </a:lnTo>
                  <a:lnTo>
                    <a:pt x="651" y="114"/>
                  </a:lnTo>
                  <a:lnTo>
                    <a:pt x="595" y="170"/>
                  </a:lnTo>
                  <a:lnTo>
                    <a:pt x="538" y="255"/>
                  </a:lnTo>
                  <a:lnTo>
                    <a:pt x="510" y="340"/>
                  </a:lnTo>
                  <a:lnTo>
                    <a:pt x="482" y="510"/>
                  </a:lnTo>
                  <a:lnTo>
                    <a:pt x="510" y="708"/>
                  </a:lnTo>
                  <a:lnTo>
                    <a:pt x="566" y="793"/>
                  </a:lnTo>
                  <a:lnTo>
                    <a:pt x="623" y="849"/>
                  </a:lnTo>
                  <a:lnTo>
                    <a:pt x="510" y="793"/>
                  </a:lnTo>
                  <a:lnTo>
                    <a:pt x="368" y="793"/>
                  </a:lnTo>
                  <a:lnTo>
                    <a:pt x="255" y="849"/>
                  </a:lnTo>
                  <a:lnTo>
                    <a:pt x="142" y="934"/>
                  </a:lnTo>
                  <a:lnTo>
                    <a:pt x="57" y="1019"/>
                  </a:lnTo>
                  <a:lnTo>
                    <a:pt x="1" y="1160"/>
                  </a:lnTo>
                  <a:lnTo>
                    <a:pt x="29" y="1302"/>
                  </a:lnTo>
                  <a:lnTo>
                    <a:pt x="57" y="1415"/>
                  </a:lnTo>
                  <a:lnTo>
                    <a:pt x="170" y="1528"/>
                  </a:lnTo>
                  <a:lnTo>
                    <a:pt x="284" y="1585"/>
                  </a:lnTo>
                  <a:lnTo>
                    <a:pt x="425" y="1613"/>
                  </a:lnTo>
                  <a:lnTo>
                    <a:pt x="566" y="1556"/>
                  </a:lnTo>
                  <a:lnTo>
                    <a:pt x="566" y="1556"/>
                  </a:lnTo>
                  <a:lnTo>
                    <a:pt x="453" y="1698"/>
                  </a:lnTo>
                  <a:lnTo>
                    <a:pt x="368" y="1839"/>
                  </a:lnTo>
                  <a:lnTo>
                    <a:pt x="340" y="2009"/>
                  </a:lnTo>
                  <a:lnTo>
                    <a:pt x="368" y="2094"/>
                  </a:lnTo>
                  <a:lnTo>
                    <a:pt x="397" y="2179"/>
                  </a:lnTo>
                  <a:lnTo>
                    <a:pt x="482" y="2292"/>
                  </a:lnTo>
                  <a:lnTo>
                    <a:pt x="623" y="2377"/>
                  </a:lnTo>
                  <a:lnTo>
                    <a:pt x="793" y="2405"/>
                  </a:lnTo>
                  <a:lnTo>
                    <a:pt x="934" y="2377"/>
                  </a:lnTo>
                  <a:lnTo>
                    <a:pt x="1076" y="2292"/>
                  </a:lnTo>
                  <a:lnTo>
                    <a:pt x="1160" y="2150"/>
                  </a:lnTo>
                  <a:lnTo>
                    <a:pt x="1189" y="2009"/>
                  </a:lnTo>
                  <a:lnTo>
                    <a:pt x="1189" y="1839"/>
                  </a:lnTo>
                  <a:lnTo>
                    <a:pt x="1330" y="1981"/>
                  </a:lnTo>
                  <a:lnTo>
                    <a:pt x="1415" y="2037"/>
                  </a:lnTo>
                  <a:lnTo>
                    <a:pt x="1528" y="2094"/>
                  </a:lnTo>
                  <a:lnTo>
                    <a:pt x="1613" y="2122"/>
                  </a:lnTo>
                  <a:lnTo>
                    <a:pt x="1839" y="2122"/>
                  </a:lnTo>
                  <a:lnTo>
                    <a:pt x="1924" y="2065"/>
                  </a:lnTo>
                  <a:lnTo>
                    <a:pt x="2037" y="1981"/>
                  </a:lnTo>
                  <a:lnTo>
                    <a:pt x="2094" y="1867"/>
                  </a:lnTo>
                  <a:lnTo>
                    <a:pt x="2122" y="1754"/>
                  </a:lnTo>
                  <a:lnTo>
                    <a:pt x="2094" y="1641"/>
                  </a:lnTo>
                  <a:lnTo>
                    <a:pt x="2037" y="1528"/>
                  </a:lnTo>
                  <a:lnTo>
                    <a:pt x="1952" y="1443"/>
                  </a:lnTo>
                  <a:lnTo>
                    <a:pt x="1839" y="1387"/>
                  </a:lnTo>
                  <a:lnTo>
                    <a:pt x="1726" y="1387"/>
                  </a:lnTo>
                  <a:lnTo>
                    <a:pt x="1783" y="1358"/>
                  </a:lnTo>
                  <a:lnTo>
                    <a:pt x="1839" y="1330"/>
                  </a:lnTo>
                  <a:lnTo>
                    <a:pt x="1924" y="1245"/>
                  </a:lnTo>
                  <a:lnTo>
                    <a:pt x="1981" y="1132"/>
                  </a:lnTo>
                  <a:lnTo>
                    <a:pt x="2037" y="991"/>
                  </a:lnTo>
                  <a:lnTo>
                    <a:pt x="2037" y="877"/>
                  </a:lnTo>
                  <a:lnTo>
                    <a:pt x="1981" y="764"/>
                  </a:lnTo>
                  <a:lnTo>
                    <a:pt x="1924" y="679"/>
                  </a:lnTo>
                  <a:lnTo>
                    <a:pt x="1811" y="623"/>
                  </a:lnTo>
                  <a:lnTo>
                    <a:pt x="1698" y="595"/>
                  </a:lnTo>
                  <a:lnTo>
                    <a:pt x="1613" y="595"/>
                  </a:lnTo>
                  <a:lnTo>
                    <a:pt x="1528" y="651"/>
                  </a:lnTo>
                  <a:lnTo>
                    <a:pt x="1472" y="708"/>
                  </a:lnTo>
                  <a:lnTo>
                    <a:pt x="1500" y="623"/>
                  </a:lnTo>
                  <a:lnTo>
                    <a:pt x="1500" y="538"/>
                  </a:lnTo>
                  <a:lnTo>
                    <a:pt x="1500" y="368"/>
                  </a:lnTo>
                  <a:lnTo>
                    <a:pt x="1415" y="199"/>
                  </a:lnTo>
                  <a:lnTo>
                    <a:pt x="1358" y="114"/>
                  </a:lnTo>
                  <a:lnTo>
                    <a:pt x="1274" y="57"/>
                  </a:lnTo>
                  <a:lnTo>
                    <a:pt x="1189" y="2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7" name="Google Shape;5657;p40"/>
            <p:cNvSpPr/>
            <p:nvPr/>
          </p:nvSpPr>
          <p:spPr>
            <a:xfrm>
              <a:off x="6046750" y="2986525"/>
              <a:ext cx="18400" cy="18425"/>
            </a:xfrm>
            <a:custGeom>
              <a:avLst/>
              <a:gdLst/>
              <a:ahLst/>
              <a:cxnLst/>
              <a:rect l="l" t="t" r="r" b="b"/>
              <a:pathLst>
                <a:path w="736" h="737" extrusionOk="0">
                  <a:moveTo>
                    <a:pt x="311" y="1"/>
                  </a:moveTo>
                  <a:lnTo>
                    <a:pt x="255" y="29"/>
                  </a:lnTo>
                  <a:lnTo>
                    <a:pt x="198" y="29"/>
                  </a:lnTo>
                  <a:lnTo>
                    <a:pt x="142" y="86"/>
                  </a:lnTo>
                  <a:lnTo>
                    <a:pt x="113" y="86"/>
                  </a:lnTo>
                  <a:lnTo>
                    <a:pt x="85" y="114"/>
                  </a:lnTo>
                  <a:lnTo>
                    <a:pt x="57" y="142"/>
                  </a:lnTo>
                  <a:lnTo>
                    <a:pt x="28" y="227"/>
                  </a:lnTo>
                  <a:lnTo>
                    <a:pt x="28" y="255"/>
                  </a:lnTo>
                  <a:lnTo>
                    <a:pt x="0" y="312"/>
                  </a:lnTo>
                  <a:lnTo>
                    <a:pt x="0" y="397"/>
                  </a:lnTo>
                  <a:lnTo>
                    <a:pt x="28" y="482"/>
                  </a:lnTo>
                  <a:lnTo>
                    <a:pt x="57" y="510"/>
                  </a:lnTo>
                  <a:lnTo>
                    <a:pt x="85" y="538"/>
                  </a:lnTo>
                  <a:lnTo>
                    <a:pt x="113" y="595"/>
                  </a:lnTo>
                  <a:lnTo>
                    <a:pt x="170" y="651"/>
                  </a:lnTo>
                  <a:lnTo>
                    <a:pt x="198" y="680"/>
                  </a:lnTo>
                  <a:lnTo>
                    <a:pt x="283" y="736"/>
                  </a:lnTo>
                  <a:lnTo>
                    <a:pt x="481" y="736"/>
                  </a:lnTo>
                  <a:lnTo>
                    <a:pt x="509" y="708"/>
                  </a:lnTo>
                  <a:lnTo>
                    <a:pt x="594" y="680"/>
                  </a:lnTo>
                  <a:lnTo>
                    <a:pt x="594" y="651"/>
                  </a:lnTo>
                  <a:lnTo>
                    <a:pt x="651" y="595"/>
                  </a:lnTo>
                  <a:lnTo>
                    <a:pt x="679" y="595"/>
                  </a:lnTo>
                  <a:lnTo>
                    <a:pt x="707" y="510"/>
                  </a:lnTo>
                  <a:lnTo>
                    <a:pt x="736" y="482"/>
                  </a:lnTo>
                  <a:lnTo>
                    <a:pt x="736" y="425"/>
                  </a:lnTo>
                  <a:lnTo>
                    <a:pt x="736" y="397"/>
                  </a:lnTo>
                  <a:lnTo>
                    <a:pt x="736" y="340"/>
                  </a:lnTo>
                  <a:lnTo>
                    <a:pt x="736" y="312"/>
                  </a:lnTo>
                  <a:lnTo>
                    <a:pt x="707" y="227"/>
                  </a:lnTo>
                  <a:lnTo>
                    <a:pt x="679" y="142"/>
                  </a:lnTo>
                  <a:lnTo>
                    <a:pt x="651" y="142"/>
                  </a:lnTo>
                  <a:lnTo>
                    <a:pt x="594" y="86"/>
                  </a:lnTo>
                  <a:lnTo>
                    <a:pt x="594" y="57"/>
                  </a:lnTo>
                  <a:lnTo>
                    <a:pt x="566" y="57"/>
                  </a:lnTo>
                  <a:lnTo>
                    <a:pt x="509" y="29"/>
                  </a:lnTo>
                  <a:lnTo>
                    <a:pt x="481" y="29"/>
                  </a:lnTo>
                  <a:lnTo>
                    <a:pt x="3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8" name="Google Shape;5658;p40"/>
            <p:cNvSpPr/>
            <p:nvPr/>
          </p:nvSpPr>
          <p:spPr>
            <a:xfrm>
              <a:off x="6006425" y="2811150"/>
              <a:ext cx="52350" cy="60150"/>
            </a:xfrm>
            <a:custGeom>
              <a:avLst/>
              <a:gdLst/>
              <a:ahLst/>
              <a:cxnLst/>
              <a:rect l="l" t="t" r="r" b="b"/>
              <a:pathLst>
                <a:path w="2094" h="2406" extrusionOk="0">
                  <a:moveTo>
                    <a:pt x="906" y="1"/>
                  </a:moveTo>
                  <a:lnTo>
                    <a:pt x="708" y="57"/>
                  </a:lnTo>
                  <a:lnTo>
                    <a:pt x="651" y="114"/>
                  </a:lnTo>
                  <a:lnTo>
                    <a:pt x="567" y="170"/>
                  </a:lnTo>
                  <a:lnTo>
                    <a:pt x="538" y="255"/>
                  </a:lnTo>
                  <a:lnTo>
                    <a:pt x="482" y="340"/>
                  </a:lnTo>
                  <a:lnTo>
                    <a:pt x="453" y="510"/>
                  </a:lnTo>
                  <a:lnTo>
                    <a:pt x="510" y="708"/>
                  </a:lnTo>
                  <a:lnTo>
                    <a:pt x="538" y="793"/>
                  </a:lnTo>
                  <a:lnTo>
                    <a:pt x="595" y="849"/>
                  </a:lnTo>
                  <a:lnTo>
                    <a:pt x="595" y="849"/>
                  </a:lnTo>
                  <a:lnTo>
                    <a:pt x="482" y="793"/>
                  </a:lnTo>
                  <a:lnTo>
                    <a:pt x="340" y="793"/>
                  </a:lnTo>
                  <a:lnTo>
                    <a:pt x="227" y="849"/>
                  </a:lnTo>
                  <a:lnTo>
                    <a:pt x="114" y="934"/>
                  </a:lnTo>
                  <a:lnTo>
                    <a:pt x="29" y="1019"/>
                  </a:lnTo>
                  <a:lnTo>
                    <a:pt x="1" y="1160"/>
                  </a:lnTo>
                  <a:lnTo>
                    <a:pt x="1" y="1302"/>
                  </a:lnTo>
                  <a:lnTo>
                    <a:pt x="57" y="1415"/>
                  </a:lnTo>
                  <a:lnTo>
                    <a:pt x="142" y="1528"/>
                  </a:lnTo>
                  <a:lnTo>
                    <a:pt x="255" y="1585"/>
                  </a:lnTo>
                  <a:lnTo>
                    <a:pt x="397" y="1613"/>
                  </a:lnTo>
                  <a:lnTo>
                    <a:pt x="538" y="1556"/>
                  </a:lnTo>
                  <a:lnTo>
                    <a:pt x="425" y="1698"/>
                  </a:lnTo>
                  <a:lnTo>
                    <a:pt x="340" y="1839"/>
                  </a:lnTo>
                  <a:lnTo>
                    <a:pt x="312" y="2009"/>
                  </a:lnTo>
                  <a:lnTo>
                    <a:pt x="340" y="2094"/>
                  </a:lnTo>
                  <a:lnTo>
                    <a:pt x="369" y="2179"/>
                  </a:lnTo>
                  <a:lnTo>
                    <a:pt x="453" y="2292"/>
                  </a:lnTo>
                  <a:lnTo>
                    <a:pt x="595" y="2377"/>
                  </a:lnTo>
                  <a:lnTo>
                    <a:pt x="765" y="2405"/>
                  </a:lnTo>
                  <a:lnTo>
                    <a:pt x="906" y="2377"/>
                  </a:lnTo>
                  <a:lnTo>
                    <a:pt x="1047" y="2292"/>
                  </a:lnTo>
                  <a:lnTo>
                    <a:pt x="1132" y="2151"/>
                  </a:lnTo>
                  <a:lnTo>
                    <a:pt x="1189" y="2009"/>
                  </a:lnTo>
                  <a:lnTo>
                    <a:pt x="1161" y="1839"/>
                  </a:lnTo>
                  <a:lnTo>
                    <a:pt x="1161" y="1839"/>
                  </a:lnTo>
                  <a:lnTo>
                    <a:pt x="1330" y="1981"/>
                  </a:lnTo>
                  <a:lnTo>
                    <a:pt x="1415" y="2037"/>
                  </a:lnTo>
                  <a:lnTo>
                    <a:pt x="1500" y="2094"/>
                  </a:lnTo>
                  <a:lnTo>
                    <a:pt x="1613" y="2122"/>
                  </a:lnTo>
                  <a:lnTo>
                    <a:pt x="1811" y="2122"/>
                  </a:lnTo>
                  <a:lnTo>
                    <a:pt x="1924" y="2066"/>
                  </a:lnTo>
                  <a:lnTo>
                    <a:pt x="2009" y="1981"/>
                  </a:lnTo>
                  <a:lnTo>
                    <a:pt x="2066" y="1868"/>
                  </a:lnTo>
                  <a:lnTo>
                    <a:pt x="2094" y="1755"/>
                  </a:lnTo>
                  <a:lnTo>
                    <a:pt x="2066" y="1641"/>
                  </a:lnTo>
                  <a:lnTo>
                    <a:pt x="2009" y="1528"/>
                  </a:lnTo>
                  <a:lnTo>
                    <a:pt x="1924" y="1443"/>
                  </a:lnTo>
                  <a:lnTo>
                    <a:pt x="1811" y="1387"/>
                  </a:lnTo>
                  <a:lnTo>
                    <a:pt x="1698" y="1387"/>
                  </a:lnTo>
                  <a:lnTo>
                    <a:pt x="1755" y="1358"/>
                  </a:lnTo>
                  <a:lnTo>
                    <a:pt x="1811" y="1330"/>
                  </a:lnTo>
                  <a:lnTo>
                    <a:pt x="1896" y="1245"/>
                  </a:lnTo>
                  <a:lnTo>
                    <a:pt x="1953" y="1132"/>
                  </a:lnTo>
                  <a:lnTo>
                    <a:pt x="2009" y="991"/>
                  </a:lnTo>
                  <a:lnTo>
                    <a:pt x="2009" y="878"/>
                  </a:lnTo>
                  <a:lnTo>
                    <a:pt x="1953" y="764"/>
                  </a:lnTo>
                  <a:lnTo>
                    <a:pt x="1896" y="680"/>
                  </a:lnTo>
                  <a:lnTo>
                    <a:pt x="1783" y="623"/>
                  </a:lnTo>
                  <a:lnTo>
                    <a:pt x="1670" y="595"/>
                  </a:lnTo>
                  <a:lnTo>
                    <a:pt x="1585" y="595"/>
                  </a:lnTo>
                  <a:lnTo>
                    <a:pt x="1500" y="651"/>
                  </a:lnTo>
                  <a:lnTo>
                    <a:pt x="1443" y="708"/>
                  </a:lnTo>
                  <a:lnTo>
                    <a:pt x="1472" y="623"/>
                  </a:lnTo>
                  <a:lnTo>
                    <a:pt x="1500" y="538"/>
                  </a:lnTo>
                  <a:lnTo>
                    <a:pt x="1472" y="368"/>
                  </a:lnTo>
                  <a:lnTo>
                    <a:pt x="1387" y="199"/>
                  </a:lnTo>
                  <a:lnTo>
                    <a:pt x="1330" y="114"/>
                  </a:lnTo>
                  <a:lnTo>
                    <a:pt x="1245" y="57"/>
                  </a:lnTo>
                  <a:lnTo>
                    <a:pt x="1161" y="29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9" name="Google Shape;5659;p40"/>
            <p:cNvSpPr/>
            <p:nvPr/>
          </p:nvSpPr>
          <p:spPr>
            <a:xfrm>
              <a:off x="6024100" y="2833775"/>
              <a:ext cx="18425" cy="18425"/>
            </a:xfrm>
            <a:custGeom>
              <a:avLst/>
              <a:gdLst/>
              <a:ahLst/>
              <a:cxnLst/>
              <a:rect l="l" t="t" r="r" b="b"/>
              <a:pathLst>
                <a:path w="737" h="737" extrusionOk="0">
                  <a:moveTo>
                    <a:pt x="312" y="1"/>
                  </a:moveTo>
                  <a:lnTo>
                    <a:pt x="284" y="29"/>
                  </a:lnTo>
                  <a:lnTo>
                    <a:pt x="227" y="29"/>
                  </a:lnTo>
                  <a:lnTo>
                    <a:pt x="142" y="86"/>
                  </a:lnTo>
                  <a:lnTo>
                    <a:pt x="114" y="86"/>
                  </a:lnTo>
                  <a:lnTo>
                    <a:pt x="86" y="114"/>
                  </a:lnTo>
                  <a:lnTo>
                    <a:pt x="58" y="142"/>
                  </a:lnTo>
                  <a:lnTo>
                    <a:pt x="29" y="227"/>
                  </a:lnTo>
                  <a:lnTo>
                    <a:pt x="29" y="255"/>
                  </a:lnTo>
                  <a:lnTo>
                    <a:pt x="1" y="312"/>
                  </a:lnTo>
                  <a:lnTo>
                    <a:pt x="1" y="397"/>
                  </a:lnTo>
                  <a:lnTo>
                    <a:pt x="29" y="482"/>
                  </a:lnTo>
                  <a:lnTo>
                    <a:pt x="58" y="510"/>
                  </a:lnTo>
                  <a:lnTo>
                    <a:pt x="86" y="538"/>
                  </a:lnTo>
                  <a:lnTo>
                    <a:pt x="114" y="595"/>
                  </a:lnTo>
                  <a:lnTo>
                    <a:pt x="171" y="651"/>
                  </a:lnTo>
                  <a:lnTo>
                    <a:pt x="227" y="680"/>
                  </a:lnTo>
                  <a:lnTo>
                    <a:pt x="284" y="736"/>
                  </a:lnTo>
                  <a:lnTo>
                    <a:pt x="482" y="736"/>
                  </a:lnTo>
                  <a:lnTo>
                    <a:pt x="538" y="708"/>
                  </a:lnTo>
                  <a:lnTo>
                    <a:pt x="595" y="680"/>
                  </a:lnTo>
                  <a:lnTo>
                    <a:pt x="623" y="651"/>
                  </a:lnTo>
                  <a:lnTo>
                    <a:pt x="680" y="595"/>
                  </a:lnTo>
                  <a:lnTo>
                    <a:pt x="736" y="510"/>
                  </a:lnTo>
                  <a:lnTo>
                    <a:pt x="736" y="482"/>
                  </a:lnTo>
                  <a:lnTo>
                    <a:pt x="736" y="425"/>
                  </a:lnTo>
                  <a:lnTo>
                    <a:pt x="736" y="397"/>
                  </a:lnTo>
                  <a:lnTo>
                    <a:pt x="736" y="340"/>
                  </a:lnTo>
                  <a:lnTo>
                    <a:pt x="736" y="312"/>
                  </a:lnTo>
                  <a:lnTo>
                    <a:pt x="708" y="227"/>
                  </a:lnTo>
                  <a:lnTo>
                    <a:pt x="680" y="142"/>
                  </a:lnTo>
                  <a:lnTo>
                    <a:pt x="652" y="142"/>
                  </a:lnTo>
                  <a:lnTo>
                    <a:pt x="595" y="86"/>
                  </a:lnTo>
                  <a:lnTo>
                    <a:pt x="595" y="57"/>
                  </a:lnTo>
                  <a:lnTo>
                    <a:pt x="510" y="29"/>
                  </a:lnTo>
                  <a:lnTo>
                    <a:pt x="4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0" name="Google Shape;5660;p40"/>
            <p:cNvSpPr/>
            <p:nvPr/>
          </p:nvSpPr>
          <p:spPr>
            <a:xfrm>
              <a:off x="6041800" y="2766600"/>
              <a:ext cx="59425" cy="50950"/>
            </a:xfrm>
            <a:custGeom>
              <a:avLst/>
              <a:gdLst/>
              <a:ahLst/>
              <a:cxnLst/>
              <a:rect l="l" t="t" r="r" b="b"/>
              <a:pathLst>
                <a:path w="2377" h="2038" extrusionOk="0">
                  <a:moveTo>
                    <a:pt x="1160" y="1"/>
                  </a:moveTo>
                  <a:lnTo>
                    <a:pt x="1047" y="57"/>
                  </a:lnTo>
                  <a:lnTo>
                    <a:pt x="934" y="142"/>
                  </a:lnTo>
                  <a:lnTo>
                    <a:pt x="877" y="255"/>
                  </a:lnTo>
                  <a:lnTo>
                    <a:pt x="849" y="397"/>
                  </a:lnTo>
                  <a:lnTo>
                    <a:pt x="849" y="510"/>
                  </a:lnTo>
                  <a:lnTo>
                    <a:pt x="736" y="397"/>
                  </a:lnTo>
                  <a:lnTo>
                    <a:pt x="594" y="312"/>
                  </a:lnTo>
                  <a:lnTo>
                    <a:pt x="424" y="255"/>
                  </a:lnTo>
                  <a:lnTo>
                    <a:pt x="340" y="255"/>
                  </a:lnTo>
                  <a:lnTo>
                    <a:pt x="255" y="284"/>
                  </a:lnTo>
                  <a:lnTo>
                    <a:pt x="142" y="368"/>
                  </a:lnTo>
                  <a:lnTo>
                    <a:pt x="57" y="510"/>
                  </a:lnTo>
                  <a:lnTo>
                    <a:pt x="0" y="651"/>
                  </a:lnTo>
                  <a:lnTo>
                    <a:pt x="28" y="821"/>
                  </a:lnTo>
                  <a:lnTo>
                    <a:pt x="113" y="962"/>
                  </a:lnTo>
                  <a:lnTo>
                    <a:pt x="226" y="1076"/>
                  </a:lnTo>
                  <a:lnTo>
                    <a:pt x="368" y="1104"/>
                  </a:lnTo>
                  <a:lnTo>
                    <a:pt x="538" y="1104"/>
                  </a:lnTo>
                  <a:lnTo>
                    <a:pt x="368" y="1274"/>
                  </a:lnTo>
                  <a:lnTo>
                    <a:pt x="311" y="1330"/>
                  </a:lnTo>
                  <a:lnTo>
                    <a:pt x="255" y="1415"/>
                  </a:lnTo>
                  <a:lnTo>
                    <a:pt x="226" y="1528"/>
                  </a:lnTo>
                  <a:lnTo>
                    <a:pt x="198" y="1641"/>
                  </a:lnTo>
                  <a:lnTo>
                    <a:pt x="198" y="1754"/>
                  </a:lnTo>
                  <a:lnTo>
                    <a:pt x="226" y="1839"/>
                  </a:lnTo>
                  <a:lnTo>
                    <a:pt x="311" y="1952"/>
                  </a:lnTo>
                  <a:lnTo>
                    <a:pt x="424" y="2009"/>
                  </a:lnTo>
                  <a:lnTo>
                    <a:pt x="538" y="2037"/>
                  </a:lnTo>
                  <a:lnTo>
                    <a:pt x="651" y="2037"/>
                  </a:lnTo>
                  <a:lnTo>
                    <a:pt x="764" y="2009"/>
                  </a:lnTo>
                  <a:lnTo>
                    <a:pt x="849" y="1924"/>
                  </a:lnTo>
                  <a:lnTo>
                    <a:pt x="905" y="1811"/>
                  </a:lnTo>
                  <a:lnTo>
                    <a:pt x="934" y="1698"/>
                  </a:lnTo>
                  <a:lnTo>
                    <a:pt x="934" y="1754"/>
                  </a:lnTo>
                  <a:lnTo>
                    <a:pt x="962" y="1811"/>
                  </a:lnTo>
                  <a:lnTo>
                    <a:pt x="1047" y="1896"/>
                  </a:lnTo>
                  <a:lnTo>
                    <a:pt x="1188" y="1981"/>
                  </a:lnTo>
                  <a:lnTo>
                    <a:pt x="1301" y="2037"/>
                  </a:lnTo>
                  <a:lnTo>
                    <a:pt x="1414" y="2037"/>
                  </a:lnTo>
                  <a:lnTo>
                    <a:pt x="1528" y="2009"/>
                  </a:lnTo>
                  <a:lnTo>
                    <a:pt x="1612" y="1952"/>
                  </a:lnTo>
                  <a:lnTo>
                    <a:pt x="1669" y="1839"/>
                  </a:lnTo>
                  <a:lnTo>
                    <a:pt x="1726" y="1754"/>
                  </a:lnTo>
                  <a:lnTo>
                    <a:pt x="1726" y="1641"/>
                  </a:lnTo>
                  <a:lnTo>
                    <a:pt x="1697" y="1556"/>
                  </a:lnTo>
                  <a:lnTo>
                    <a:pt x="1612" y="1500"/>
                  </a:lnTo>
                  <a:lnTo>
                    <a:pt x="1697" y="1528"/>
                  </a:lnTo>
                  <a:lnTo>
                    <a:pt x="1782" y="1556"/>
                  </a:lnTo>
                  <a:lnTo>
                    <a:pt x="1980" y="1556"/>
                  </a:lnTo>
                  <a:lnTo>
                    <a:pt x="2150" y="1500"/>
                  </a:lnTo>
                  <a:lnTo>
                    <a:pt x="2235" y="1443"/>
                  </a:lnTo>
                  <a:lnTo>
                    <a:pt x="2291" y="1358"/>
                  </a:lnTo>
                  <a:lnTo>
                    <a:pt x="2348" y="1274"/>
                  </a:lnTo>
                  <a:lnTo>
                    <a:pt x="2376" y="1189"/>
                  </a:lnTo>
                  <a:lnTo>
                    <a:pt x="2376" y="1019"/>
                  </a:lnTo>
                  <a:lnTo>
                    <a:pt x="2348" y="849"/>
                  </a:lnTo>
                  <a:lnTo>
                    <a:pt x="2291" y="764"/>
                  </a:lnTo>
                  <a:lnTo>
                    <a:pt x="2235" y="680"/>
                  </a:lnTo>
                  <a:lnTo>
                    <a:pt x="2178" y="623"/>
                  </a:lnTo>
                  <a:lnTo>
                    <a:pt x="2093" y="595"/>
                  </a:lnTo>
                  <a:lnTo>
                    <a:pt x="1924" y="538"/>
                  </a:lnTo>
                  <a:lnTo>
                    <a:pt x="1726" y="566"/>
                  </a:lnTo>
                  <a:lnTo>
                    <a:pt x="1641" y="595"/>
                  </a:lnTo>
                  <a:lnTo>
                    <a:pt x="1556" y="651"/>
                  </a:lnTo>
                  <a:lnTo>
                    <a:pt x="1556" y="651"/>
                  </a:lnTo>
                  <a:lnTo>
                    <a:pt x="1641" y="538"/>
                  </a:lnTo>
                  <a:lnTo>
                    <a:pt x="1641" y="397"/>
                  </a:lnTo>
                  <a:lnTo>
                    <a:pt x="1612" y="284"/>
                  </a:lnTo>
                  <a:lnTo>
                    <a:pt x="1528" y="142"/>
                  </a:lnTo>
                  <a:lnTo>
                    <a:pt x="1443" y="57"/>
                  </a:lnTo>
                  <a:lnTo>
                    <a:pt x="1301" y="1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1" name="Google Shape;5661;p40"/>
            <p:cNvSpPr/>
            <p:nvPr/>
          </p:nvSpPr>
          <p:spPr>
            <a:xfrm>
              <a:off x="6060175" y="2784275"/>
              <a:ext cx="18425" cy="19125"/>
            </a:xfrm>
            <a:custGeom>
              <a:avLst/>
              <a:gdLst/>
              <a:ahLst/>
              <a:cxnLst/>
              <a:rect l="l" t="t" r="r" b="b"/>
              <a:pathLst>
                <a:path w="737" h="765" extrusionOk="0">
                  <a:moveTo>
                    <a:pt x="368" y="1"/>
                  </a:moveTo>
                  <a:lnTo>
                    <a:pt x="283" y="29"/>
                  </a:lnTo>
                  <a:lnTo>
                    <a:pt x="255" y="57"/>
                  </a:lnTo>
                  <a:lnTo>
                    <a:pt x="227" y="86"/>
                  </a:lnTo>
                  <a:lnTo>
                    <a:pt x="170" y="86"/>
                  </a:lnTo>
                  <a:lnTo>
                    <a:pt x="170" y="114"/>
                  </a:lnTo>
                  <a:lnTo>
                    <a:pt x="114" y="142"/>
                  </a:lnTo>
                  <a:lnTo>
                    <a:pt x="57" y="199"/>
                  </a:lnTo>
                  <a:lnTo>
                    <a:pt x="29" y="255"/>
                  </a:lnTo>
                  <a:lnTo>
                    <a:pt x="1" y="312"/>
                  </a:lnTo>
                  <a:lnTo>
                    <a:pt x="1" y="397"/>
                  </a:lnTo>
                  <a:lnTo>
                    <a:pt x="1" y="453"/>
                  </a:lnTo>
                  <a:lnTo>
                    <a:pt x="1" y="510"/>
                  </a:lnTo>
                  <a:lnTo>
                    <a:pt x="29" y="567"/>
                  </a:lnTo>
                  <a:lnTo>
                    <a:pt x="57" y="595"/>
                  </a:lnTo>
                  <a:lnTo>
                    <a:pt x="114" y="651"/>
                  </a:lnTo>
                  <a:lnTo>
                    <a:pt x="199" y="708"/>
                  </a:lnTo>
                  <a:lnTo>
                    <a:pt x="227" y="736"/>
                  </a:lnTo>
                  <a:lnTo>
                    <a:pt x="283" y="736"/>
                  </a:lnTo>
                  <a:lnTo>
                    <a:pt x="368" y="765"/>
                  </a:lnTo>
                  <a:lnTo>
                    <a:pt x="397" y="765"/>
                  </a:lnTo>
                  <a:lnTo>
                    <a:pt x="481" y="736"/>
                  </a:lnTo>
                  <a:lnTo>
                    <a:pt x="566" y="708"/>
                  </a:lnTo>
                  <a:lnTo>
                    <a:pt x="566" y="680"/>
                  </a:lnTo>
                  <a:lnTo>
                    <a:pt x="623" y="651"/>
                  </a:lnTo>
                  <a:lnTo>
                    <a:pt x="651" y="623"/>
                  </a:lnTo>
                  <a:lnTo>
                    <a:pt x="708" y="567"/>
                  </a:lnTo>
                  <a:lnTo>
                    <a:pt x="708" y="538"/>
                  </a:lnTo>
                  <a:lnTo>
                    <a:pt x="736" y="453"/>
                  </a:lnTo>
                  <a:lnTo>
                    <a:pt x="736" y="369"/>
                  </a:lnTo>
                  <a:lnTo>
                    <a:pt x="736" y="312"/>
                  </a:lnTo>
                  <a:lnTo>
                    <a:pt x="708" y="255"/>
                  </a:lnTo>
                  <a:lnTo>
                    <a:pt x="679" y="171"/>
                  </a:lnTo>
                  <a:lnTo>
                    <a:pt x="651" y="142"/>
                  </a:lnTo>
                  <a:lnTo>
                    <a:pt x="651" y="114"/>
                  </a:lnTo>
                  <a:lnTo>
                    <a:pt x="623" y="86"/>
                  </a:lnTo>
                  <a:lnTo>
                    <a:pt x="538" y="57"/>
                  </a:lnTo>
                  <a:lnTo>
                    <a:pt x="538" y="29"/>
                  </a:lnTo>
                  <a:lnTo>
                    <a:pt x="453" y="29"/>
                  </a:lnTo>
                  <a:lnTo>
                    <a:pt x="453" y="1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2" name="Google Shape;5662;p40"/>
            <p:cNvSpPr/>
            <p:nvPr/>
          </p:nvSpPr>
          <p:spPr>
            <a:xfrm>
              <a:off x="6075025" y="2697300"/>
              <a:ext cx="53775" cy="60850"/>
            </a:xfrm>
            <a:custGeom>
              <a:avLst/>
              <a:gdLst/>
              <a:ahLst/>
              <a:cxnLst/>
              <a:rect l="l" t="t" r="r" b="b"/>
              <a:pathLst>
                <a:path w="2151" h="2434" extrusionOk="0">
                  <a:moveTo>
                    <a:pt x="1245" y="1"/>
                  </a:moveTo>
                  <a:lnTo>
                    <a:pt x="1104" y="57"/>
                  </a:lnTo>
                  <a:lnTo>
                    <a:pt x="991" y="142"/>
                  </a:lnTo>
                  <a:lnTo>
                    <a:pt x="906" y="284"/>
                  </a:lnTo>
                  <a:lnTo>
                    <a:pt x="877" y="453"/>
                  </a:lnTo>
                  <a:lnTo>
                    <a:pt x="906" y="595"/>
                  </a:lnTo>
                  <a:lnTo>
                    <a:pt x="736" y="482"/>
                  </a:lnTo>
                  <a:lnTo>
                    <a:pt x="651" y="425"/>
                  </a:lnTo>
                  <a:lnTo>
                    <a:pt x="566" y="368"/>
                  </a:lnTo>
                  <a:lnTo>
                    <a:pt x="340" y="368"/>
                  </a:lnTo>
                  <a:lnTo>
                    <a:pt x="227" y="397"/>
                  </a:lnTo>
                  <a:lnTo>
                    <a:pt x="142" y="453"/>
                  </a:lnTo>
                  <a:lnTo>
                    <a:pt x="57" y="538"/>
                  </a:lnTo>
                  <a:lnTo>
                    <a:pt x="1" y="651"/>
                  </a:lnTo>
                  <a:lnTo>
                    <a:pt x="1" y="764"/>
                  </a:lnTo>
                  <a:lnTo>
                    <a:pt x="29" y="878"/>
                  </a:lnTo>
                  <a:lnTo>
                    <a:pt x="85" y="991"/>
                  </a:lnTo>
                  <a:lnTo>
                    <a:pt x="170" y="1076"/>
                  </a:lnTo>
                  <a:lnTo>
                    <a:pt x="283" y="1104"/>
                  </a:lnTo>
                  <a:lnTo>
                    <a:pt x="425" y="1104"/>
                  </a:lnTo>
                  <a:lnTo>
                    <a:pt x="368" y="1132"/>
                  </a:lnTo>
                  <a:lnTo>
                    <a:pt x="312" y="1160"/>
                  </a:lnTo>
                  <a:lnTo>
                    <a:pt x="227" y="1245"/>
                  </a:lnTo>
                  <a:lnTo>
                    <a:pt x="170" y="1387"/>
                  </a:lnTo>
                  <a:lnTo>
                    <a:pt x="142" y="1528"/>
                  </a:lnTo>
                  <a:lnTo>
                    <a:pt x="170" y="1641"/>
                  </a:lnTo>
                  <a:lnTo>
                    <a:pt x="227" y="1726"/>
                  </a:lnTo>
                  <a:lnTo>
                    <a:pt x="283" y="1811"/>
                  </a:lnTo>
                  <a:lnTo>
                    <a:pt x="397" y="1868"/>
                  </a:lnTo>
                  <a:lnTo>
                    <a:pt x="595" y="1868"/>
                  </a:lnTo>
                  <a:lnTo>
                    <a:pt x="679" y="1811"/>
                  </a:lnTo>
                  <a:lnTo>
                    <a:pt x="736" y="1726"/>
                  </a:lnTo>
                  <a:lnTo>
                    <a:pt x="708" y="1839"/>
                  </a:lnTo>
                  <a:lnTo>
                    <a:pt x="708" y="1924"/>
                  </a:lnTo>
                  <a:lnTo>
                    <a:pt x="736" y="2094"/>
                  </a:lnTo>
                  <a:lnTo>
                    <a:pt x="849" y="2264"/>
                  </a:lnTo>
                  <a:lnTo>
                    <a:pt x="906" y="2320"/>
                  </a:lnTo>
                  <a:lnTo>
                    <a:pt x="991" y="2377"/>
                  </a:lnTo>
                  <a:lnTo>
                    <a:pt x="1075" y="2405"/>
                  </a:lnTo>
                  <a:lnTo>
                    <a:pt x="1160" y="2433"/>
                  </a:lnTo>
                  <a:lnTo>
                    <a:pt x="1358" y="2405"/>
                  </a:lnTo>
                  <a:lnTo>
                    <a:pt x="1528" y="2320"/>
                  </a:lnTo>
                  <a:lnTo>
                    <a:pt x="1585" y="2264"/>
                  </a:lnTo>
                  <a:lnTo>
                    <a:pt x="1641" y="2207"/>
                  </a:lnTo>
                  <a:lnTo>
                    <a:pt x="1698" y="2122"/>
                  </a:lnTo>
                  <a:lnTo>
                    <a:pt x="1726" y="2037"/>
                  </a:lnTo>
                  <a:lnTo>
                    <a:pt x="1726" y="1839"/>
                  </a:lnTo>
                  <a:lnTo>
                    <a:pt x="1669" y="1670"/>
                  </a:lnTo>
                  <a:lnTo>
                    <a:pt x="1641" y="1585"/>
                  </a:lnTo>
                  <a:lnTo>
                    <a:pt x="1556" y="1528"/>
                  </a:lnTo>
                  <a:lnTo>
                    <a:pt x="1556" y="1528"/>
                  </a:lnTo>
                  <a:lnTo>
                    <a:pt x="1698" y="1556"/>
                  </a:lnTo>
                  <a:lnTo>
                    <a:pt x="1811" y="1556"/>
                  </a:lnTo>
                  <a:lnTo>
                    <a:pt x="1952" y="1500"/>
                  </a:lnTo>
                  <a:lnTo>
                    <a:pt x="2037" y="1415"/>
                  </a:lnTo>
                  <a:lnTo>
                    <a:pt x="2122" y="1302"/>
                  </a:lnTo>
                  <a:lnTo>
                    <a:pt x="2150" y="1160"/>
                  </a:lnTo>
                  <a:lnTo>
                    <a:pt x="2122" y="1019"/>
                  </a:lnTo>
                  <a:lnTo>
                    <a:pt x="2066" y="906"/>
                  </a:lnTo>
                  <a:lnTo>
                    <a:pt x="1952" y="821"/>
                  </a:lnTo>
                  <a:lnTo>
                    <a:pt x="1839" y="764"/>
                  </a:lnTo>
                  <a:lnTo>
                    <a:pt x="1698" y="764"/>
                  </a:lnTo>
                  <a:lnTo>
                    <a:pt x="1556" y="821"/>
                  </a:lnTo>
                  <a:lnTo>
                    <a:pt x="1669" y="680"/>
                  </a:lnTo>
                  <a:lnTo>
                    <a:pt x="1726" y="510"/>
                  </a:lnTo>
                  <a:lnTo>
                    <a:pt x="1726" y="340"/>
                  </a:lnTo>
                  <a:lnTo>
                    <a:pt x="1698" y="255"/>
                  </a:lnTo>
                  <a:lnTo>
                    <a:pt x="1669" y="199"/>
                  </a:lnTo>
                  <a:lnTo>
                    <a:pt x="1556" y="86"/>
                  </a:lnTo>
                  <a:lnTo>
                    <a:pt x="1415" y="1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3" name="Google Shape;5663;p40"/>
            <p:cNvSpPr/>
            <p:nvPr/>
          </p:nvSpPr>
          <p:spPr>
            <a:xfrm>
              <a:off x="6092000" y="2716400"/>
              <a:ext cx="18400" cy="19125"/>
            </a:xfrm>
            <a:custGeom>
              <a:avLst/>
              <a:gdLst/>
              <a:ahLst/>
              <a:cxnLst/>
              <a:rect l="l" t="t" r="r" b="b"/>
              <a:pathLst>
                <a:path w="736" h="765" extrusionOk="0">
                  <a:moveTo>
                    <a:pt x="340" y="0"/>
                  </a:moveTo>
                  <a:lnTo>
                    <a:pt x="283" y="29"/>
                  </a:lnTo>
                  <a:lnTo>
                    <a:pt x="227" y="29"/>
                  </a:lnTo>
                  <a:lnTo>
                    <a:pt x="170" y="57"/>
                  </a:lnTo>
                  <a:lnTo>
                    <a:pt x="114" y="114"/>
                  </a:lnTo>
                  <a:lnTo>
                    <a:pt x="57" y="170"/>
                  </a:lnTo>
                  <a:lnTo>
                    <a:pt x="29" y="198"/>
                  </a:lnTo>
                  <a:lnTo>
                    <a:pt x="0" y="283"/>
                  </a:lnTo>
                  <a:lnTo>
                    <a:pt x="0" y="312"/>
                  </a:lnTo>
                  <a:lnTo>
                    <a:pt x="0" y="368"/>
                  </a:lnTo>
                  <a:lnTo>
                    <a:pt x="0" y="396"/>
                  </a:lnTo>
                  <a:lnTo>
                    <a:pt x="0" y="453"/>
                  </a:lnTo>
                  <a:lnTo>
                    <a:pt x="0" y="481"/>
                  </a:lnTo>
                  <a:lnTo>
                    <a:pt x="29" y="566"/>
                  </a:lnTo>
                  <a:lnTo>
                    <a:pt x="85" y="623"/>
                  </a:lnTo>
                  <a:lnTo>
                    <a:pt x="114" y="651"/>
                  </a:lnTo>
                  <a:lnTo>
                    <a:pt x="170" y="708"/>
                  </a:lnTo>
                  <a:lnTo>
                    <a:pt x="255" y="736"/>
                  </a:lnTo>
                  <a:lnTo>
                    <a:pt x="283" y="736"/>
                  </a:lnTo>
                  <a:lnTo>
                    <a:pt x="368" y="764"/>
                  </a:lnTo>
                  <a:lnTo>
                    <a:pt x="453" y="764"/>
                  </a:lnTo>
                  <a:lnTo>
                    <a:pt x="510" y="736"/>
                  </a:lnTo>
                  <a:lnTo>
                    <a:pt x="566" y="708"/>
                  </a:lnTo>
                  <a:lnTo>
                    <a:pt x="623" y="651"/>
                  </a:lnTo>
                  <a:lnTo>
                    <a:pt x="651" y="651"/>
                  </a:lnTo>
                  <a:lnTo>
                    <a:pt x="679" y="623"/>
                  </a:lnTo>
                  <a:lnTo>
                    <a:pt x="679" y="594"/>
                  </a:lnTo>
                  <a:lnTo>
                    <a:pt x="708" y="510"/>
                  </a:lnTo>
                  <a:lnTo>
                    <a:pt x="736" y="481"/>
                  </a:lnTo>
                  <a:lnTo>
                    <a:pt x="736" y="425"/>
                  </a:lnTo>
                  <a:lnTo>
                    <a:pt x="736" y="396"/>
                  </a:lnTo>
                  <a:lnTo>
                    <a:pt x="736" y="340"/>
                  </a:lnTo>
                  <a:lnTo>
                    <a:pt x="679" y="255"/>
                  </a:lnTo>
                  <a:lnTo>
                    <a:pt x="651" y="227"/>
                  </a:lnTo>
                  <a:lnTo>
                    <a:pt x="623" y="198"/>
                  </a:lnTo>
                  <a:lnTo>
                    <a:pt x="623" y="142"/>
                  </a:lnTo>
                  <a:lnTo>
                    <a:pt x="594" y="142"/>
                  </a:lnTo>
                  <a:lnTo>
                    <a:pt x="538" y="85"/>
                  </a:lnTo>
                  <a:lnTo>
                    <a:pt x="510" y="57"/>
                  </a:lnTo>
                  <a:lnTo>
                    <a:pt x="425" y="29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4" name="Google Shape;5664;p40"/>
            <p:cNvSpPr/>
            <p:nvPr/>
          </p:nvSpPr>
          <p:spPr>
            <a:xfrm>
              <a:off x="6133725" y="2708625"/>
              <a:ext cx="45975" cy="40325"/>
            </a:xfrm>
            <a:custGeom>
              <a:avLst/>
              <a:gdLst/>
              <a:ahLst/>
              <a:cxnLst/>
              <a:rect l="l" t="t" r="r" b="b"/>
              <a:pathLst>
                <a:path w="1839" h="1613" extrusionOk="0">
                  <a:moveTo>
                    <a:pt x="1302" y="0"/>
                  </a:moveTo>
                  <a:lnTo>
                    <a:pt x="1217" y="57"/>
                  </a:lnTo>
                  <a:lnTo>
                    <a:pt x="1160" y="113"/>
                  </a:lnTo>
                  <a:lnTo>
                    <a:pt x="1104" y="198"/>
                  </a:lnTo>
                  <a:lnTo>
                    <a:pt x="1104" y="283"/>
                  </a:lnTo>
                  <a:lnTo>
                    <a:pt x="1075" y="198"/>
                  </a:lnTo>
                  <a:lnTo>
                    <a:pt x="990" y="142"/>
                  </a:lnTo>
                  <a:lnTo>
                    <a:pt x="906" y="85"/>
                  </a:lnTo>
                  <a:lnTo>
                    <a:pt x="821" y="29"/>
                  </a:lnTo>
                  <a:lnTo>
                    <a:pt x="736" y="29"/>
                  </a:lnTo>
                  <a:lnTo>
                    <a:pt x="651" y="57"/>
                  </a:lnTo>
                  <a:lnTo>
                    <a:pt x="566" y="113"/>
                  </a:lnTo>
                  <a:lnTo>
                    <a:pt x="510" y="170"/>
                  </a:lnTo>
                  <a:lnTo>
                    <a:pt x="510" y="255"/>
                  </a:lnTo>
                  <a:lnTo>
                    <a:pt x="481" y="340"/>
                  </a:lnTo>
                  <a:lnTo>
                    <a:pt x="510" y="396"/>
                  </a:lnTo>
                  <a:lnTo>
                    <a:pt x="566" y="453"/>
                  </a:lnTo>
                  <a:lnTo>
                    <a:pt x="425" y="425"/>
                  </a:lnTo>
                  <a:lnTo>
                    <a:pt x="283" y="425"/>
                  </a:lnTo>
                  <a:lnTo>
                    <a:pt x="170" y="481"/>
                  </a:lnTo>
                  <a:lnTo>
                    <a:pt x="57" y="566"/>
                  </a:lnTo>
                  <a:lnTo>
                    <a:pt x="0" y="707"/>
                  </a:lnTo>
                  <a:lnTo>
                    <a:pt x="0" y="849"/>
                  </a:lnTo>
                  <a:lnTo>
                    <a:pt x="29" y="990"/>
                  </a:lnTo>
                  <a:lnTo>
                    <a:pt x="114" y="1103"/>
                  </a:lnTo>
                  <a:lnTo>
                    <a:pt x="227" y="1160"/>
                  </a:lnTo>
                  <a:lnTo>
                    <a:pt x="368" y="1188"/>
                  </a:lnTo>
                  <a:lnTo>
                    <a:pt x="510" y="1188"/>
                  </a:lnTo>
                  <a:lnTo>
                    <a:pt x="623" y="1103"/>
                  </a:lnTo>
                  <a:lnTo>
                    <a:pt x="623" y="1103"/>
                  </a:lnTo>
                  <a:lnTo>
                    <a:pt x="594" y="1217"/>
                  </a:lnTo>
                  <a:lnTo>
                    <a:pt x="566" y="1301"/>
                  </a:lnTo>
                  <a:lnTo>
                    <a:pt x="594" y="1415"/>
                  </a:lnTo>
                  <a:lnTo>
                    <a:pt x="651" y="1499"/>
                  </a:lnTo>
                  <a:lnTo>
                    <a:pt x="736" y="1556"/>
                  </a:lnTo>
                  <a:lnTo>
                    <a:pt x="849" y="1613"/>
                  </a:lnTo>
                  <a:lnTo>
                    <a:pt x="962" y="1613"/>
                  </a:lnTo>
                  <a:lnTo>
                    <a:pt x="1047" y="1556"/>
                  </a:lnTo>
                  <a:lnTo>
                    <a:pt x="1132" y="1499"/>
                  </a:lnTo>
                  <a:lnTo>
                    <a:pt x="1188" y="1415"/>
                  </a:lnTo>
                  <a:lnTo>
                    <a:pt x="1217" y="1301"/>
                  </a:lnTo>
                  <a:lnTo>
                    <a:pt x="1188" y="1188"/>
                  </a:lnTo>
                  <a:lnTo>
                    <a:pt x="1273" y="1301"/>
                  </a:lnTo>
                  <a:lnTo>
                    <a:pt x="1386" y="1358"/>
                  </a:lnTo>
                  <a:lnTo>
                    <a:pt x="1528" y="1386"/>
                  </a:lnTo>
                  <a:lnTo>
                    <a:pt x="1641" y="1358"/>
                  </a:lnTo>
                  <a:lnTo>
                    <a:pt x="1754" y="1301"/>
                  </a:lnTo>
                  <a:lnTo>
                    <a:pt x="1811" y="1188"/>
                  </a:lnTo>
                  <a:lnTo>
                    <a:pt x="1839" y="1075"/>
                  </a:lnTo>
                  <a:lnTo>
                    <a:pt x="1811" y="934"/>
                  </a:lnTo>
                  <a:lnTo>
                    <a:pt x="1754" y="849"/>
                  </a:lnTo>
                  <a:lnTo>
                    <a:pt x="1669" y="764"/>
                  </a:lnTo>
                  <a:lnTo>
                    <a:pt x="1556" y="736"/>
                  </a:lnTo>
                  <a:lnTo>
                    <a:pt x="1415" y="736"/>
                  </a:lnTo>
                  <a:lnTo>
                    <a:pt x="1528" y="623"/>
                  </a:lnTo>
                  <a:lnTo>
                    <a:pt x="1584" y="538"/>
                  </a:lnTo>
                  <a:lnTo>
                    <a:pt x="1641" y="481"/>
                  </a:lnTo>
                  <a:lnTo>
                    <a:pt x="1669" y="311"/>
                  </a:lnTo>
                  <a:lnTo>
                    <a:pt x="1669" y="227"/>
                  </a:lnTo>
                  <a:lnTo>
                    <a:pt x="1641" y="170"/>
                  </a:lnTo>
                  <a:lnTo>
                    <a:pt x="1584" y="85"/>
                  </a:lnTo>
                  <a:lnTo>
                    <a:pt x="1500" y="29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5" name="Google Shape;5665;p40"/>
            <p:cNvSpPr/>
            <p:nvPr/>
          </p:nvSpPr>
          <p:spPr>
            <a:xfrm>
              <a:off x="6151400" y="2720650"/>
              <a:ext cx="14175" cy="14150"/>
            </a:xfrm>
            <a:custGeom>
              <a:avLst/>
              <a:gdLst/>
              <a:ahLst/>
              <a:cxnLst/>
              <a:rect l="l" t="t" r="r" b="b"/>
              <a:pathLst>
                <a:path w="567" h="566" extrusionOk="0">
                  <a:moveTo>
                    <a:pt x="170" y="0"/>
                  </a:moveTo>
                  <a:lnTo>
                    <a:pt x="114" y="28"/>
                  </a:lnTo>
                  <a:lnTo>
                    <a:pt x="114" y="57"/>
                  </a:lnTo>
                  <a:lnTo>
                    <a:pt x="57" y="85"/>
                  </a:lnTo>
                  <a:lnTo>
                    <a:pt x="57" y="113"/>
                  </a:lnTo>
                  <a:lnTo>
                    <a:pt x="29" y="142"/>
                  </a:lnTo>
                  <a:lnTo>
                    <a:pt x="1" y="170"/>
                  </a:lnTo>
                  <a:lnTo>
                    <a:pt x="1" y="226"/>
                  </a:lnTo>
                  <a:lnTo>
                    <a:pt x="1" y="283"/>
                  </a:lnTo>
                  <a:lnTo>
                    <a:pt x="1" y="311"/>
                  </a:lnTo>
                  <a:lnTo>
                    <a:pt x="1" y="340"/>
                  </a:lnTo>
                  <a:lnTo>
                    <a:pt x="1" y="396"/>
                  </a:lnTo>
                  <a:lnTo>
                    <a:pt x="29" y="453"/>
                  </a:lnTo>
                  <a:lnTo>
                    <a:pt x="57" y="453"/>
                  </a:lnTo>
                  <a:lnTo>
                    <a:pt x="57" y="481"/>
                  </a:lnTo>
                  <a:lnTo>
                    <a:pt x="85" y="509"/>
                  </a:lnTo>
                  <a:lnTo>
                    <a:pt x="142" y="538"/>
                  </a:lnTo>
                  <a:lnTo>
                    <a:pt x="170" y="538"/>
                  </a:lnTo>
                  <a:lnTo>
                    <a:pt x="227" y="566"/>
                  </a:lnTo>
                  <a:lnTo>
                    <a:pt x="283" y="566"/>
                  </a:lnTo>
                  <a:lnTo>
                    <a:pt x="340" y="538"/>
                  </a:lnTo>
                  <a:lnTo>
                    <a:pt x="368" y="538"/>
                  </a:lnTo>
                  <a:lnTo>
                    <a:pt x="397" y="509"/>
                  </a:lnTo>
                  <a:lnTo>
                    <a:pt x="425" y="509"/>
                  </a:lnTo>
                  <a:lnTo>
                    <a:pt x="425" y="481"/>
                  </a:lnTo>
                  <a:lnTo>
                    <a:pt x="453" y="481"/>
                  </a:lnTo>
                  <a:lnTo>
                    <a:pt x="481" y="453"/>
                  </a:lnTo>
                  <a:lnTo>
                    <a:pt x="510" y="424"/>
                  </a:lnTo>
                  <a:lnTo>
                    <a:pt x="538" y="368"/>
                  </a:lnTo>
                  <a:lnTo>
                    <a:pt x="566" y="255"/>
                  </a:lnTo>
                  <a:lnTo>
                    <a:pt x="566" y="226"/>
                  </a:lnTo>
                  <a:lnTo>
                    <a:pt x="538" y="170"/>
                  </a:lnTo>
                  <a:lnTo>
                    <a:pt x="510" y="113"/>
                  </a:lnTo>
                  <a:lnTo>
                    <a:pt x="481" y="57"/>
                  </a:lnTo>
                  <a:lnTo>
                    <a:pt x="453" y="57"/>
                  </a:lnTo>
                  <a:lnTo>
                    <a:pt x="397" y="28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6" name="Google Shape;5666;p40"/>
            <p:cNvSpPr/>
            <p:nvPr/>
          </p:nvSpPr>
          <p:spPr>
            <a:xfrm>
              <a:off x="6568625" y="2434250"/>
              <a:ext cx="213600" cy="405925"/>
            </a:xfrm>
            <a:custGeom>
              <a:avLst/>
              <a:gdLst/>
              <a:ahLst/>
              <a:cxnLst/>
              <a:rect l="l" t="t" r="r" b="b"/>
              <a:pathLst>
                <a:path w="8544" h="16237" extrusionOk="0">
                  <a:moveTo>
                    <a:pt x="142" y="0"/>
                  </a:moveTo>
                  <a:lnTo>
                    <a:pt x="85" y="28"/>
                  </a:lnTo>
                  <a:lnTo>
                    <a:pt x="29" y="85"/>
                  </a:lnTo>
                  <a:lnTo>
                    <a:pt x="1" y="142"/>
                  </a:lnTo>
                  <a:lnTo>
                    <a:pt x="1" y="226"/>
                  </a:lnTo>
                  <a:lnTo>
                    <a:pt x="29" y="311"/>
                  </a:lnTo>
                  <a:lnTo>
                    <a:pt x="991" y="1782"/>
                  </a:lnTo>
                  <a:lnTo>
                    <a:pt x="1924" y="3253"/>
                  </a:lnTo>
                  <a:lnTo>
                    <a:pt x="2829" y="4724"/>
                  </a:lnTo>
                  <a:lnTo>
                    <a:pt x="3678" y="6223"/>
                  </a:lnTo>
                  <a:lnTo>
                    <a:pt x="4498" y="7751"/>
                  </a:lnTo>
                  <a:lnTo>
                    <a:pt x="5290" y="9306"/>
                  </a:lnTo>
                  <a:lnTo>
                    <a:pt x="6026" y="10890"/>
                  </a:lnTo>
                  <a:lnTo>
                    <a:pt x="6761" y="12474"/>
                  </a:lnTo>
                  <a:lnTo>
                    <a:pt x="7496" y="14256"/>
                  </a:lnTo>
                  <a:lnTo>
                    <a:pt x="7864" y="15218"/>
                  </a:lnTo>
                  <a:lnTo>
                    <a:pt x="8260" y="16152"/>
                  </a:lnTo>
                  <a:lnTo>
                    <a:pt x="8289" y="16208"/>
                  </a:lnTo>
                  <a:lnTo>
                    <a:pt x="8345" y="16236"/>
                  </a:lnTo>
                  <a:lnTo>
                    <a:pt x="8458" y="16236"/>
                  </a:lnTo>
                  <a:lnTo>
                    <a:pt x="8487" y="16208"/>
                  </a:lnTo>
                  <a:lnTo>
                    <a:pt x="8515" y="16152"/>
                  </a:lnTo>
                  <a:lnTo>
                    <a:pt x="8543" y="16095"/>
                  </a:lnTo>
                  <a:lnTo>
                    <a:pt x="8543" y="16038"/>
                  </a:lnTo>
                  <a:lnTo>
                    <a:pt x="8260" y="15218"/>
                  </a:lnTo>
                  <a:lnTo>
                    <a:pt x="7949" y="14370"/>
                  </a:lnTo>
                  <a:lnTo>
                    <a:pt x="7270" y="12757"/>
                  </a:lnTo>
                  <a:lnTo>
                    <a:pt x="6563" y="11145"/>
                  </a:lnTo>
                  <a:lnTo>
                    <a:pt x="5828" y="9561"/>
                  </a:lnTo>
                  <a:lnTo>
                    <a:pt x="5036" y="8005"/>
                  </a:lnTo>
                  <a:lnTo>
                    <a:pt x="4215" y="6449"/>
                  </a:lnTo>
                  <a:lnTo>
                    <a:pt x="3367" y="4922"/>
                  </a:lnTo>
                  <a:lnTo>
                    <a:pt x="2490" y="3395"/>
                  </a:lnTo>
                  <a:lnTo>
                    <a:pt x="1443" y="1726"/>
                  </a:lnTo>
                  <a:lnTo>
                    <a:pt x="906" y="905"/>
                  </a:lnTo>
                  <a:lnTo>
                    <a:pt x="340" y="85"/>
                  </a:lnTo>
                  <a:lnTo>
                    <a:pt x="283" y="28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7" name="Google Shape;5667;p40"/>
            <p:cNvSpPr/>
            <p:nvPr/>
          </p:nvSpPr>
          <p:spPr>
            <a:xfrm>
              <a:off x="6710050" y="2417275"/>
              <a:ext cx="82075" cy="268025"/>
            </a:xfrm>
            <a:custGeom>
              <a:avLst/>
              <a:gdLst/>
              <a:ahLst/>
              <a:cxnLst/>
              <a:rect l="l" t="t" r="r" b="b"/>
              <a:pathLst>
                <a:path w="3283" h="10721" extrusionOk="0">
                  <a:moveTo>
                    <a:pt x="3056" y="0"/>
                  </a:moveTo>
                  <a:lnTo>
                    <a:pt x="2999" y="29"/>
                  </a:lnTo>
                  <a:lnTo>
                    <a:pt x="2971" y="85"/>
                  </a:lnTo>
                  <a:lnTo>
                    <a:pt x="2745" y="566"/>
                  </a:lnTo>
                  <a:lnTo>
                    <a:pt x="2518" y="1075"/>
                  </a:lnTo>
                  <a:lnTo>
                    <a:pt x="2151" y="2065"/>
                  </a:lnTo>
                  <a:lnTo>
                    <a:pt x="1811" y="3027"/>
                  </a:lnTo>
                  <a:lnTo>
                    <a:pt x="1472" y="4017"/>
                  </a:lnTo>
                  <a:lnTo>
                    <a:pt x="1189" y="5035"/>
                  </a:lnTo>
                  <a:lnTo>
                    <a:pt x="906" y="6054"/>
                  </a:lnTo>
                  <a:lnTo>
                    <a:pt x="651" y="7100"/>
                  </a:lnTo>
                  <a:lnTo>
                    <a:pt x="425" y="8118"/>
                  </a:lnTo>
                  <a:lnTo>
                    <a:pt x="171" y="9306"/>
                  </a:lnTo>
                  <a:lnTo>
                    <a:pt x="86" y="9929"/>
                  </a:lnTo>
                  <a:lnTo>
                    <a:pt x="1" y="10523"/>
                  </a:lnTo>
                  <a:lnTo>
                    <a:pt x="1" y="10608"/>
                  </a:lnTo>
                  <a:lnTo>
                    <a:pt x="57" y="10664"/>
                  </a:lnTo>
                  <a:lnTo>
                    <a:pt x="86" y="10692"/>
                  </a:lnTo>
                  <a:lnTo>
                    <a:pt x="142" y="10721"/>
                  </a:lnTo>
                  <a:lnTo>
                    <a:pt x="227" y="10721"/>
                  </a:lnTo>
                  <a:lnTo>
                    <a:pt x="284" y="10692"/>
                  </a:lnTo>
                  <a:lnTo>
                    <a:pt x="312" y="10664"/>
                  </a:lnTo>
                  <a:lnTo>
                    <a:pt x="340" y="10579"/>
                  </a:lnTo>
                  <a:lnTo>
                    <a:pt x="538" y="9561"/>
                  </a:lnTo>
                  <a:lnTo>
                    <a:pt x="708" y="8543"/>
                  </a:lnTo>
                  <a:lnTo>
                    <a:pt x="934" y="7496"/>
                  </a:lnTo>
                  <a:lnTo>
                    <a:pt x="1189" y="6478"/>
                  </a:lnTo>
                  <a:lnTo>
                    <a:pt x="1443" y="5460"/>
                  </a:lnTo>
                  <a:lnTo>
                    <a:pt x="1755" y="4470"/>
                  </a:lnTo>
                  <a:lnTo>
                    <a:pt x="2066" y="3479"/>
                  </a:lnTo>
                  <a:lnTo>
                    <a:pt x="2405" y="2489"/>
                  </a:lnTo>
                  <a:lnTo>
                    <a:pt x="2830" y="1358"/>
                  </a:lnTo>
                  <a:lnTo>
                    <a:pt x="3056" y="792"/>
                  </a:lnTo>
                  <a:lnTo>
                    <a:pt x="3254" y="227"/>
                  </a:lnTo>
                  <a:lnTo>
                    <a:pt x="3282" y="170"/>
                  </a:lnTo>
                  <a:lnTo>
                    <a:pt x="3254" y="113"/>
                  </a:lnTo>
                  <a:lnTo>
                    <a:pt x="3226" y="57"/>
                  </a:lnTo>
                  <a:lnTo>
                    <a:pt x="3169" y="29"/>
                  </a:lnTo>
                  <a:lnTo>
                    <a:pt x="311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8" name="Google Shape;5668;p40"/>
            <p:cNvSpPr/>
            <p:nvPr/>
          </p:nvSpPr>
          <p:spPr>
            <a:xfrm>
              <a:off x="6517000" y="2556575"/>
              <a:ext cx="150650" cy="42450"/>
            </a:xfrm>
            <a:custGeom>
              <a:avLst/>
              <a:gdLst/>
              <a:ahLst/>
              <a:cxnLst/>
              <a:rect l="l" t="t" r="r" b="b"/>
              <a:pathLst>
                <a:path w="6026" h="1698" extrusionOk="0">
                  <a:moveTo>
                    <a:pt x="142" y="1"/>
                  </a:moveTo>
                  <a:lnTo>
                    <a:pt x="57" y="29"/>
                  </a:lnTo>
                  <a:lnTo>
                    <a:pt x="1" y="86"/>
                  </a:lnTo>
                  <a:lnTo>
                    <a:pt x="1" y="142"/>
                  </a:lnTo>
                  <a:lnTo>
                    <a:pt x="29" y="170"/>
                  </a:lnTo>
                  <a:lnTo>
                    <a:pt x="57" y="199"/>
                  </a:lnTo>
                  <a:lnTo>
                    <a:pt x="397" y="312"/>
                  </a:lnTo>
                  <a:lnTo>
                    <a:pt x="736" y="425"/>
                  </a:lnTo>
                  <a:lnTo>
                    <a:pt x="1443" y="595"/>
                  </a:lnTo>
                  <a:lnTo>
                    <a:pt x="2914" y="962"/>
                  </a:lnTo>
                  <a:lnTo>
                    <a:pt x="5799" y="1698"/>
                  </a:lnTo>
                  <a:lnTo>
                    <a:pt x="5884" y="1698"/>
                  </a:lnTo>
                  <a:lnTo>
                    <a:pt x="5941" y="1670"/>
                  </a:lnTo>
                  <a:lnTo>
                    <a:pt x="5997" y="1641"/>
                  </a:lnTo>
                  <a:lnTo>
                    <a:pt x="5997" y="1556"/>
                  </a:lnTo>
                  <a:lnTo>
                    <a:pt x="6026" y="1500"/>
                  </a:lnTo>
                  <a:lnTo>
                    <a:pt x="5997" y="1443"/>
                  </a:lnTo>
                  <a:lnTo>
                    <a:pt x="5941" y="1387"/>
                  </a:lnTo>
                  <a:lnTo>
                    <a:pt x="5884" y="1358"/>
                  </a:lnTo>
                  <a:lnTo>
                    <a:pt x="2999" y="651"/>
                  </a:lnTo>
                  <a:lnTo>
                    <a:pt x="1613" y="312"/>
                  </a:lnTo>
                  <a:lnTo>
                    <a:pt x="878" y="142"/>
                  </a:lnTo>
                  <a:lnTo>
                    <a:pt x="510" y="57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9" name="Google Shape;5669;p40"/>
            <p:cNvSpPr/>
            <p:nvPr/>
          </p:nvSpPr>
          <p:spPr>
            <a:xfrm>
              <a:off x="6707950" y="2431400"/>
              <a:ext cx="31825" cy="148550"/>
            </a:xfrm>
            <a:custGeom>
              <a:avLst/>
              <a:gdLst/>
              <a:ahLst/>
              <a:cxnLst/>
              <a:rect l="l" t="t" r="r" b="b"/>
              <a:pathLst>
                <a:path w="1273" h="5942" extrusionOk="0">
                  <a:moveTo>
                    <a:pt x="85" y="1"/>
                  </a:moveTo>
                  <a:lnTo>
                    <a:pt x="28" y="58"/>
                  </a:lnTo>
                  <a:lnTo>
                    <a:pt x="0" y="86"/>
                  </a:lnTo>
                  <a:lnTo>
                    <a:pt x="0" y="114"/>
                  </a:lnTo>
                  <a:lnTo>
                    <a:pt x="0" y="850"/>
                  </a:lnTo>
                  <a:lnTo>
                    <a:pt x="57" y="1585"/>
                  </a:lnTo>
                  <a:lnTo>
                    <a:pt x="141" y="2292"/>
                  </a:lnTo>
                  <a:lnTo>
                    <a:pt x="255" y="3028"/>
                  </a:lnTo>
                  <a:lnTo>
                    <a:pt x="396" y="3707"/>
                  </a:lnTo>
                  <a:lnTo>
                    <a:pt x="537" y="4414"/>
                  </a:lnTo>
                  <a:lnTo>
                    <a:pt x="707" y="5121"/>
                  </a:lnTo>
                  <a:lnTo>
                    <a:pt x="820" y="5489"/>
                  </a:lnTo>
                  <a:lnTo>
                    <a:pt x="933" y="5828"/>
                  </a:lnTo>
                  <a:lnTo>
                    <a:pt x="962" y="5885"/>
                  </a:lnTo>
                  <a:lnTo>
                    <a:pt x="1018" y="5941"/>
                  </a:lnTo>
                  <a:lnTo>
                    <a:pt x="1160" y="5941"/>
                  </a:lnTo>
                  <a:lnTo>
                    <a:pt x="1216" y="5913"/>
                  </a:lnTo>
                  <a:lnTo>
                    <a:pt x="1245" y="5856"/>
                  </a:lnTo>
                  <a:lnTo>
                    <a:pt x="1273" y="5771"/>
                  </a:lnTo>
                  <a:lnTo>
                    <a:pt x="1273" y="5715"/>
                  </a:lnTo>
                  <a:lnTo>
                    <a:pt x="1103" y="5036"/>
                  </a:lnTo>
                  <a:lnTo>
                    <a:pt x="905" y="4357"/>
                  </a:lnTo>
                  <a:lnTo>
                    <a:pt x="735" y="3650"/>
                  </a:lnTo>
                  <a:lnTo>
                    <a:pt x="566" y="2914"/>
                  </a:lnTo>
                  <a:lnTo>
                    <a:pt x="453" y="2207"/>
                  </a:lnTo>
                  <a:lnTo>
                    <a:pt x="368" y="1528"/>
                  </a:lnTo>
                  <a:lnTo>
                    <a:pt x="198" y="114"/>
                  </a:lnTo>
                  <a:lnTo>
                    <a:pt x="198" y="58"/>
                  </a:lnTo>
                  <a:lnTo>
                    <a:pt x="170" y="29"/>
                  </a:lnTo>
                  <a:lnTo>
                    <a:pt x="8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0" name="Google Shape;5670;p40"/>
            <p:cNvSpPr/>
            <p:nvPr/>
          </p:nvSpPr>
          <p:spPr>
            <a:xfrm>
              <a:off x="6752500" y="2466075"/>
              <a:ext cx="70025" cy="50225"/>
            </a:xfrm>
            <a:custGeom>
              <a:avLst/>
              <a:gdLst/>
              <a:ahLst/>
              <a:cxnLst/>
              <a:rect l="l" t="t" r="r" b="b"/>
              <a:pathLst>
                <a:path w="2801" h="2009" extrusionOk="0">
                  <a:moveTo>
                    <a:pt x="2659" y="0"/>
                  </a:moveTo>
                  <a:lnTo>
                    <a:pt x="2489" y="57"/>
                  </a:lnTo>
                  <a:lnTo>
                    <a:pt x="2320" y="170"/>
                  </a:lnTo>
                  <a:lnTo>
                    <a:pt x="2008" y="368"/>
                  </a:lnTo>
                  <a:lnTo>
                    <a:pt x="1358" y="792"/>
                  </a:lnTo>
                  <a:lnTo>
                    <a:pt x="57" y="1669"/>
                  </a:lnTo>
                  <a:lnTo>
                    <a:pt x="0" y="1725"/>
                  </a:lnTo>
                  <a:lnTo>
                    <a:pt x="0" y="1782"/>
                  </a:lnTo>
                  <a:lnTo>
                    <a:pt x="0" y="1867"/>
                  </a:lnTo>
                  <a:lnTo>
                    <a:pt x="28" y="1923"/>
                  </a:lnTo>
                  <a:lnTo>
                    <a:pt x="85" y="1980"/>
                  </a:lnTo>
                  <a:lnTo>
                    <a:pt x="141" y="2008"/>
                  </a:lnTo>
                  <a:lnTo>
                    <a:pt x="198" y="2008"/>
                  </a:lnTo>
                  <a:lnTo>
                    <a:pt x="283" y="1980"/>
                  </a:lnTo>
                  <a:lnTo>
                    <a:pt x="1556" y="1103"/>
                  </a:lnTo>
                  <a:lnTo>
                    <a:pt x="2178" y="651"/>
                  </a:lnTo>
                  <a:lnTo>
                    <a:pt x="2489" y="424"/>
                  </a:lnTo>
                  <a:lnTo>
                    <a:pt x="2659" y="311"/>
                  </a:lnTo>
                  <a:lnTo>
                    <a:pt x="2772" y="170"/>
                  </a:lnTo>
                  <a:lnTo>
                    <a:pt x="2800" y="113"/>
                  </a:lnTo>
                  <a:lnTo>
                    <a:pt x="2800" y="28"/>
                  </a:lnTo>
                  <a:lnTo>
                    <a:pt x="274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1" name="Google Shape;5671;p40"/>
            <p:cNvSpPr/>
            <p:nvPr/>
          </p:nvSpPr>
          <p:spPr>
            <a:xfrm>
              <a:off x="6630150" y="2439200"/>
              <a:ext cx="12050" cy="94075"/>
            </a:xfrm>
            <a:custGeom>
              <a:avLst/>
              <a:gdLst/>
              <a:ahLst/>
              <a:cxnLst/>
              <a:rect l="l" t="t" r="r" b="b"/>
              <a:pathLst>
                <a:path w="482" h="3763" extrusionOk="0">
                  <a:moveTo>
                    <a:pt x="255" y="0"/>
                  </a:moveTo>
                  <a:lnTo>
                    <a:pt x="198" y="28"/>
                  </a:lnTo>
                  <a:lnTo>
                    <a:pt x="170" y="57"/>
                  </a:lnTo>
                  <a:lnTo>
                    <a:pt x="142" y="113"/>
                  </a:lnTo>
                  <a:lnTo>
                    <a:pt x="85" y="538"/>
                  </a:lnTo>
                  <a:lnTo>
                    <a:pt x="57" y="990"/>
                  </a:lnTo>
                  <a:lnTo>
                    <a:pt x="29" y="1895"/>
                  </a:lnTo>
                  <a:lnTo>
                    <a:pt x="0" y="2772"/>
                  </a:lnTo>
                  <a:lnTo>
                    <a:pt x="0" y="3225"/>
                  </a:lnTo>
                  <a:lnTo>
                    <a:pt x="0" y="3451"/>
                  </a:lnTo>
                  <a:lnTo>
                    <a:pt x="29" y="3649"/>
                  </a:lnTo>
                  <a:lnTo>
                    <a:pt x="57" y="3706"/>
                  </a:lnTo>
                  <a:lnTo>
                    <a:pt x="85" y="3762"/>
                  </a:lnTo>
                  <a:lnTo>
                    <a:pt x="170" y="3762"/>
                  </a:lnTo>
                  <a:lnTo>
                    <a:pt x="283" y="3706"/>
                  </a:lnTo>
                  <a:lnTo>
                    <a:pt x="340" y="3621"/>
                  </a:lnTo>
                  <a:lnTo>
                    <a:pt x="368" y="3423"/>
                  </a:lnTo>
                  <a:lnTo>
                    <a:pt x="397" y="3197"/>
                  </a:lnTo>
                  <a:lnTo>
                    <a:pt x="397" y="2772"/>
                  </a:lnTo>
                  <a:lnTo>
                    <a:pt x="425" y="1895"/>
                  </a:lnTo>
                  <a:lnTo>
                    <a:pt x="481" y="1018"/>
                  </a:lnTo>
                  <a:lnTo>
                    <a:pt x="481" y="566"/>
                  </a:lnTo>
                  <a:lnTo>
                    <a:pt x="453" y="113"/>
                  </a:lnTo>
                  <a:lnTo>
                    <a:pt x="425" y="57"/>
                  </a:lnTo>
                  <a:lnTo>
                    <a:pt x="397" y="28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2" name="Google Shape;5672;p40"/>
            <p:cNvSpPr/>
            <p:nvPr/>
          </p:nvSpPr>
          <p:spPr>
            <a:xfrm>
              <a:off x="6548825" y="2413725"/>
              <a:ext cx="44575" cy="48125"/>
            </a:xfrm>
            <a:custGeom>
              <a:avLst/>
              <a:gdLst/>
              <a:ahLst/>
              <a:cxnLst/>
              <a:rect l="l" t="t" r="r" b="b"/>
              <a:pathLst>
                <a:path w="1783" h="1925" extrusionOk="0">
                  <a:moveTo>
                    <a:pt x="538" y="1"/>
                  </a:moveTo>
                  <a:lnTo>
                    <a:pt x="397" y="29"/>
                  </a:lnTo>
                  <a:lnTo>
                    <a:pt x="255" y="86"/>
                  </a:lnTo>
                  <a:lnTo>
                    <a:pt x="142" y="199"/>
                  </a:lnTo>
                  <a:lnTo>
                    <a:pt x="85" y="340"/>
                  </a:lnTo>
                  <a:lnTo>
                    <a:pt x="85" y="482"/>
                  </a:lnTo>
                  <a:lnTo>
                    <a:pt x="142" y="623"/>
                  </a:lnTo>
                  <a:lnTo>
                    <a:pt x="227" y="736"/>
                  </a:lnTo>
                  <a:lnTo>
                    <a:pt x="340" y="821"/>
                  </a:lnTo>
                  <a:lnTo>
                    <a:pt x="255" y="821"/>
                  </a:lnTo>
                  <a:lnTo>
                    <a:pt x="142" y="878"/>
                  </a:lnTo>
                  <a:lnTo>
                    <a:pt x="57" y="963"/>
                  </a:lnTo>
                  <a:lnTo>
                    <a:pt x="29" y="1047"/>
                  </a:lnTo>
                  <a:lnTo>
                    <a:pt x="1" y="1161"/>
                  </a:lnTo>
                  <a:lnTo>
                    <a:pt x="29" y="1274"/>
                  </a:lnTo>
                  <a:lnTo>
                    <a:pt x="57" y="1359"/>
                  </a:lnTo>
                  <a:lnTo>
                    <a:pt x="142" y="1443"/>
                  </a:lnTo>
                  <a:lnTo>
                    <a:pt x="255" y="1472"/>
                  </a:lnTo>
                  <a:lnTo>
                    <a:pt x="368" y="1472"/>
                  </a:lnTo>
                  <a:lnTo>
                    <a:pt x="481" y="1443"/>
                  </a:lnTo>
                  <a:lnTo>
                    <a:pt x="566" y="1359"/>
                  </a:lnTo>
                  <a:lnTo>
                    <a:pt x="510" y="1500"/>
                  </a:lnTo>
                  <a:lnTo>
                    <a:pt x="538" y="1641"/>
                  </a:lnTo>
                  <a:lnTo>
                    <a:pt x="566" y="1783"/>
                  </a:lnTo>
                  <a:lnTo>
                    <a:pt x="651" y="1868"/>
                  </a:lnTo>
                  <a:lnTo>
                    <a:pt x="764" y="1924"/>
                  </a:lnTo>
                  <a:lnTo>
                    <a:pt x="906" y="1924"/>
                  </a:lnTo>
                  <a:lnTo>
                    <a:pt x="1019" y="1896"/>
                  </a:lnTo>
                  <a:lnTo>
                    <a:pt x="1132" y="1811"/>
                  </a:lnTo>
                  <a:lnTo>
                    <a:pt x="1189" y="1698"/>
                  </a:lnTo>
                  <a:lnTo>
                    <a:pt x="1217" y="1585"/>
                  </a:lnTo>
                  <a:lnTo>
                    <a:pt x="1189" y="1443"/>
                  </a:lnTo>
                  <a:lnTo>
                    <a:pt x="1132" y="1330"/>
                  </a:lnTo>
                  <a:lnTo>
                    <a:pt x="1302" y="1387"/>
                  </a:lnTo>
                  <a:lnTo>
                    <a:pt x="1358" y="1415"/>
                  </a:lnTo>
                  <a:lnTo>
                    <a:pt x="1443" y="1415"/>
                  </a:lnTo>
                  <a:lnTo>
                    <a:pt x="1613" y="1359"/>
                  </a:lnTo>
                  <a:lnTo>
                    <a:pt x="1698" y="1302"/>
                  </a:lnTo>
                  <a:lnTo>
                    <a:pt x="1754" y="1245"/>
                  </a:lnTo>
                  <a:lnTo>
                    <a:pt x="1783" y="1132"/>
                  </a:lnTo>
                  <a:lnTo>
                    <a:pt x="1783" y="1047"/>
                  </a:lnTo>
                  <a:lnTo>
                    <a:pt x="1783" y="934"/>
                  </a:lnTo>
                  <a:lnTo>
                    <a:pt x="1726" y="849"/>
                  </a:lnTo>
                  <a:lnTo>
                    <a:pt x="1641" y="793"/>
                  </a:lnTo>
                  <a:lnTo>
                    <a:pt x="1528" y="765"/>
                  </a:lnTo>
                  <a:lnTo>
                    <a:pt x="1443" y="765"/>
                  </a:lnTo>
                  <a:lnTo>
                    <a:pt x="1358" y="793"/>
                  </a:lnTo>
                  <a:lnTo>
                    <a:pt x="1358" y="793"/>
                  </a:lnTo>
                  <a:lnTo>
                    <a:pt x="1415" y="736"/>
                  </a:lnTo>
                  <a:lnTo>
                    <a:pt x="1443" y="651"/>
                  </a:lnTo>
                  <a:lnTo>
                    <a:pt x="1443" y="538"/>
                  </a:lnTo>
                  <a:lnTo>
                    <a:pt x="1443" y="425"/>
                  </a:lnTo>
                  <a:lnTo>
                    <a:pt x="1387" y="340"/>
                  </a:lnTo>
                  <a:lnTo>
                    <a:pt x="1330" y="284"/>
                  </a:lnTo>
                  <a:lnTo>
                    <a:pt x="1245" y="227"/>
                  </a:lnTo>
                  <a:lnTo>
                    <a:pt x="1132" y="227"/>
                  </a:lnTo>
                  <a:lnTo>
                    <a:pt x="1047" y="255"/>
                  </a:lnTo>
                  <a:lnTo>
                    <a:pt x="991" y="284"/>
                  </a:lnTo>
                  <a:lnTo>
                    <a:pt x="934" y="340"/>
                  </a:lnTo>
                  <a:lnTo>
                    <a:pt x="934" y="425"/>
                  </a:lnTo>
                  <a:lnTo>
                    <a:pt x="877" y="284"/>
                  </a:lnTo>
                  <a:lnTo>
                    <a:pt x="793" y="142"/>
                  </a:lnTo>
                  <a:lnTo>
                    <a:pt x="679" y="57"/>
                  </a:lnTo>
                  <a:lnTo>
                    <a:pt x="53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3" name="Google Shape;5673;p40"/>
            <p:cNvSpPr/>
            <p:nvPr/>
          </p:nvSpPr>
          <p:spPr>
            <a:xfrm>
              <a:off x="6562250" y="2430000"/>
              <a:ext cx="15600" cy="14875"/>
            </a:xfrm>
            <a:custGeom>
              <a:avLst/>
              <a:gdLst/>
              <a:ahLst/>
              <a:cxnLst/>
              <a:rect l="l" t="t" r="r" b="b"/>
              <a:pathLst>
                <a:path w="624" h="595" extrusionOk="0">
                  <a:moveTo>
                    <a:pt x="284" y="0"/>
                  </a:moveTo>
                  <a:lnTo>
                    <a:pt x="199" y="29"/>
                  </a:lnTo>
                  <a:lnTo>
                    <a:pt x="171" y="57"/>
                  </a:lnTo>
                  <a:lnTo>
                    <a:pt x="142" y="57"/>
                  </a:lnTo>
                  <a:lnTo>
                    <a:pt x="114" y="85"/>
                  </a:lnTo>
                  <a:lnTo>
                    <a:pt x="86" y="114"/>
                  </a:lnTo>
                  <a:lnTo>
                    <a:pt x="29" y="170"/>
                  </a:lnTo>
                  <a:lnTo>
                    <a:pt x="29" y="198"/>
                  </a:lnTo>
                  <a:lnTo>
                    <a:pt x="29" y="227"/>
                  </a:lnTo>
                  <a:lnTo>
                    <a:pt x="29" y="255"/>
                  </a:lnTo>
                  <a:lnTo>
                    <a:pt x="1" y="312"/>
                  </a:lnTo>
                  <a:lnTo>
                    <a:pt x="1" y="340"/>
                  </a:lnTo>
                  <a:lnTo>
                    <a:pt x="29" y="396"/>
                  </a:lnTo>
                  <a:lnTo>
                    <a:pt x="58" y="453"/>
                  </a:lnTo>
                  <a:lnTo>
                    <a:pt x="114" y="510"/>
                  </a:lnTo>
                  <a:lnTo>
                    <a:pt x="142" y="510"/>
                  </a:lnTo>
                  <a:lnTo>
                    <a:pt x="171" y="538"/>
                  </a:lnTo>
                  <a:lnTo>
                    <a:pt x="199" y="566"/>
                  </a:lnTo>
                  <a:lnTo>
                    <a:pt x="227" y="566"/>
                  </a:lnTo>
                  <a:lnTo>
                    <a:pt x="256" y="594"/>
                  </a:lnTo>
                  <a:lnTo>
                    <a:pt x="369" y="594"/>
                  </a:lnTo>
                  <a:lnTo>
                    <a:pt x="482" y="566"/>
                  </a:lnTo>
                  <a:lnTo>
                    <a:pt x="538" y="538"/>
                  </a:lnTo>
                  <a:lnTo>
                    <a:pt x="567" y="510"/>
                  </a:lnTo>
                  <a:lnTo>
                    <a:pt x="595" y="453"/>
                  </a:lnTo>
                  <a:lnTo>
                    <a:pt x="595" y="425"/>
                  </a:lnTo>
                  <a:lnTo>
                    <a:pt x="623" y="368"/>
                  </a:lnTo>
                  <a:lnTo>
                    <a:pt x="623" y="283"/>
                  </a:lnTo>
                  <a:lnTo>
                    <a:pt x="623" y="255"/>
                  </a:lnTo>
                  <a:lnTo>
                    <a:pt x="595" y="198"/>
                  </a:lnTo>
                  <a:lnTo>
                    <a:pt x="567" y="142"/>
                  </a:lnTo>
                  <a:lnTo>
                    <a:pt x="510" y="85"/>
                  </a:lnTo>
                  <a:lnTo>
                    <a:pt x="454" y="29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4" name="Google Shape;5674;p40"/>
            <p:cNvSpPr/>
            <p:nvPr/>
          </p:nvSpPr>
          <p:spPr>
            <a:xfrm>
              <a:off x="6491550" y="2529000"/>
              <a:ext cx="60825" cy="60850"/>
            </a:xfrm>
            <a:custGeom>
              <a:avLst/>
              <a:gdLst/>
              <a:ahLst/>
              <a:cxnLst/>
              <a:rect l="l" t="t" r="r" b="b"/>
              <a:pathLst>
                <a:path w="2433" h="2434" extrusionOk="0">
                  <a:moveTo>
                    <a:pt x="1811" y="1"/>
                  </a:moveTo>
                  <a:lnTo>
                    <a:pt x="1726" y="29"/>
                  </a:lnTo>
                  <a:lnTo>
                    <a:pt x="1613" y="85"/>
                  </a:lnTo>
                  <a:lnTo>
                    <a:pt x="1528" y="142"/>
                  </a:lnTo>
                  <a:lnTo>
                    <a:pt x="1471" y="199"/>
                  </a:lnTo>
                  <a:lnTo>
                    <a:pt x="1415" y="283"/>
                  </a:lnTo>
                  <a:lnTo>
                    <a:pt x="1358" y="368"/>
                  </a:lnTo>
                  <a:lnTo>
                    <a:pt x="1330" y="481"/>
                  </a:lnTo>
                  <a:lnTo>
                    <a:pt x="1330" y="397"/>
                  </a:lnTo>
                  <a:lnTo>
                    <a:pt x="1302" y="340"/>
                  </a:lnTo>
                  <a:lnTo>
                    <a:pt x="1217" y="227"/>
                  </a:lnTo>
                  <a:lnTo>
                    <a:pt x="1104" y="142"/>
                  </a:lnTo>
                  <a:lnTo>
                    <a:pt x="962" y="85"/>
                  </a:lnTo>
                  <a:lnTo>
                    <a:pt x="792" y="85"/>
                  </a:lnTo>
                  <a:lnTo>
                    <a:pt x="651" y="142"/>
                  </a:lnTo>
                  <a:lnTo>
                    <a:pt x="538" y="227"/>
                  </a:lnTo>
                  <a:lnTo>
                    <a:pt x="481" y="368"/>
                  </a:lnTo>
                  <a:lnTo>
                    <a:pt x="453" y="510"/>
                  </a:lnTo>
                  <a:lnTo>
                    <a:pt x="481" y="651"/>
                  </a:lnTo>
                  <a:lnTo>
                    <a:pt x="566" y="793"/>
                  </a:lnTo>
                  <a:lnTo>
                    <a:pt x="679" y="877"/>
                  </a:lnTo>
                  <a:lnTo>
                    <a:pt x="481" y="877"/>
                  </a:lnTo>
                  <a:lnTo>
                    <a:pt x="311" y="906"/>
                  </a:lnTo>
                  <a:lnTo>
                    <a:pt x="142" y="991"/>
                  </a:lnTo>
                  <a:lnTo>
                    <a:pt x="85" y="1047"/>
                  </a:lnTo>
                  <a:lnTo>
                    <a:pt x="29" y="1132"/>
                  </a:lnTo>
                  <a:lnTo>
                    <a:pt x="0" y="1217"/>
                  </a:lnTo>
                  <a:lnTo>
                    <a:pt x="0" y="1302"/>
                  </a:lnTo>
                  <a:lnTo>
                    <a:pt x="0" y="1471"/>
                  </a:lnTo>
                  <a:lnTo>
                    <a:pt x="85" y="1641"/>
                  </a:lnTo>
                  <a:lnTo>
                    <a:pt x="142" y="1698"/>
                  </a:lnTo>
                  <a:lnTo>
                    <a:pt x="227" y="1754"/>
                  </a:lnTo>
                  <a:lnTo>
                    <a:pt x="311" y="1783"/>
                  </a:lnTo>
                  <a:lnTo>
                    <a:pt x="396" y="1811"/>
                  </a:lnTo>
                  <a:lnTo>
                    <a:pt x="566" y="1783"/>
                  </a:lnTo>
                  <a:lnTo>
                    <a:pt x="707" y="1726"/>
                  </a:lnTo>
                  <a:lnTo>
                    <a:pt x="792" y="1669"/>
                  </a:lnTo>
                  <a:lnTo>
                    <a:pt x="849" y="1613"/>
                  </a:lnTo>
                  <a:lnTo>
                    <a:pt x="821" y="1839"/>
                  </a:lnTo>
                  <a:lnTo>
                    <a:pt x="821" y="1952"/>
                  </a:lnTo>
                  <a:lnTo>
                    <a:pt x="849" y="2065"/>
                  </a:lnTo>
                  <a:lnTo>
                    <a:pt x="905" y="2179"/>
                  </a:lnTo>
                  <a:lnTo>
                    <a:pt x="962" y="2263"/>
                  </a:lnTo>
                  <a:lnTo>
                    <a:pt x="1047" y="2348"/>
                  </a:lnTo>
                  <a:lnTo>
                    <a:pt x="1132" y="2405"/>
                  </a:lnTo>
                  <a:lnTo>
                    <a:pt x="1273" y="2433"/>
                  </a:lnTo>
                  <a:lnTo>
                    <a:pt x="1415" y="2433"/>
                  </a:lnTo>
                  <a:lnTo>
                    <a:pt x="1528" y="2377"/>
                  </a:lnTo>
                  <a:lnTo>
                    <a:pt x="1613" y="2263"/>
                  </a:lnTo>
                  <a:lnTo>
                    <a:pt x="1669" y="2150"/>
                  </a:lnTo>
                  <a:lnTo>
                    <a:pt x="1698" y="2009"/>
                  </a:lnTo>
                  <a:lnTo>
                    <a:pt x="1669" y="1896"/>
                  </a:lnTo>
                  <a:lnTo>
                    <a:pt x="1613" y="1783"/>
                  </a:lnTo>
                  <a:lnTo>
                    <a:pt x="1641" y="1811"/>
                  </a:lnTo>
                  <a:lnTo>
                    <a:pt x="1698" y="1839"/>
                  </a:lnTo>
                  <a:lnTo>
                    <a:pt x="1839" y="1867"/>
                  </a:lnTo>
                  <a:lnTo>
                    <a:pt x="2009" y="1839"/>
                  </a:lnTo>
                  <a:lnTo>
                    <a:pt x="2122" y="1783"/>
                  </a:lnTo>
                  <a:lnTo>
                    <a:pt x="2235" y="1698"/>
                  </a:lnTo>
                  <a:lnTo>
                    <a:pt x="2292" y="1613"/>
                  </a:lnTo>
                  <a:lnTo>
                    <a:pt x="2320" y="1471"/>
                  </a:lnTo>
                  <a:lnTo>
                    <a:pt x="2320" y="1358"/>
                  </a:lnTo>
                  <a:lnTo>
                    <a:pt x="2263" y="1245"/>
                  </a:lnTo>
                  <a:lnTo>
                    <a:pt x="2207" y="1160"/>
                  </a:lnTo>
                  <a:lnTo>
                    <a:pt x="2122" y="1132"/>
                  </a:lnTo>
                  <a:lnTo>
                    <a:pt x="2009" y="1104"/>
                  </a:lnTo>
                  <a:lnTo>
                    <a:pt x="2094" y="1075"/>
                  </a:lnTo>
                  <a:lnTo>
                    <a:pt x="2178" y="1047"/>
                  </a:lnTo>
                  <a:lnTo>
                    <a:pt x="2263" y="962"/>
                  </a:lnTo>
                  <a:lnTo>
                    <a:pt x="2320" y="906"/>
                  </a:lnTo>
                  <a:lnTo>
                    <a:pt x="2376" y="821"/>
                  </a:lnTo>
                  <a:lnTo>
                    <a:pt x="2433" y="708"/>
                  </a:lnTo>
                  <a:lnTo>
                    <a:pt x="2433" y="623"/>
                  </a:lnTo>
                  <a:lnTo>
                    <a:pt x="2433" y="510"/>
                  </a:lnTo>
                  <a:lnTo>
                    <a:pt x="2433" y="425"/>
                  </a:lnTo>
                  <a:lnTo>
                    <a:pt x="2405" y="340"/>
                  </a:lnTo>
                  <a:lnTo>
                    <a:pt x="2348" y="255"/>
                  </a:lnTo>
                  <a:lnTo>
                    <a:pt x="2263" y="170"/>
                  </a:lnTo>
                  <a:lnTo>
                    <a:pt x="2207" y="114"/>
                  </a:lnTo>
                  <a:lnTo>
                    <a:pt x="2094" y="57"/>
                  </a:lnTo>
                  <a:lnTo>
                    <a:pt x="2009" y="29"/>
                  </a:lnTo>
                  <a:lnTo>
                    <a:pt x="192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5" name="Google Shape;5675;p40"/>
            <p:cNvSpPr/>
            <p:nvPr/>
          </p:nvSpPr>
          <p:spPr>
            <a:xfrm>
              <a:off x="6514175" y="2548100"/>
              <a:ext cx="19825" cy="20525"/>
            </a:xfrm>
            <a:custGeom>
              <a:avLst/>
              <a:gdLst/>
              <a:ahLst/>
              <a:cxnLst/>
              <a:rect l="l" t="t" r="r" b="b"/>
              <a:pathLst>
                <a:path w="793" h="821" extrusionOk="0">
                  <a:moveTo>
                    <a:pt x="255" y="0"/>
                  </a:moveTo>
                  <a:lnTo>
                    <a:pt x="199" y="57"/>
                  </a:lnTo>
                  <a:lnTo>
                    <a:pt x="170" y="57"/>
                  </a:lnTo>
                  <a:lnTo>
                    <a:pt x="114" y="85"/>
                  </a:lnTo>
                  <a:lnTo>
                    <a:pt x="57" y="170"/>
                  </a:lnTo>
                  <a:lnTo>
                    <a:pt x="57" y="227"/>
                  </a:lnTo>
                  <a:lnTo>
                    <a:pt x="29" y="255"/>
                  </a:lnTo>
                  <a:lnTo>
                    <a:pt x="29" y="311"/>
                  </a:lnTo>
                  <a:lnTo>
                    <a:pt x="0" y="311"/>
                  </a:lnTo>
                  <a:lnTo>
                    <a:pt x="0" y="340"/>
                  </a:lnTo>
                  <a:lnTo>
                    <a:pt x="0" y="396"/>
                  </a:lnTo>
                  <a:lnTo>
                    <a:pt x="0" y="481"/>
                  </a:lnTo>
                  <a:lnTo>
                    <a:pt x="0" y="566"/>
                  </a:lnTo>
                  <a:lnTo>
                    <a:pt x="29" y="623"/>
                  </a:lnTo>
                  <a:lnTo>
                    <a:pt x="85" y="707"/>
                  </a:lnTo>
                  <a:lnTo>
                    <a:pt x="142" y="736"/>
                  </a:lnTo>
                  <a:lnTo>
                    <a:pt x="170" y="764"/>
                  </a:lnTo>
                  <a:lnTo>
                    <a:pt x="255" y="792"/>
                  </a:lnTo>
                  <a:lnTo>
                    <a:pt x="283" y="792"/>
                  </a:lnTo>
                  <a:lnTo>
                    <a:pt x="368" y="821"/>
                  </a:lnTo>
                  <a:lnTo>
                    <a:pt x="397" y="821"/>
                  </a:lnTo>
                  <a:lnTo>
                    <a:pt x="481" y="792"/>
                  </a:lnTo>
                  <a:lnTo>
                    <a:pt x="538" y="792"/>
                  </a:lnTo>
                  <a:lnTo>
                    <a:pt x="566" y="764"/>
                  </a:lnTo>
                  <a:lnTo>
                    <a:pt x="595" y="764"/>
                  </a:lnTo>
                  <a:lnTo>
                    <a:pt x="651" y="707"/>
                  </a:lnTo>
                  <a:lnTo>
                    <a:pt x="679" y="679"/>
                  </a:lnTo>
                  <a:lnTo>
                    <a:pt x="736" y="623"/>
                  </a:lnTo>
                  <a:lnTo>
                    <a:pt x="764" y="509"/>
                  </a:lnTo>
                  <a:lnTo>
                    <a:pt x="793" y="425"/>
                  </a:lnTo>
                  <a:lnTo>
                    <a:pt x="793" y="396"/>
                  </a:lnTo>
                  <a:lnTo>
                    <a:pt x="764" y="311"/>
                  </a:lnTo>
                  <a:lnTo>
                    <a:pt x="764" y="283"/>
                  </a:lnTo>
                  <a:lnTo>
                    <a:pt x="736" y="198"/>
                  </a:lnTo>
                  <a:lnTo>
                    <a:pt x="679" y="142"/>
                  </a:lnTo>
                  <a:lnTo>
                    <a:pt x="651" y="113"/>
                  </a:lnTo>
                  <a:lnTo>
                    <a:pt x="623" y="85"/>
                  </a:lnTo>
                  <a:lnTo>
                    <a:pt x="566" y="57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6" name="Google Shape;5676;p40"/>
            <p:cNvSpPr/>
            <p:nvPr/>
          </p:nvSpPr>
          <p:spPr>
            <a:xfrm>
              <a:off x="6608925" y="2409500"/>
              <a:ext cx="61550" cy="60825"/>
            </a:xfrm>
            <a:custGeom>
              <a:avLst/>
              <a:gdLst/>
              <a:ahLst/>
              <a:cxnLst/>
              <a:rect l="l" t="t" r="r" b="b"/>
              <a:pathLst>
                <a:path w="2462" h="2433" extrusionOk="0">
                  <a:moveTo>
                    <a:pt x="1840" y="0"/>
                  </a:moveTo>
                  <a:lnTo>
                    <a:pt x="1726" y="28"/>
                  </a:lnTo>
                  <a:lnTo>
                    <a:pt x="1642" y="57"/>
                  </a:lnTo>
                  <a:lnTo>
                    <a:pt x="1557" y="113"/>
                  </a:lnTo>
                  <a:lnTo>
                    <a:pt x="1500" y="170"/>
                  </a:lnTo>
                  <a:lnTo>
                    <a:pt x="1415" y="255"/>
                  </a:lnTo>
                  <a:lnTo>
                    <a:pt x="1387" y="368"/>
                  </a:lnTo>
                  <a:lnTo>
                    <a:pt x="1359" y="453"/>
                  </a:lnTo>
                  <a:lnTo>
                    <a:pt x="1359" y="368"/>
                  </a:lnTo>
                  <a:lnTo>
                    <a:pt x="1330" y="311"/>
                  </a:lnTo>
                  <a:lnTo>
                    <a:pt x="1246" y="198"/>
                  </a:lnTo>
                  <a:lnTo>
                    <a:pt x="1132" y="113"/>
                  </a:lnTo>
                  <a:lnTo>
                    <a:pt x="991" y="85"/>
                  </a:lnTo>
                  <a:lnTo>
                    <a:pt x="821" y="85"/>
                  </a:lnTo>
                  <a:lnTo>
                    <a:pt x="680" y="113"/>
                  </a:lnTo>
                  <a:lnTo>
                    <a:pt x="567" y="226"/>
                  </a:lnTo>
                  <a:lnTo>
                    <a:pt x="510" y="340"/>
                  </a:lnTo>
                  <a:lnTo>
                    <a:pt x="482" y="509"/>
                  </a:lnTo>
                  <a:lnTo>
                    <a:pt x="510" y="651"/>
                  </a:lnTo>
                  <a:lnTo>
                    <a:pt x="567" y="764"/>
                  </a:lnTo>
                  <a:lnTo>
                    <a:pt x="708" y="877"/>
                  </a:lnTo>
                  <a:lnTo>
                    <a:pt x="595" y="849"/>
                  </a:lnTo>
                  <a:lnTo>
                    <a:pt x="510" y="849"/>
                  </a:lnTo>
                  <a:lnTo>
                    <a:pt x="340" y="877"/>
                  </a:lnTo>
                  <a:lnTo>
                    <a:pt x="171" y="990"/>
                  </a:lnTo>
                  <a:lnTo>
                    <a:pt x="86" y="1047"/>
                  </a:lnTo>
                  <a:lnTo>
                    <a:pt x="57" y="1132"/>
                  </a:lnTo>
                  <a:lnTo>
                    <a:pt x="29" y="1188"/>
                  </a:lnTo>
                  <a:lnTo>
                    <a:pt x="1" y="1273"/>
                  </a:lnTo>
                  <a:lnTo>
                    <a:pt x="29" y="1471"/>
                  </a:lnTo>
                  <a:lnTo>
                    <a:pt x="114" y="1612"/>
                  </a:lnTo>
                  <a:lnTo>
                    <a:pt x="171" y="1669"/>
                  </a:lnTo>
                  <a:lnTo>
                    <a:pt x="255" y="1726"/>
                  </a:lnTo>
                  <a:lnTo>
                    <a:pt x="312" y="1754"/>
                  </a:lnTo>
                  <a:lnTo>
                    <a:pt x="397" y="1782"/>
                  </a:lnTo>
                  <a:lnTo>
                    <a:pt x="595" y="1782"/>
                  </a:lnTo>
                  <a:lnTo>
                    <a:pt x="736" y="1697"/>
                  </a:lnTo>
                  <a:lnTo>
                    <a:pt x="821" y="1669"/>
                  </a:lnTo>
                  <a:lnTo>
                    <a:pt x="878" y="1584"/>
                  </a:lnTo>
                  <a:lnTo>
                    <a:pt x="849" y="1810"/>
                  </a:lnTo>
                  <a:lnTo>
                    <a:pt x="849" y="1924"/>
                  </a:lnTo>
                  <a:lnTo>
                    <a:pt x="878" y="2037"/>
                  </a:lnTo>
                  <a:lnTo>
                    <a:pt x="906" y="2150"/>
                  </a:lnTo>
                  <a:lnTo>
                    <a:pt x="991" y="2263"/>
                  </a:lnTo>
                  <a:lnTo>
                    <a:pt x="1076" y="2348"/>
                  </a:lnTo>
                  <a:lnTo>
                    <a:pt x="1161" y="2404"/>
                  </a:lnTo>
                  <a:lnTo>
                    <a:pt x="1302" y="2433"/>
                  </a:lnTo>
                  <a:lnTo>
                    <a:pt x="1444" y="2404"/>
                  </a:lnTo>
                  <a:lnTo>
                    <a:pt x="1557" y="2348"/>
                  </a:lnTo>
                  <a:lnTo>
                    <a:pt x="1642" y="2263"/>
                  </a:lnTo>
                  <a:lnTo>
                    <a:pt x="1698" y="2122"/>
                  </a:lnTo>
                  <a:lnTo>
                    <a:pt x="1726" y="2008"/>
                  </a:lnTo>
                  <a:lnTo>
                    <a:pt x="1698" y="1867"/>
                  </a:lnTo>
                  <a:lnTo>
                    <a:pt x="1670" y="1810"/>
                  </a:lnTo>
                  <a:lnTo>
                    <a:pt x="1726" y="1839"/>
                  </a:lnTo>
                  <a:lnTo>
                    <a:pt x="1868" y="1839"/>
                  </a:lnTo>
                  <a:lnTo>
                    <a:pt x="2009" y="1810"/>
                  </a:lnTo>
                  <a:lnTo>
                    <a:pt x="2151" y="1782"/>
                  </a:lnTo>
                  <a:lnTo>
                    <a:pt x="2264" y="1697"/>
                  </a:lnTo>
                  <a:lnTo>
                    <a:pt x="2320" y="1584"/>
                  </a:lnTo>
                  <a:lnTo>
                    <a:pt x="2349" y="1471"/>
                  </a:lnTo>
                  <a:lnTo>
                    <a:pt x="2320" y="1330"/>
                  </a:lnTo>
                  <a:lnTo>
                    <a:pt x="2292" y="1245"/>
                  </a:lnTo>
                  <a:lnTo>
                    <a:pt x="2236" y="1160"/>
                  </a:lnTo>
                  <a:lnTo>
                    <a:pt x="2151" y="1103"/>
                  </a:lnTo>
                  <a:lnTo>
                    <a:pt x="2038" y="1103"/>
                  </a:lnTo>
                  <a:lnTo>
                    <a:pt x="2122" y="1075"/>
                  </a:lnTo>
                  <a:lnTo>
                    <a:pt x="2207" y="1018"/>
                  </a:lnTo>
                  <a:lnTo>
                    <a:pt x="2292" y="962"/>
                  </a:lnTo>
                  <a:lnTo>
                    <a:pt x="2349" y="877"/>
                  </a:lnTo>
                  <a:lnTo>
                    <a:pt x="2405" y="792"/>
                  </a:lnTo>
                  <a:lnTo>
                    <a:pt x="2462" y="707"/>
                  </a:lnTo>
                  <a:lnTo>
                    <a:pt x="2462" y="594"/>
                  </a:lnTo>
                  <a:lnTo>
                    <a:pt x="2462" y="509"/>
                  </a:lnTo>
                  <a:lnTo>
                    <a:pt x="2462" y="396"/>
                  </a:lnTo>
                  <a:lnTo>
                    <a:pt x="2405" y="311"/>
                  </a:lnTo>
                  <a:lnTo>
                    <a:pt x="2377" y="226"/>
                  </a:lnTo>
                  <a:lnTo>
                    <a:pt x="2292" y="142"/>
                  </a:lnTo>
                  <a:lnTo>
                    <a:pt x="2207" y="85"/>
                  </a:lnTo>
                  <a:lnTo>
                    <a:pt x="2122" y="28"/>
                  </a:lnTo>
                  <a:lnTo>
                    <a:pt x="20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7" name="Google Shape;5677;p40"/>
            <p:cNvSpPr/>
            <p:nvPr/>
          </p:nvSpPr>
          <p:spPr>
            <a:xfrm>
              <a:off x="6632275" y="2427875"/>
              <a:ext cx="19825" cy="20525"/>
            </a:xfrm>
            <a:custGeom>
              <a:avLst/>
              <a:gdLst/>
              <a:ahLst/>
              <a:cxnLst/>
              <a:rect l="l" t="t" r="r" b="b"/>
              <a:pathLst>
                <a:path w="793" h="821" extrusionOk="0">
                  <a:moveTo>
                    <a:pt x="368" y="1"/>
                  </a:moveTo>
                  <a:lnTo>
                    <a:pt x="283" y="29"/>
                  </a:lnTo>
                  <a:lnTo>
                    <a:pt x="255" y="29"/>
                  </a:lnTo>
                  <a:lnTo>
                    <a:pt x="170" y="57"/>
                  </a:lnTo>
                  <a:lnTo>
                    <a:pt x="113" y="114"/>
                  </a:lnTo>
                  <a:lnTo>
                    <a:pt x="57" y="199"/>
                  </a:lnTo>
                  <a:lnTo>
                    <a:pt x="57" y="227"/>
                  </a:lnTo>
                  <a:lnTo>
                    <a:pt x="29" y="283"/>
                  </a:lnTo>
                  <a:lnTo>
                    <a:pt x="0" y="312"/>
                  </a:lnTo>
                  <a:lnTo>
                    <a:pt x="0" y="340"/>
                  </a:lnTo>
                  <a:lnTo>
                    <a:pt x="0" y="425"/>
                  </a:lnTo>
                  <a:lnTo>
                    <a:pt x="0" y="481"/>
                  </a:lnTo>
                  <a:lnTo>
                    <a:pt x="0" y="566"/>
                  </a:lnTo>
                  <a:lnTo>
                    <a:pt x="29" y="651"/>
                  </a:lnTo>
                  <a:lnTo>
                    <a:pt x="85" y="708"/>
                  </a:lnTo>
                  <a:lnTo>
                    <a:pt x="113" y="736"/>
                  </a:lnTo>
                  <a:lnTo>
                    <a:pt x="170" y="764"/>
                  </a:lnTo>
                  <a:lnTo>
                    <a:pt x="255" y="821"/>
                  </a:lnTo>
                  <a:lnTo>
                    <a:pt x="481" y="821"/>
                  </a:lnTo>
                  <a:lnTo>
                    <a:pt x="481" y="793"/>
                  </a:lnTo>
                  <a:lnTo>
                    <a:pt x="538" y="793"/>
                  </a:lnTo>
                  <a:lnTo>
                    <a:pt x="566" y="764"/>
                  </a:lnTo>
                  <a:lnTo>
                    <a:pt x="594" y="764"/>
                  </a:lnTo>
                  <a:lnTo>
                    <a:pt x="651" y="708"/>
                  </a:lnTo>
                  <a:lnTo>
                    <a:pt x="679" y="708"/>
                  </a:lnTo>
                  <a:lnTo>
                    <a:pt x="736" y="623"/>
                  </a:lnTo>
                  <a:lnTo>
                    <a:pt x="764" y="538"/>
                  </a:lnTo>
                  <a:lnTo>
                    <a:pt x="764" y="510"/>
                  </a:lnTo>
                  <a:lnTo>
                    <a:pt x="792" y="425"/>
                  </a:lnTo>
                  <a:lnTo>
                    <a:pt x="792" y="397"/>
                  </a:lnTo>
                  <a:lnTo>
                    <a:pt x="764" y="312"/>
                  </a:lnTo>
                  <a:lnTo>
                    <a:pt x="764" y="283"/>
                  </a:lnTo>
                  <a:lnTo>
                    <a:pt x="708" y="199"/>
                  </a:lnTo>
                  <a:lnTo>
                    <a:pt x="679" y="142"/>
                  </a:lnTo>
                  <a:lnTo>
                    <a:pt x="651" y="142"/>
                  </a:lnTo>
                  <a:lnTo>
                    <a:pt x="623" y="85"/>
                  </a:lnTo>
                  <a:lnTo>
                    <a:pt x="566" y="57"/>
                  </a:lnTo>
                  <a:lnTo>
                    <a:pt x="481" y="29"/>
                  </a:lnTo>
                  <a:lnTo>
                    <a:pt x="453" y="29"/>
                  </a:lnTo>
                  <a:lnTo>
                    <a:pt x="4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8" name="Google Shape;5678;p40"/>
            <p:cNvSpPr/>
            <p:nvPr/>
          </p:nvSpPr>
          <p:spPr>
            <a:xfrm>
              <a:off x="6676125" y="2404550"/>
              <a:ext cx="60125" cy="62950"/>
            </a:xfrm>
            <a:custGeom>
              <a:avLst/>
              <a:gdLst/>
              <a:ahLst/>
              <a:cxnLst/>
              <a:rect l="l" t="t" r="r" b="b"/>
              <a:pathLst>
                <a:path w="2405" h="2518" extrusionOk="0">
                  <a:moveTo>
                    <a:pt x="1075" y="0"/>
                  </a:moveTo>
                  <a:lnTo>
                    <a:pt x="934" y="57"/>
                  </a:lnTo>
                  <a:lnTo>
                    <a:pt x="849" y="113"/>
                  </a:lnTo>
                  <a:lnTo>
                    <a:pt x="792" y="198"/>
                  </a:lnTo>
                  <a:lnTo>
                    <a:pt x="764" y="255"/>
                  </a:lnTo>
                  <a:lnTo>
                    <a:pt x="736" y="340"/>
                  </a:lnTo>
                  <a:lnTo>
                    <a:pt x="707" y="509"/>
                  </a:lnTo>
                  <a:lnTo>
                    <a:pt x="764" y="679"/>
                  </a:lnTo>
                  <a:lnTo>
                    <a:pt x="820" y="764"/>
                  </a:lnTo>
                  <a:lnTo>
                    <a:pt x="877" y="820"/>
                  </a:lnTo>
                  <a:lnTo>
                    <a:pt x="651" y="792"/>
                  </a:lnTo>
                  <a:lnTo>
                    <a:pt x="538" y="764"/>
                  </a:lnTo>
                  <a:lnTo>
                    <a:pt x="424" y="792"/>
                  </a:lnTo>
                  <a:lnTo>
                    <a:pt x="311" y="820"/>
                  </a:lnTo>
                  <a:lnTo>
                    <a:pt x="198" y="877"/>
                  </a:lnTo>
                  <a:lnTo>
                    <a:pt x="113" y="962"/>
                  </a:lnTo>
                  <a:lnTo>
                    <a:pt x="57" y="1047"/>
                  </a:lnTo>
                  <a:lnTo>
                    <a:pt x="0" y="1188"/>
                  </a:lnTo>
                  <a:lnTo>
                    <a:pt x="28" y="1301"/>
                  </a:lnTo>
                  <a:lnTo>
                    <a:pt x="57" y="1443"/>
                  </a:lnTo>
                  <a:lnTo>
                    <a:pt x="142" y="1528"/>
                  </a:lnTo>
                  <a:lnTo>
                    <a:pt x="255" y="1612"/>
                  </a:lnTo>
                  <a:lnTo>
                    <a:pt x="396" y="1641"/>
                  </a:lnTo>
                  <a:lnTo>
                    <a:pt x="538" y="1612"/>
                  </a:lnTo>
                  <a:lnTo>
                    <a:pt x="651" y="1556"/>
                  </a:lnTo>
                  <a:lnTo>
                    <a:pt x="594" y="1612"/>
                  </a:lnTo>
                  <a:lnTo>
                    <a:pt x="566" y="1669"/>
                  </a:lnTo>
                  <a:lnTo>
                    <a:pt x="538" y="1782"/>
                  </a:lnTo>
                  <a:lnTo>
                    <a:pt x="538" y="1952"/>
                  </a:lnTo>
                  <a:lnTo>
                    <a:pt x="594" y="2093"/>
                  </a:lnTo>
                  <a:lnTo>
                    <a:pt x="651" y="2178"/>
                  </a:lnTo>
                  <a:lnTo>
                    <a:pt x="764" y="2263"/>
                  </a:lnTo>
                  <a:lnTo>
                    <a:pt x="877" y="2320"/>
                  </a:lnTo>
                  <a:lnTo>
                    <a:pt x="990" y="2291"/>
                  </a:lnTo>
                  <a:lnTo>
                    <a:pt x="1103" y="2263"/>
                  </a:lnTo>
                  <a:lnTo>
                    <a:pt x="1188" y="2206"/>
                  </a:lnTo>
                  <a:lnTo>
                    <a:pt x="1245" y="2122"/>
                  </a:lnTo>
                  <a:lnTo>
                    <a:pt x="1273" y="2008"/>
                  </a:lnTo>
                  <a:lnTo>
                    <a:pt x="1273" y="2122"/>
                  </a:lnTo>
                  <a:lnTo>
                    <a:pt x="1330" y="2206"/>
                  </a:lnTo>
                  <a:lnTo>
                    <a:pt x="1386" y="2291"/>
                  </a:lnTo>
                  <a:lnTo>
                    <a:pt x="1443" y="2376"/>
                  </a:lnTo>
                  <a:lnTo>
                    <a:pt x="1528" y="2433"/>
                  </a:lnTo>
                  <a:lnTo>
                    <a:pt x="1612" y="2461"/>
                  </a:lnTo>
                  <a:lnTo>
                    <a:pt x="1726" y="2518"/>
                  </a:lnTo>
                  <a:lnTo>
                    <a:pt x="1924" y="2518"/>
                  </a:lnTo>
                  <a:lnTo>
                    <a:pt x="2008" y="2489"/>
                  </a:lnTo>
                  <a:lnTo>
                    <a:pt x="2093" y="2433"/>
                  </a:lnTo>
                  <a:lnTo>
                    <a:pt x="2178" y="2376"/>
                  </a:lnTo>
                  <a:lnTo>
                    <a:pt x="2263" y="2291"/>
                  </a:lnTo>
                  <a:lnTo>
                    <a:pt x="2320" y="2206"/>
                  </a:lnTo>
                  <a:lnTo>
                    <a:pt x="2348" y="2122"/>
                  </a:lnTo>
                  <a:lnTo>
                    <a:pt x="2376" y="2037"/>
                  </a:lnTo>
                  <a:lnTo>
                    <a:pt x="2376" y="1924"/>
                  </a:lnTo>
                  <a:lnTo>
                    <a:pt x="2376" y="1839"/>
                  </a:lnTo>
                  <a:lnTo>
                    <a:pt x="2348" y="1726"/>
                  </a:lnTo>
                  <a:lnTo>
                    <a:pt x="2291" y="1641"/>
                  </a:lnTo>
                  <a:lnTo>
                    <a:pt x="2235" y="1556"/>
                  </a:lnTo>
                  <a:lnTo>
                    <a:pt x="2150" y="1499"/>
                  </a:lnTo>
                  <a:lnTo>
                    <a:pt x="2065" y="1443"/>
                  </a:lnTo>
                  <a:lnTo>
                    <a:pt x="1980" y="1414"/>
                  </a:lnTo>
                  <a:lnTo>
                    <a:pt x="2037" y="1414"/>
                  </a:lnTo>
                  <a:lnTo>
                    <a:pt x="2122" y="1386"/>
                  </a:lnTo>
                  <a:lnTo>
                    <a:pt x="2235" y="1330"/>
                  </a:lnTo>
                  <a:lnTo>
                    <a:pt x="2320" y="1216"/>
                  </a:lnTo>
                  <a:lnTo>
                    <a:pt x="2376" y="1075"/>
                  </a:lnTo>
                  <a:lnTo>
                    <a:pt x="2404" y="905"/>
                  </a:lnTo>
                  <a:lnTo>
                    <a:pt x="2348" y="764"/>
                  </a:lnTo>
                  <a:lnTo>
                    <a:pt x="2263" y="651"/>
                  </a:lnTo>
                  <a:lnTo>
                    <a:pt x="2150" y="566"/>
                  </a:lnTo>
                  <a:lnTo>
                    <a:pt x="2008" y="538"/>
                  </a:lnTo>
                  <a:lnTo>
                    <a:pt x="1839" y="538"/>
                  </a:lnTo>
                  <a:lnTo>
                    <a:pt x="1726" y="594"/>
                  </a:lnTo>
                  <a:lnTo>
                    <a:pt x="1612" y="707"/>
                  </a:lnTo>
                  <a:lnTo>
                    <a:pt x="1641" y="622"/>
                  </a:lnTo>
                  <a:lnTo>
                    <a:pt x="1641" y="538"/>
                  </a:lnTo>
                  <a:lnTo>
                    <a:pt x="1641" y="340"/>
                  </a:lnTo>
                  <a:lnTo>
                    <a:pt x="1556" y="170"/>
                  </a:lnTo>
                  <a:lnTo>
                    <a:pt x="1499" y="113"/>
                  </a:lnTo>
                  <a:lnTo>
                    <a:pt x="1414" y="57"/>
                  </a:lnTo>
                  <a:lnTo>
                    <a:pt x="1330" y="28"/>
                  </a:lnTo>
                  <a:lnTo>
                    <a:pt x="12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9" name="Google Shape;5679;p40"/>
            <p:cNvSpPr/>
            <p:nvPr/>
          </p:nvSpPr>
          <p:spPr>
            <a:xfrm>
              <a:off x="6698025" y="2427175"/>
              <a:ext cx="20550" cy="19825"/>
            </a:xfrm>
            <a:custGeom>
              <a:avLst/>
              <a:gdLst/>
              <a:ahLst/>
              <a:cxnLst/>
              <a:rect l="l" t="t" r="r" b="b"/>
              <a:pathLst>
                <a:path w="822" h="793" extrusionOk="0">
                  <a:moveTo>
                    <a:pt x="284" y="0"/>
                  </a:moveTo>
                  <a:lnTo>
                    <a:pt x="199" y="29"/>
                  </a:lnTo>
                  <a:lnTo>
                    <a:pt x="142" y="85"/>
                  </a:lnTo>
                  <a:lnTo>
                    <a:pt x="86" y="113"/>
                  </a:lnTo>
                  <a:lnTo>
                    <a:pt x="58" y="170"/>
                  </a:lnTo>
                  <a:lnTo>
                    <a:pt x="29" y="227"/>
                  </a:lnTo>
                  <a:lnTo>
                    <a:pt x="1" y="255"/>
                  </a:lnTo>
                  <a:lnTo>
                    <a:pt x="1" y="340"/>
                  </a:lnTo>
                  <a:lnTo>
                    <a:pt x="1" y="368"/>
                  </a:lnTo>
                  <a:lnTo>
                    <a:pt x="1" y="481"/>
                  </a:lnTo>
                  <a:lnTo>
                    <a:pt x="1" y="509"/>
                  </a:lnTo>
                  <a:lnTo>
                    <a:pt x="29" y="566"/>
                  </a:lnTo>
                  <a:lnTo>
                    <a:pt x="86" y="651"/>
                  </a:lnTo>
                  <a:lnTo>
                    <a:pt x="171" y="736"/>
                  </a:lnTo>
                  <a:lnTo>
                    <a:pt x="256" y="764"/>
                  </a:lnTo>
                  <a:lnTo>
                    <a:pt x="284" y="764"/>
                  </a:lnTo>
                  <a:lnTo>
                    <a:pt x="340" y="792"/>
                  </a:lnTo>
                  <a:lnTo>
                    <a:pt x="482" y="792"/>
                  </a:lnTo>
                  <a:lnTo>
                    <a:pt x="567" y="764"/>
                  </a:lnTo>
                  <a:lnTo>
                    <a:pt x="652" y="707"/>
                  </a:lnTo>
                  <a:lnTo>
                    <a:pt x="708" y="651"/>
                  </a:lnTo>
                  <a:lnTo>
                    <a:pt x="736" y="623"/>
                  </a:lnTo>
                  <a:lnTo>
                    <a:pt x="793" y="538"/>
                  </a:lnTo>
                  <a:lnTo>
                    <a:pt x="793" y="509"/>
                  </a:lnTo>
                  <a:lnTo>
                    <a:pt x="793" y="453"/>
                  </a:lnTo>
                  <a:lnTo>
                    <a:pt x="821" y="425"/>
                  </a:lnTo>
                  <a:lnTo>
                    <a:pt x="793" y="340"/>
                  </a:lnTo>
                  <a:lnTo>
                    <a:pt x="793" y="311"/>
                  </a:lnTo>
                  <a:lnTo>
                    <a:pt x="765" y="227"/>
                  </a:lnTo>
                  <a:lnTo>
                    <a:pt x="736" y="170"/>
                  </a:lnTo>
                  <a:lnTo>
                    <a:pt x="652" y="113"/>
                  </a:lnTo>
                  <a:lnTo>
                    <a:pt x="623" y="85"/>
                  </a:lnTo>
                  <a:lnTo>
                    <a:pt x="595" y="85"/>
                  </a:lnTo>
                  <a:lnTo>
                    <a:pt x="567" y="57"/>
                  </a:lnTo>
                  <a:lnTo>
                    <a:pt x="510" y="29"/>
                  </a:lnTo>
                  <a:lnTo>
                    <a:pt x="425" y="29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40"/>
            <p:cNvSpPr/>
            <p:nvPr/>
          </p:nvSpPr>
          <p:spPr>
            <a:xfrm>
              <a:off x="6760275" y="2388275"/>
              <a:ext cx="59425" cy="62250"/>
            </a:xfrm>
            <a:custGeom>
              <a:avLst/>
              <a:gdLst/>
              <a:ahLst/>
              <a:cxnLst/>
              <a:rect l="l" t="t" r="r" b="b"/>
              <a:pathLst>
                <a:path w="2377" h="2490" extrusionOk="0">
                  <a:moveTo>
                    <a:pt x="990" y="1"/>
                  </a:moveTo>
                  <a:lnTo>
                    <a:pt x="849" y="29"/>
                  </a:lnTo>
                  <a:lnTo>
                    <a:pt x="736" y="114"/>
                  </a:lnTo>
                  <a:lnTo>
                    <a:pt x="651" y="199"/>
                  </a:lnTo>
                  <a:lnTo>
                    <a:pt x="623" y="340"/>
                  </a:lnTo>
                  <a:lnTo>
                    <a:pt x="623" y="481"/>
                  </a:lnTo>
                  <a:lnTo>
                    <a:pt x="651" y="595"/>
                  </a:lnTo>
                  <a:lnTo>
                    <a:pt x="736" y="708"/>
                  </a:lnTo>
                  <a:lnTo>
                    <a:pt x="679" y="679"/>
                  </a:lnTo>
                  <a:lnTo>
                    <a:pt x="623" y="651"/>
                  </a:lnTo>
                  <a:lnTo>
                    <a:pt x="481" y="651"/>
                  </a:lnTo>
                  <a:lnTo>
                    <a:pt x="311" y="679"/>
                  </a:lnTo>
                  <a:lnTo>
                    <a:pt x="198" y="736"/>
                  </a:lnTo>
                  <a:lnTo>
                    <a:pt x="113" y="821"/>
                  </a:lnTo>
                  <a:lnTo>
                    <a:pt x="57" y="934"/>
                  </a:lnTo>
                  <a:lnTo>
                    <a:pt x="28" y="1075"/>
                  </a:lnTo>
                  <a:lnTo>
                    <a:pt x="57" y="1189"/>
                  </a:lnTo>
                  <a:lnTo>
                    <a:pt x="113" y="1302"/>
                  </a:lnTo>
                  <a:lnTo>
                    <a:pt x="198" y="1358"/>
                  </a:lnTo>
                  <a:lnTo>
                    <a:pt x="283" y="1415"/>
                  </a:lnTo>
                  <a:lnTo>
                    <a:pt x="396" y="1387"/>
                  </a:lnTo>
                  <a:lnTo>
                    <a:pt x="283" y="1443"/>
                  </a:lnTo>
                  <a:lnTo>
                    <a:pt x="198" y="1500"/>
                  </a:lnTo>
                  <a:lnTo>
                    <a:pt x="142" y="1556"/>
                  </a:lnTo>
                  <a:lnTo>
                    <a:pt x="85" y="1641"/>
                  </a:lnTo>
                  <a:lnTo>
                    <a:pt x="28" y="1726"/>
                  </a:lnTo>
                  <a:lnTo>
                    <a:pt x="0" y="1839"/>
                  </a:lnTo>
                  <a:lnTo>
                    <a:pt x="0" y="1924"/>
                  </a:lnTo>
                  <a:lnTo>
                    <a:pt x="0" y="2037"/>
                  </a:lnTo>
                  <a:lnTo>
                    <a:pt x="28" y="2122"/>
                  </a:lnTo>
                  <a:lnTo>
                    <a:pt x="85" y="2207"/>
                  </a:lnTo>
                  <a:lnTo>
                    <a:pt x="142" y="2292"/>
                  </a:lnTo>
                  <a:lnTo>
                    <a:pt x="198" y="2377"/>
                  </a:lnTo>
                  <a:lnTo>
                    <a:pt x="283" y="2433"/>
                  </a:lnTo>
                  <a:lnTo>
                    <a:pt x="396" y="2461"/>
                  </a:lnTo>
                  <a:lnTo>
                    <a:pt x="481" y="2490"/>
                  </a:lnTo>
                  <a:lnTo>
                    <a:pt x="679" y="2490"/>
                  </a:lnTo>
                  <a:lnTo>
                    <a:pt x="792" y="2433"/>
                  </a:lnTo>
                  <a:lnTo>
                    <a:pt x="877" y="2405"/>
                  </a:lnTo>
                  <a:lnTo>
                    <a:pt x="934" y="2320"/>
                  </a:lnTo>
                  <a:lnTo>
                    <a:pt x="1019" y="2263"/>
                  </a:lnTo>
                  <a:lnTo>
                    <a:pt x="1075" y="2179"/>
                  </a:lnTo>
                  <a:lnTo>
                    <a:pt x="1103" y="2065"/>
                  </a:lnTo>
                  <a:lnTo>
                    <a:pt x="1132" y="1981"/>
                  </a:lnTo>
                  <a:lnTo>
                    <a:pt x="1132" y="2037"/>
                  </a:lnTo>
                  <a:lnTo>
                    <a:pt x="1160" y="2122"/>
                  </a:lnTo>
                  <a:lnTo>
                    <a:pt x="1245" y="2207"/>
                  </a:lnTo>
                  <a:lnTo>
                    <a:pt x="1386" y="2292"/>
                  </a:lnTo>
                  <a:lnTo>
                    <a:pt x="1528" y="2320"/>
                  </a:lnTo>
                  <a:lnTo>
                    <a:pt x="1669" y="2292"/>
                  </a:lnTo>
                  <a:lnTo>
                    <a:pt x="1811" y="2235"/>
                  </a:lnTo>
                  <a:lnTo>
                    <a:pt x="1924" y="2122"/>
                  </a:lnTo>
                  <a:lnTo>
                    <a:pt x="1980" y="1981"/>
                  </a:lnTo>
                  <a:lnTo>
                    <a:pt x="1980" y="1839"/>
                  </a:lnTo>
                  <a:lnTo>
                    <a:pt x="1952" y="1698"/>
                  </a:lnTo>
                  <a:lnTo>
                    <a:pt x="1867" y="1585"/>
                  </a:lnTo>
                  <a:lnTo>
                    <a:pt x="1726" y="1500"/>
                  </a:lnTo>
                  <a:lnTo>
                    <a:pt x="1924" y="1500"/>
                  </a:lnTo>
                  <a:lnTo>
                    <a:pt x="2093" y="1443"/>
                  </a:lnTo>
                  <a:lnTo>
                    <a:pt x="2263" y="1330"/>
                  </a:lnTo>
                  <a:lnTo>
                    <a:pt x="2320" y="1273"/>
                  </a:lnTo>
                  <a:lnTo>
                    <a:pt x="2348" y="1189"/>
                  </a:lnTo>
                  <a:lnTo>
                    <a:pt x="2376" y="1104"/>
                  </a:lnTo>
                  <a:lnTo>
                    <a:pt x="2376" y="1019"/>
                  </a:lnTo>
                  <a:lnTo>
                    <a:pt x="2348" y="849"/>
                  </a:lnTo>
                  <a:lnTo>
                    <a:pt x="2235" y="708"/>
                  </a:lnTo>
                  <a:lnTo>
                    <a:pt x="2178" y="651"/>
                  </a:lnTo>
                  <a:lnTo>
                    <a:pt x="2093" y="595"/>
                  </a:lnTo>
                  <a:lnTo>
                    <a:pt x="2009" y="566"/>
                  </a:lnTo>
                  <a:lnTo>
                    <a:pt x="1924" y="566"/>
                  </a:lnTo>
                  <a:lnTo>
                    <a:pt x="1754" y="595"/>
                  </a:lnTo>
                  <a:lnTo>
                    <a:pt x="1613" y="679"/>
                  </a:lnTo>
                  <a:lnTo>
                    <a:pt x="1556" y="736"/>
                  </a:lnTo>
                  <a:lnTo>
                    <a:pt x="1499" y="793"/>
                  </a:lnTo>
                  <a:lnTo>
                    <a:pt x="1499" y="566"/>
                  </a:lnTo>
                  <a:lnTo>
                    <a:pt x="1471" y="453"/>
                  </a:lnTo>
                  <a:lnTo>
                    <a:pt x="1443" y="340"/>
                  </a:lnTo>
                  <a:lnTo>
                    <a:pt x="1386" y="227"/>
                  </a:lnTo>
                  <a:lnTo>
                    <a:pt x="1330" y="142"/>
                  </a:lnTo>
                  <a:lnTo>
                    <a:pt x="1217" y="85"/>
                  </a:lnTo>
                  <a:lnTo>
                    <a:pt x="1132" y="29"/>
                  </a:lnTo>
                  <a:lnTo>
                    <a:pt x="9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1" name="Google Shape;5681;p40"/>
            <p:cNvSpPr/>
            <p:nvPr/>
          </p:nvSpPr>
          <p:spPr>
            <a:xfrm>
              <a:off x="6777950" y="2410200"/>
              <a:ext cx="19125" cy="20525"/>
            </a:xfrm>
            <a:custGeom>
              <a:avLst/>
              <a:gdLst/>
              <a:ahLst/>
              <a:cxnLst/>
              <a:rect l="l" t="t" r="r" b="b"/>
              <a:pathLst>
                <a:path w="765" h="821" extrusionOk="0">
                  <a:moveTo>
                    <a:pt x="340" y="0"/>
                  </a:moveTo>
                  <a:lnTo>
                    <a:pt x="255" y="29"/>
                  </a:lnTo>
                  <a:lnTo>
                    <a:pt x="198" y="29"/>
                  </a:lnTo>
                  <a:lnTo>
                    <a:pt x="170" y="57"/>
                  </a:lnTo>
                  <a:lnTo>
                    <a:pt x="142" y="57"/>
                  </a:lnTo>
                  <a:lnTo>
                    <a:pt x="85" y="142"/>
                  </a:lnTo>
                  <a:lnTo>
                    <a:pt x="29" y="227"/>
                  </a:lnTo>
                  <a:lnTo>
                    <a:pt x="0" y="312"/>
                  </a:lnTo>
                  <a:lnTo>
                    <a:pt x="0" y="340"/>
                  </a:lnTo>
                  <a:lnTo>
                    <a:pt x="0" y="425"/>
                  </a:lnTo>
                  <a:lnTo>
                    <a:pt x="0" y="453"/>
                  </a:lnTo>
                  <a:lnTo>
                    <a:pt x="0" y="538"/>
                  </a:lnTo>
                  <a:lnTo>
                    <a:pt x="29" y="566"/>
                  </a:lnTo>
                  <a:lnTo>
                    <a:pt x="57" y="651"/>
                  </a:lnTo>
                  <a:lnTo>
                    <a:pt x="114" y="708"/>
                  </a:lnTo>
                  <a:lnTo>
                    <a:pt x="142" y="708"/>
                  </a:lnTo>
                  <a:lnTo>
                    <a:pt x="198" y="736"/>
                  </a:lnTo>
                  <a:lnTo>
                    <a:pt x="227" y="764"/>
                  </a:lnTo>
                  <a:lnTo>
                    <a:pt x="340" y="792"/>
                  </a:lnTo>
                  <a:lnTo>
                    <a:pt x="368" y="792"/>
                  </a:lnTo>
                  <a:lnTo>
                    <a:pt x="396" y="821"/>
                  </a:lnTo>
                  <a:lnTo>
                    <a:pt x="425" y="821"/>
                  </a:lnTo>
                  <a:lnTo>
                    <a:pt x="510" y="792"/>
                  </a:lnTo>
                  <a:lnTo>
                    <a:pt x="538" y="792"/>
                  </a:lnTo>
                  <a:lnTo>
                    <a:pt x="538" y="764"/>
                  </a:lnTo>
                  <a:lnTo>
                    <a:pt x="623" y="736"/>
                  </a:lnTo>
                  <a:lnTo>
                    <a:pt x="679" y="679"/>
                  </a:lnTo>
                  <a:lnTo>
                    <a:pt x="736" y="594"/>
                  </a:lnTo>
                  <a:lnTo>
                    <a:pt x="736" y="538"/>
                  </a:lnTo>
                  <a:lnTo>
                    <a:pt x="736" y="510"/>
                  </a:lnTo>
                  <a:lnTo>
                    <a:pt x="764" y="453"/>
                  </a:lnTo>
                  <a:lnTo>
                    <a:pt x="764" y="425"/>
                  </a:lnTo>
                  <a:lnTo>
                    <a:pt x="764" y="368"/>
                  </a:lnTo>
                  <a:lnTo>
                    <a:pt x="764" y="283"/>
                  </a:lnTo>
                  <a:lnTo>
                    <a:pt x="764" y="198"/>
                  </a:lnTo>
                  <a:lnTo>
                    <a:pt x="708" y="142"/>
                  </a:lnTo>
                  <a:lnTo>
                    <a:pt x="651" y="85"/>
                  </a:lnTo>
                  <a:lnTo>
                    <a:pt x="594" y="57"/>
                  </a:lnTo>
                  <a:lnTo>
                    <a:pt x="566" y="29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2" name="Google Shape;5682;p40"/>
            <p:cNvSpPr/>
            <p:nvPr/>
          </p:nvSpPr>
          <p:spPr>
            <a:xfrm>
              <a:off x="6802000" y="2447675"/>
              <a:ext cx="46675" cy="48125"/>
            </a:xfrm>
            <a:custGeom>
              <a:avLst/>
              <a:gdLst/>
              <a:ahLst/>
              <a:cxnLst/>
              <a:rect l="l" t="t" r="r" b="b"/>
              <a:pathLst>
                <a:path w="1867" h="1925" extrusionOk="0">
                  <a:moveTo>
                    <a:pt x="424" y="1"/>
                  </a:moveTo>
                  <a:lnTo>
                    <a:pt x="283" y="29"/>
                  </a:lnTo>
                  <a:lnTo>
                    <a:pt x="142" y="114"/>
                  </a:lnTo>
                  <a:lnTo>
                    <a:pt x="57" y="227"/>
                  </a:lnTo>
                  <a:lnTo>
                    <a:pt x="0" y="397"/>
                  </a:lnTo>
                  <a:lnTo>
                    <a:pt x="28" y="538"/>
                  </a:lnTo>
                  <a:lnTo>
                    <a:pt x="85" y="679"/>
                  </a:lnTo>
                  <a:lnTo>
                    <a:pt x="198" y="793"/>
                  </a:lnTo>
                  <a:lnTo>
                    <a:pt x="340" y="849"/>
                  </a:lnTo>
                  <a:lnTo>
                    <a:pt x="226" y="877"/>
                  </a:lnTo>
                  <a:lnTo>
                    <a:pt x="142" y="934"/>
                  </a:lnTo>
                  <a:lnTo>
                    <a:pt x="85" y="1019"/>
                  </a:lnTo>
                  <a:lnTo>
                    <a:pt x="28" y="1132"/>
                  </a:lnTo>
                  <a:lnTo>
                    <a:pt x="28" y="1245"/>
                  </a:lnTo>
                  <a:lnTo>
                    <a:pt x="57" y="1358"/>
                  </a:lnTo>
                  <a:lnTo>
                    <a:pt x="142" y="1443"/>
                  </a:lnTo>
                  <a:lnTo>
                    <a:pt x="226" y="1528"/>
                  </a:lnTo>
                  <a:lnTo>
                    <a:pt x="340" y="1556"/>
                  </a:lnTo>
                  <a:lnTo>
                    <a:pt x="453" y="1528"/>
                  </a:lnTo>
                  <a:lnTo>
                    <a:pt x="566" y="1471"/>
                  </a:lnTo>
                  <a:lnTo>
                    <a:pt x="622" y="1387"/>
                  </a:lnTo>
                  <a:lnTo>
                    <a:pt x="622" y="1528"/>
                  </a:lnTo>
                  <a:lnTo>
                    <a:pt x="622" y="1669"/>
                  </a:lnTo>
                  <a:lnTo>
                    <a:pt x="707" y="1811"/>
                  </a:lnTo>
                  <a:lnTo>
                    <a:pt x="792" y="1896"/>
                  </a:lnTo>
                  <a:lnTo>
                    <a:pt x="934" y="1924"/>
                  </a:lnTo>
                  <a:lnTo>
                    <a:pt x="1047" y="1924"/>
                  </a:lnTo>
                  <a:lnTo>
                    <a:pt x="1188" y="1867"/>
                  </a:lnTo>
                  <a:lnTo>
                    <a:pt x="1273" y="1783"/>
                  </a:lnTo>
                  <a:lnTo>
                    <a:pt x="1330" y="1641"/>
                  </a:lnTo>
                  <a:lnTo>
                    <a:pt x="1330" y="1528"/>
                  </a:lnTo>
                  <a:lnTo>
                    <a:pt x="1273" y="1387"/>
                  </a:lnTo>
                  <a:lnTo>
                    <a:pt x="1188" y="1302"/>
                  </a:lnTo>
                  <a:lnTo>
                    <a:pt x="1386" y="1302"/>
                  </a:lnTo>
                  <a:lnTo>
                    <a:pt x="1471" y="1330"/>
                  </a:lnTo>
                  <a:lnTo>
                    <a:pt x="1556" y="1302"/>
                  </a:lnTo>
                  <a:lnTo>
                    <a:pt x="1641" y="1273"/>
                  </a:lnTo>
                  <a:lnTo>
                    <a:pt x="1726" y="1245"/>
                  </a:lnTo>
                  <a:lnTo>
                    <a:pt x="1782" y="1160"/>
                  </a:lnTo>
                  <a:lnTo>
                    <a:pt x="1839" y="1104"/>
                  </a:lnTo>
                  <a:lnTo>
                    <a:pt x="1867" y="991"/>
                  </a:lnTo>
                  <a:lnTo>
                    <a:pt x="1867" y="906"/>
                  </a:lnTo>
                  <a:lnTo>
                    <a:pt x="1810" y="793"/>
                  </a:lnTo>
                  <a:lnTo>
                    <a:pt x="1754" y="708"/>
                  </a:lnTo>
                  <a:lnTo>
                    <a:pt x="1669" y="679"/>
                  </a:lnTo>
                  <a:lnTo>
                    <a:pt x="1556" y="651"/>
                  </a:lnTo>
                  <a:lnTo>
                    <a:pt x="1443" y="679"/>
                  </a:lnTo>
                  <a:lnTo>
                    <a:pt x="1358" y="708"/>
                  </a:lnTo>
                  <a:lnTo>
                    <a:pt x="1386" y="679"/>
                  </a:lnTo>
                  <a:lnTo>
                    <a:pt x="1414" y="651"/>
                  </a:lnTo>
                  <a:lnTo>
                    <a:pt x="1443" y="538"/>
                  </a:lnTo>
                  <a:lnTo>
                    <a:pt x="1443" y="397"/>
                  </a:lnTo>
                  <a:lnTo>
                    <a:pt x="1386" y="312"/>
                  </a:lnTo>
                  <a:lnTo>
                    <a:pt x="1358" y="227"/>
                  </a:lnTo>
                  <a:lnTo>
                    <a:pt x="1273" y="170"/>
                  </a:lnTo>
                  <a:lnTo>
                    <a:pt x="1188" y="142"/>
                  </a:lnTo>
                  <a:lnTo>
                    <a:pt x="1075" y="142"/>
                  </a:lnTo>
                  <a:lnTo>
                    <a:pt x="990" y="170"/>
                  </a:lnTo>
                  <a:lnTo>
                    <a:pt x="934" y="227"/>
                  </a:lnTo>
                  <a:lnTo>
                    <a:pt x="877" y="283"/>
                  </a:lnTo>
                  <a:lnTo>
                    <a:pt x="877" y="368"/>
                  </a:lnTo>
                  <a:lnTo>
                    <a:pt x="820" y="227"/>
                  </a:lnTo>
                  <a:lnTo>
                    <a:pt x="736" y="114"/>
                  </a:lnTo>
                  <a:lnTo>
                    <a:pt x="594" y="29"/>
                  </a:lnTo>
                  <a:lnTo>
                    <a:pt x="42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3" name="Google Shape;5683;p40"/>
            <p:cNvSpPr/>
            <p:nvPr/>
          </p:nvSpPr>
          <p:spPr>
            <a:xfrm>
              <a:off x="6816125" y="2463225"/>
              <a:ext cx="15600" cy="15600"/>
            </a:xfrm>
            <a:custGeom>
              <a:avLst/>
              <a:gdLst/>
              <a:ahLst/>
              <a:cxnLst/>
              <a:rect l="l" t="t" r="r" b="b"/>
              <a:pathLst>
                <a:path w="624" h="624" extrusionOk="0">
                  <a:moveTo>
                    <a:pt x="255" y="1"/>
                  </a:moveTo>
                  <a:lnTo>
                    <a:pt x="171" y="29"/>
                  </a:lnTo>
                  <a:lnTo>
                    <a:pt x="114" y="57"/>
                  </a:lnTo>
                  <a:lnTo>
                    <a:pt x="114" y="86"/>
                  </a:lnTo>
                  <a:lnTo>
                    <a:pt x="86" y="114"/>
                  </a:lnTo>
                  <a:lnTo>
                    <a:pt x="57" y="142"/>
                  </a:lnTo>
                  <a:lnTo>
                    <a:pt x="29" y="199"/>
                  </a:lnTo>
                  <a:lnTo>
                    <a:pt x="1" y="227"/>
                  </a:lnTo>
                  <a:lnTo>
                    <a:pt x="1" y="255"/>
                  </a:lnTo>
                  <a:lnTo>
                    <a:pt x="1" y="284"/>
                  </a:lnTo>
                  <a:lnTo>
                    <a:pt x="1" y="369"/>
                  </a:lnTo>
                  <a:lnTo>
                    <a:pt x="29" y="425"/>
                  </a:lnTo>
                  <a:lnTo>
                    <a:pt x="29" y="453"/>
                  </a:lnTo>
                  <a:lnTo>
                    <a:pt x="57" y="482"/>
                  </a:lnTo>
                  <a:lnTo>
                    <a:pt x="142" y="538"/>
                  </a:lnTo>
                  <a:lnTo>
                    <a:pt x="171" y="538"/>
                  </a:lnTo>
                  <a:lnTo>
                    <a:pt x="199" y="567"/>
                  </a:lnTo>
                  <a:lnTo>
                    <a:pt x="227" y="595"/>
                  </a:lnTo>
                  <a:lnTo>
                    <a:pt x="284" y="595"/>
                  </a:lnTo>
                  <a:lnTo>
                    <a:pt x="340" y="623"/>
                  </a:lnTo>
                  <a:lnTo>
                    <a:pt x="425" y="595"/>
                  </a:lnTo>
                  <a:lnTo>
                    <a:pt x="538" y="538"/>
                  </a:lnTo>
                  <a:lnTo>
                    <a:pt x="567" y="510"/>
                  </a:lnTo>
                  <a:lnTo>
                    <a:pt x="595" y="482"/>
                  </a:lnTo>
                  <a:lnTo>
                    <a:pt x="623" y="425"/>
                  </a:lnTo>
                  <a:lnTo>
                    <a:pt x="623" y="397"/>
                  </a:lnTo>
                  <a:lnTo>
                    <a:pt x="623" y="340"/>
                  </a:lnTo>
                  <a:lnTo>
                    <a:pt x="623" y="312"/>
                  </a:lnTo>
                  <a:lnTo>
                    <a:pt x="623" y="255"/>
                  </a:lnTo>
                  <a:lnTo>
                    <a:pt x="623" y="227"/>
                  </a:lnTo>
                  <a:lnTo>
                    <a:pt x="623" y="199"/>
                  </a:lnTo>
                  <a:lnTo>
                    <a:pt x="595" y="171"/>
                  </a:lnTo>
                  <a:lnTo>
                    <a:pt x="567" y="114"/>
                  </a:lnTo>
                  <a:lnTo>
                    <a:pt x="538" y="86"/>
                  </a:lnTo>
                  <a:lnTo>
                    <a:pt x="482" y="57"/>
                  </a:lnTo>
                  <a:lnTo>
                    <a:pt x="4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4" name="Google Shape;5684;p40"/>
            <p:cNvSpPr/>
            <p:nvPr/>
          </p:nvSpPr>
          <p:spPr>
            <a:xfrm>
              <a:off x="5768125" y="2480200"/>
              <a:ext cx="772950" cy="541000"/>
            </a:xfrm>
            <a:custGeom>
              <a:avLst/>
              <a:gdLst/>
              <a:ahLst/>
              <a:cxnLst/>
              <a:rect l="l" t="t" r="r" b="b"/>
              <a:pathLst>
                <a:path w="30918" h="21640" extrusionOk="0">
                  <a:moveTo>
                    <a:pt x="481" y="1"/>
                  </a:moveTo>
                  <a:lnTo>
                    <a:pt x="311" y="368"/>
                  </a:lnTo>
                  <a:lnTo>
                    <a:pt x="198" y="736"/>
                  </a:lnTo>
                  <a:lnTo>
                    <a:pt x="113" y="1104"/>
                  </a:lnTo>
                  <a:lnTo>
                    <a:pt x="29" y="1500"/>
                  </a:lnTo>
                  <a:lnTo>
                    <a:pt x="0" y="1896"/>
                  </a:lnTo>
                  <a:lnTo>
                    <a:pt x="0" y="2292"/>
                  </a:lnTo>
                  <a:lnTo>
                    <a:pt x="29" y="2688"/>
                  </a:lnTo>
                  <a:lnTo>
                    <a:pt x="113" y="3056"/>
                  </a:lnTo>
                  <a:lnTo>
                    <a:pt x="255" y="3452"/>
                  </a:lnTo>
                  <a:lnTo>
                    <a:pt x="425" y="3819"/>
                  </a:lnTo>
                  <a:lnTo>
                    <a:pt x="538" y="3989"/>
                  </a:lnTo>
                  <a:lnTo>
                    <a:pt x="679" y="4159"/>
                  </a:lnTo>
                  <a:lnTo>
                    <a:pt x="821" y="4300"/>
                  </a:lnTo>
                  <a:lnTo>
                    <a:pt x="962" y="4442"/>
                  </a:lnTo>
                  <a:lnTo>
                    <a:pt x="1273" y="4640"/>
                  </a:lnTo>
                  <a:lnTo>
                    <a:pt x="1584" y="4809"/>
                  </a:lnTo>
                  <a:lnTo>
                    <a:pt x="1952" y="4923"/>
                  </a:lnTo>
                  <a:lnTo>
                    <a:pt x="2291" y="5007"/>
                  </a:lnTo>
                  <a:lnTo>
                    <a:pt x="3027" y="5149"/>
                  </a:lnTo>
                  <a:lnTo>
                    <a:pt x="3762" y="5234"/>
                  </a:lnTo>
                  <a:lnTo>
                    <a:pt x="4187" y="5319"/>
                  </a:lnTo>
                  <a:lnTo>
                    <a:pt x="4611" y="5432"/>
                  </a:lnTo>
                  <a:lnTo>
                    <a:pt x="5035" y="5573"/>
                  </a:lnTo>
                  <a:lnTo>
                    <a:pt x="5403" y="5743"/>
                  </a:lnTo>
                  <a:lnTo>
                    <a:pt x="5771" y="5941"/>
                  </a:lnTo>
                  <a:lnTo>
                    <a:pt x="6138" y="6167"/>
                  </a:lnTo>
                  <a:lnTo>
                    <a:pt x="6450" y="6450"/>
                  </a:lnTo>
                  <a:lnTo>
                    <a:pt x="6732" y="6818"/>
                  </a:lnTo>
                  <a:lnTo>
                    <a:pt x="6959" y="7129"/>
                  </a:lnTo>
                  <a:lnTo>
                    <a:pt x="7157" y="7468"/>
                  </a:lnTo>
                  <a:lnTo>
                    <a:pt x="7326" y="7836"/>
                  </a:lnTo>
                  <a:lnTo>
                    <a:pt x="7496" y="8204"/>
                  </a:lnTo>
                  <a:lnTo>
                    <a:pt x="7751" y="8968"/>
                  </a:lnTo>
                  <a:lnTo>
                    <a:pt x="7977" y="9731"/>
                  </a:lnTo>
                  <a:lnTo>
                    <a:pt x="8203" y="10438"/>
                  </a:lnTo>
                  <a:lnTo>
                    <a:pt x="8401" y="11089"/>
                  </a:lnTo>
                  <a:lnTo>
                    <a:pt x="8684" y="11711"/>
                  </a:lnTo>
                  <a:lnTo>
                    <a:pt x="8826" y="12022"/>
                  </a:lnTo>
                  <a:lnTo>
                    <a:pt x="8995" y="12305"/>
                  </a:lnTo>
                  <a:lnTo>
                    <a:pt x="9165" y="12616"/>
                  </a:lnTo>
                  <a:lnTo>
                    <a:pt x="9363" y="12871"/>
                  </a:lnTo>
                  <a:lnTo>
                    <a:pt x="9589" y="13126"/>
                  </a:lnTo>
                  <a:lnTo>
                    <a:pt x="9787" y="13352"/>
                  </a:lnTo>
                  <a:lnTo>
                    <a:pt x="10042" y="13578"/>
                  </a:lnTo>
                  <a:lnTo>
                    <a:pt x="10297" y="13748"/>
                  </a:lnTo>
                  <a:lnTo>
                    <a:pt x="10579" y="13889"/>
                  </a:lnTo>
                  <a:lnTo>
                    <a:pt x="10862" y="14031"/>
                  </a:lnTo>
                  <a:lnTo>
                    <a:pt x="11145" y="14116"/>
                  </a:lnTo>
                  <a:lnTo>
                    <a:pt x="11485" y="14144"/>
                  </a:lnTo>
                  <a:lnTo>
                    <a:pt x="11767" y="14172"/>
                  </a:lnTo>
                  <a:lnTo>
                    <a:pt x="12050" y="14144"/>
                  </a:lnTo>
                  <a:lnTo>
                    <a:pt x="12333" y="14087"/>
                  </a:lnTo>
                  <a:lnTo>
                    <a:pt x="12616" y="14031"/>
                  </a:lnTo>
                  <a:lnTo>
                    <a:pt x="13182" y="13833"/>
                  </a:lnTo>
                  <a:lnTo>
                    <a:pt x="13747" y="13606"/>
                  </a:lnTo>
                  <a:lnTo>
                    <a:pt x="14313" y="13380"/>
                  </a:lnTo>
                  <a:lnTo>
                    <a:pt x="14879" y="13210"/>
                  </a:lnTo>
                  <a:lnTo>
                    <a:pt x="15162" y="13126"/>
                  </a:lnTo>
                  <a:lnTo>
                    <a:pt x="15445" y="13097"/>
                  </a:lnTo>
                  <a:lnTo>
                    <a:pt x="15728" y="13069"/>
                  </a:lnTo>
                  <a:lnTo>
                    <a:pt x="16010" y="13069"/>
                  </a:lnTo>
                  <a:lnTo>
                    <a:pt x="16322" y="13126"/>
                  </a:lnTo>
                  <a:lnTo>
                    <a:pt x="16633" y="13210"/>
                  </a:lnTo>
                  <a:lnTo>
                    <a:pt x="16916" y="13324"/>
                  </a:lnTo>
                  <a:lnTo>
                    <a:pt x="17170" y="13465"/>
                  </a:lnTo>
                  <a:lnTo>
                    <a:pt x="17425" y="13635"/>
                  </a:lnTo>
                  <a:lnTo>
                    <a:pt x="17651" y="13833"/>
                  </a:lnTo>
                  <a:lnTo>
                    <a:pt x="17877" y="14059"/>
                  </a:lnTo>
                  <a:lnTo>
                    <a:pt x="18075" y="14314"/>
                  </a:lnTo>
                  <a:lnTo>
                    <a:pt x="18273" y="14568"/>
                  </a:lnTo>
                  <a:lnTo>
                    <a:pt x="18471" y="14823"/>
                  </a:lnTo>
                  <a:lnTo>
                    <a:pt x="18782" y="15417"/>
                  </a:lnTo>
                  <a:lnTo>
                    <a:pt x="19065" y="16011"/>
                  </a:lnTo>
                  <a:lnTo>
                    <a:pt x="19263" y="16633"/>
                  </a:lnTo>
                  <a:lnTo>
                    <a:pt x="19659" y="17878"/>
                  </a:lnTo>
                  <a:lnTo>
                    <a:pt x="19886" y="18500"/>
                  </a:lnTo>
                  <a:lnTo>
                    <a:pt x="20112" y="19094"/>
                  </a:lnTo>
                  <a:lnTo>
                    <a:pt x="20395" y="19660"/>
                  </a:lnTo>
                  <a:lnTo>
                    <a:pt x="20565" y="19943"/>
                  </a:lnTo>
                  <a:lnTo>
                    <a:pt x="20734" y="20197"/>
                  </a:lnTo>
                  <a:lnTo>
                    <a:pt x="20932" y="20423"/>
                  </a:lnTo>
                  <a:lnTo>
                    <a:pt x="21159" y="20650"/>
                  </a:lnTo>
                  <a:lnTo>
                    <a:pt x="21385" y="20876"/>
                  </a:lnTo>
                  <a:lnTo>
                    <a:pt x="21639" y="21074"/>
                  </a:lnTo>
                  <a:lnTo>
                    <a:pt x="21894" y="21215"/>
                  </a:lnTo>
                  <a:lnTo>
                    <a:pt x="22149" y="21357"/>
                  </a:lnTo>
                  <a:lnTo>
                    <a:pt x="22403" y="21442"/>
                  </a:lnTo>
                  <a:lnTo>
                    <a:pt x="22686" y="21527"/>
                  </a:lnTo>
                  <a:lnTo>
                    <a:pt x="22969" y="21583"/>
                  </a:lnTo>
                  <a:lnTo>
                    <a:pt x="23252" y="21640"/>
                  </a:lnTo>
                  <a:lnTo>
                    <a:pt x="23846" y="21640"/>
                  </a:lnTo>
                  <a:lnTo>
                    <a:pt x="24129" y="21611"/>
                  </a:lnTo>
                  <a:lnTo>
                    <a:pt x="24440" y="21583"/>
                  </a:lnTo>
                  <a:lnTo>
                    <a:pt x="24723" y="21527"/>
                  </a:lnTo>
                  <a:lnTo>
                    <a:pt x="25006" y="21442"/>
                  </a:lnTo>
                  <a:lnTo>
                    <a:pt x="25571" y="21244"/>
                  </a:lnTo>
                  <a:lnTo>
                    <a:pt x="26109" y="20989"/>
                  </a:lnTo>
                  <a:lnTo>
                    <a:pt x="26590" y="20678"/>
                  </a:lnTo>
                  <a:lnTo>
                    <a:pt x="27070" y="20339"/>
                  </a:lnTo>
                  <a:lnTo>
                    <a:pt x="27495" y="19943"/>
                  </a:lnTo>
                  <a:lnTo>
                    <a:pt x="27919" y="19547"/>
                  </a:lnTo>
                  <a:lnTo>
                    <a:pt x="28315" y="19094"/>
                  </a:lnTo>
                  <a:lnTo>
                    <a:pt x="28711" y="18641"/>
                  </a:lnTo>
                  <a:lnTo>
                    <a:pt x="29418" y="17708"/>
                  </a:lnTo>
                  <a:lnTo>
                    <a:pt x="30210" y="16633"/>
                  </a:lnTo>
                  <a:lnTo>
                    <a:pt x="30550" y="16067"/>
                  </a:lnTo>
                  <a:lnTo>
                    <a:pt x="30917" y="15502"/>
                  </a:lnTo>
                  <a:lnTo>
                    <a:pt x="28881" y="14766"/>
                  </a:lnTo>
                  <a:lnTo>
                    <a:pt x="26872" y="14031"/>
                  </a:lnTo>
                  <a:lnTo>
                    <a:pt x="24864" y="13239"/>
                  </a:lnTo>
                  <a:lnTo>
                    <a:pt x="22884" y="12447"/>
                  </a:lnTo>
                  <a:lnTo>
                    <a:pt x="20904" y="11598"/>
                  </a:lnTo>
                  <a:lnTo>
                    <a:pt x="18952" y="10721"/>
                  </a:lnTo>
                  <a:lnTo>
                    <a:pt x="17000" y="9816"/>
                  </a:lnTo>
                  <a:lnTo>
                    <a:pt x="15077" y="8883"/>
                  </a:lnTo>
                  <a:lnTo>
                    <a:pt x="13182" y="7893"/>
                  </a:lnTo>
                  <a:lnTo>
                    <a:pt x="11315" y="6874"/>
                  </a:lnTo>
                  <a:lnTo>
                    <a:pt x="9448" y="5828"/>
                  </a:lnTo>
                  <a:lnTo>
                    <a:pt x="7609" y="4753"/>
                  </a:lnTo>
                  <a:lnTo>
                    <a:pt x="5771" y="3621"/>
                  </a:lnTo>
                  <a:lnTo>
                    <a:pt x="3989" y="2462"/>
                  </a:lnTo>
                  <a:lnTo>
                    <a:pt x="2207" y="1245"/>
                  </a:lnTo>
                  <a:lnTo>
                    <a:pt x="481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5" name="Google Shape;5685;p40"/>
            <p:cNvSpPr/>
            <p:nvPr/>
          </p:nvSpPr>
          <p:spPr>
            <a:xfrm>
              <a:off x="5780150" y="2428575"/>
              <a:ext cx="796275" cy="439175"/>
            </a:xfrm>
            <a:custGeom>
              <a:avLst/>
              <a:gdLst/>
              <a:ahLst/>
              <a:cxnLst/>
              <a:rect l="l" t="t" r="r" b="b"/>
              <a:pathLst>
                <a:path w="31851" h="17567" extrusionOk="0">
                  <a:moveTo>
                    <a:pt x="2546" y="1"/>
                  </a:moveTo>
                  <a:lnTo>
                    <a:pt x="2320" y="29"/>
                  </a:lnTo>
                  <a:lnTo>
                    <a:pt x="2122" y="57"/>
                  </a:lnTo>
                  <a:lnTo>
                    <a:pt x="1924" y="114"/>
                  </a:lnTo>
                  <a:lnTo>
                    <a:pt x="1726" y="171"/>
                  </a:lnTo>
                  <a:lnTo>
                    <a:pt x="1386" y="369"/>
                  </a:lnTo>
                  <a:lnTo>
                    <a:pt x="1047" y="623"/>
                  </a:lnTo>
                  <a:lnTo>
                    <a:pt x="736" y="906"/>
                  </a:lnTo>
                  <a:lnTo>
                    <a:pt x="481" y="1245"/>
                  </a:lnTo>
                  <a:lnTo>
                    <a:pt x="226" y="1585"/>
                  </a:lnTo>
                  <a:lnTo>
                    <a:pt x="0" y="2066"/>
                  </a:lnTo>
                  <a:lnTo>
                    <a:pt x="1726" y="3310"/>
                  </a:lnTo>
                  <a:lnTo>
                    <a:pt x="3508" y="4527"/>
                  </a:lnTo>
                  <a:lnTo>
                    <a:pt x="5290" y="5686"/>
                  </a:lnTo>
                  <a:lnTo>
                    <a:pt x="7128" y="6818"/>
                  </a:lnTo>
                  <a:lnTo>
                    <a:pt x="8967" y="7893"/>
                  </a:lnTo>
                  <a:lnTo>
                    <a:pt x="10834" y="8939"/>
                  </a:lnTo>
                  <a:lnTo>
                    <a:pt x="12701" y="9958"/>
                  </a:lnTo>
                  <a:lnTo>
                    <a:pt x="14596" y="10948"/>
                  </a:lnTo>
                  <a:lnTo>
                    <a:pt x="16519" y="11881"/>
                  </a:lnTo>
                  <a:lnTo>
                    <a:pt x="18471" y="12786"/>
                  </a:lnTo>
                  <a:lnTo>
                    <a:pt x="20423" y="13663"/>
                  </a:lnTo>
                  <a:lnTo>
                    <a:pt x="22403" y="14512"/>
                  </a:lnTo>
                  <a:lnTo>
                    <a:pt x="24383" y="15304"/>
                  </a:lnTo>
                  <a:lnTo>
                    <a:pt x="26391" y="16096"/>
                  </a:lnTo>
                  <a:lnTo>
                    <a:pt x="28400" y="16831"/>
                  </a:lnTo>
                  <a:lnTo>
                    <a:pt x="30436" y="17567"/>
                  </a:lnTo>
                  <a:lnTo>
                    <a:pt x="30691" y="17086"/>
                  </a:lnTo>
                  <a:lnTo>
                    <a:pt x="30917" y="16633"/>
                  </a:lnTo>
                  <a:lnTo>
                    <a:pt x="31144" y="16152"/>
                  </a:lnTo>
                  <a:lnTo>
                    <a:pt x="31342" y="15643"/>
                  </a:lnTo>
                  <a:lnTo>
                    <a:pt x="31511" y="15162"/>
                  </a:lnTo>
                  <a:lnTo>
                    <a:pt x="31653" y="14653"/>
                  </a:lnTo>
                  <a:lnTo>
                    <a:pt x="31766" y="14144"/>
                  </a:lnTo>
                  <a:lnTo>
                    <a:pt x="31822" y="13607"/>
                  </a:lnTo>
                  <a:lnTo>
                    <a:pt x="31851" y="13182"/>
                  </a:lnTo>
                  <a:lnTo>
                    <a:pt x="31851" y="12758"/>
                  </a:lnTo>
                  <a:lnTo>
                    <a:pt x="31794" y="12305"/>
                  </a:lnTo>
                  <a:lnTo>
                    <a:pt x="31738" y="11881"/>
                  </a:lnTo>
                  <a:lnTo>
                    <a:pt x="31624" y="11457"/>
                  </a:lnTo>
                  <a:lnTo>
                    <a:pt x="31483" y="11033"/>
                  </a:lnTo>
                  <a:lnTo>
                    <a:pt x="31342" y="10637"/>
                  </a:lnTo>
                  <a:lnTo>
                    <a:pt x="31144" y="10240"/>
                  </a:lnTo>
                  <a:lnTo>
                    <a:pt x="30917" y="9873"/>
                  </a:lnTo>
                  <a:lnTo>
                    <a:pt x="30663" y="9533"/>
                  </a:lnTo>
                  <a:lnTo>
                    <a:pt x="30408" y="9222"/>
                  </a:lnTo>
                  <a:lnTo>
                    <a:pt x="30097" y="8911"/>
                  </a:lnTo>
                  <a:lnTo>
                    <a:pt x="29758" y="8656"/>
                  </a:lnTo>
                  <a:lnTo>
                    <a:pt x="29418" y="8430"/>
                  </a:lnTo>
                  <a:lnTo>
                    <a:pt x="29050" y="8260"/>
                  </a:lnTo>
                  <a:lnTo>
                    <a:pt x="28626" y="8119"/>
                  </a:lnTo>
                  <a:lnTo>
                    <a:pt x="28145" y="8006"/>
                  </a:lnTo>
                  <a:lnTo>
                    <a:pt x="27636" y="7949"/>
                  </a:lnTo>
                  <a:lnTo>
                    <a:pt x="27099" y="7949"/>
                  </a:lnTo>
                  <a:lnTo>
                    <a:pt x="26589" y="8006"/>
                  </a:lnTo>
                  <a:lnTo>
                    <a:pt x="26080" y="8062"/>
                  </a:lnTo>
                  <a:lnTo>
                    <a:pt x="25571" y="8147"/>
                  </a:lnTo>
                  <a:lnTo>
                    <a:pt x="24525" y="8345"/>
                  </a:lnTo>
                  <a:lnTo>
                    <a:pt x="24015" y="8430"/>
                  </a:lnTo>
                  <a:lnTo>
                    <a:pt x="23506" y="8487"/>
                  </a:lnTo>
                  <a:lnTo>
                    <a:pt x="22969" y="8515"/>
                  </a:lnTo>
                  <a:lnTo>
                    <a:pt x="22431" y="8515"/>
                  </a:lnTo>
                  <a:lnTo>
                    <a:pt x="21922" y="8458"/>
                  </a:lnTo>
                  <a:lnTo>
                    <a:pt x="21441" y="8317"/>
                  </a:lnTo>
                  <a:lnTo>
                    <a:pt x="21215" y="8232"/>
                  </a:lnTo>
                  <a:lnTo>
                    <a:pt x="20960" y="8147"/>
                  </a:lnTo>
                  <a:lnTo>
                    <a:pt x="20762" y="8006"/>
                  </a:lnTo>
                  <a:lnTo>
                    <a:pt x="20536" y="7864"/>
                  </a:lnTo>
                  <a:lnTo>
                    <a:pt x="20338" y="7723"/>
                  </a:lnTo>
                  <a:lnTo>
                    <a:pt x="20168" y="7582"/>
                  </a:lnTo>
                  <a:lnTo>
                    <a:pt x="19886" y="7214"/>
                  </a:lnTo>
                  <a:lnTo>
                    <a:pt x="19603" y="6846"/>
                  </a:lnTo>
                  <a:lnTo>
                    <a:pt x="19376" y="6450"/>
                  </a:lnTo>
                  <a:lnTo>
                    <a:pt x="19178" y="5998"/>
                  </a:lnTo>
                  <a:lnTo>
                    <a:pt x="19009" y="5573"/>
                  </a:lnTo>
                  <a:lnTo>
                    <a:pt x="18669" y="4668"/>
                  </a:lnTo>
                  <a:lnTo>
                    <a:pt x="18499" y="4244"/>
                  </a:lnTo>
                  <a:lnTo>
                    <a:pt x="18301" y="3791"/>
                  </a:lnTo>
                  <a:lnTo>
                    <a:pt x="18075" y="3367"/>
                  </a:lnTo>
                  <a:lnTo>
                    <a:pt x="17849" y="2971"/>
                  </a:lnTo>
                  <a:lnTo>
                    <a:pt x="17538" y="2603"/>
                  </a:lnTo>
                  <a:lnTo>
                    <a:pt x="17227" y="2264"/>
                  </a:lnTo>
                  <a:lnTo>
                    <a:pt x="17057" y="2122"/>
                  </a:lnTo>
                  <a:lnTo>
                    <a:pt x="16859" y="2009"/>
                  </a:lnTo>
                  <a:lnTo>
                    <a:pt x="16661" y="1896"/>
                  </a:lnTo>
                  <a:lnTo>
                    <a:pt x="16435" y="1811"/>
                  </a:lnTo>
                  <a:lnTo>
                    <a:pt x="16208" y="1726"/>
                  </a:lnTo>
                  <a:lnTo>
                    <a:pt x="15954" y="1670"/>
                  </a:lnTo>
                  <a:lnTo>
                    <a:pt x="15699" y="1641"/>
                  </a:lnTo>
                  <a:lnTo>
                    <a:pt x="15445" y="1641"/>
                  </a:lnTo>
                  <a:lnTo>
                    <a:pt x="15190" y="1670"/>
                  </a:lnTo>
                  <a:lnTo>
                    <a:pt x="14935" y="1698"/>
                  </a:lnTo>
                  <a:lnTo>
                    <a:pt x="14426" y="1811"/>
                  </a:lnTo>
                  <a:lnTo>
                    <a:pt x="13945" y="2009"/>
                  </a:lnTo>
                  <a:lnTo>
                    <a:pt x="13464" y="2235"/>
                  </a:lnTo>
                  <a:lnTo>
                    <a:pt x="12984" y="2490"/>
                  </a:lnTo>
                  <a:lnTo>
                    <a:pt x="12531" y="2773"/>
                  </a:lnTo>
                  <a:lnTo>
                    <a:pt x="11626" y="3339"/>
                  </a:lnTo>
                  <a:lnTo>
                    <a:pt x="11145" y="3593"/>
                  </a:lnTo>
                  <a:lnTo>
                    <a:pt x="10692" y="3820"/>
                  </a:lnTo>
                  <a:lnTo>
                    <a:pt x="10183" y="4018"/>
                  </a:lnTo>
                  <a:lnTo>
                    <a:pt x="9957" y="4074"/>
                  </a:lnTo>
                  <a:lnTo>
                    <a:pt x="9702" y="4131"/>
                  </a:lnTo>
                  <a:lnTo>
                    <a:pt x="9448" y="4187"/>
                  </a:lnTo>
                  <a:lnTo>
                    <a:pt x="8939" y="4187"/>
                  </a:lnTo>
                  <a:lnTo>
                    <a:pt x="8684" y="4159"/>
                  </a:lnTo>
                  <a:lnTo>
                    <a:pt x="8458" y="4102"/>
                  </a:lnTo>
                  <a:lnTo>
                    <a:pt x="8232" y="4046"/>
                  </a:lnTo>
                  <a:lnTo>
                    <a:pt x="7807" y="3876"/>
                  </a:lnTo>
                  <a:lnTo>
                    <a:pt x="7439" y="3678"/>
                  </a:lnTo>
                  <a:lnTo>
                    <a:pt x="7072" y="3395"/>
                  </a:lnTo>
                  <a:lnTo>
                    <a:pt x="6732" y="3112"/>
                  </a:lnTo>
                  <a:lnTo>
                    <a:pt x="6421" y="2801"/>
                  </a:lnTo>
                  <a:lnTo>
                    <a:pt x="5799" y="2122"/>
                  </a:lnTo>
                  <a:lnTo>
                    <a:pt x="5205" y="1443"/>
                  </a:lnTo>
                  <a:lnTo>
                    <a:pt x="4865" y="1132"/>
                  </a:lnTo>
                  <a:lnTo>
                    <a:pt x="4554" y="821"/>
                  </a:lnTo>
                  <a:lnTo>
                    <a:pt x="4187" y="567"/>
                  </a:lnTo>
                  <a:lnTo>
                    <a:pt x="3819" y="340"/>
                  </a:lnTo>
                  <a:lnTo>
                    <a:pt x="3423" y="171"/>
                  </a:lnTo>
                  <a:lnTo>
                    <a:pt x="3197" y="86"/>
                  </a:lnTo>
                  <a:lnTo>
                    <a:pt x="2970" y="57"/>
                  </a:lnTo>
                  <a:lnTo>
                    <a:pt x="2744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6" name="Google Shape;5686;p40"/>
            <p:cNvSpPr/>
            <p:nvPr/>
          </p:nvSpPr>
          <p:spPr>
            <a:xfrm>
              <a:off x="5801350" y="2505675"/>
              <a:ext cx="772950" cy="367025"/>
            </a:xfrm>
            <a:custGeom>
              <a:avLst/>
              <a:gdLst/>
              <a:ahLst/>
              <a:cxnLst/>
              <a:rect l="l" t="t" r="r" b="b"/>
              <a:pathLst>
                <a:path w="30918" h="14681" extrusionOk="0">
                  <a:moveTo>
                    <a:pt x="142" y="0"/>
                  </a:moveTo>
                  <a:lnTo>
                    <a:pt x="114" y="28"/>
                  </a:lnTo>
                  <a:lnTo>
                    <a:pt x="57" y="28"/>
                  </a:lnTo>
                  <a:lnTo>
                    <a:pt x="29" y="85"/>
                  </a:lnTo>
                  <a:lnTo>
                    <a:pt x="1" y="113"/>
                  </a:lnTo>
                  <a:lnTo>
                    <a:pt x="1" y="170"/>
                  </a:lnTo>
                  <a:lnTo>
                    <a:pt x="1" y="226"/>
                  </a:lnTo>
                  <a:lnTo>
                    <a:pt x="57" y="255"/>
                  </a:lnTo>
                  <a:lnTo>
                    <a:pt x="1443" y="1160"/>
                  </a:lnTo>
                  <a:lnTo>
                    <a:pt x="2829" y="2008"/>
                  </a:lnTo>
                  <a:lnTo>
                    <a:pt x="4244" y="2857"/>
                  </a:lnTo>
                  <a:lnTo>
                    <a:pt x="5686" y="3677"/>
                  </a:lnTo>
                  <a:lnTo>
                    <a:pt x="7129" y="4498"/>
                  </a:lnTo>
                  <a:lnTo>
                    <a:pt x="8572" y="5290"/>
                  </a:lnTo>
                  <a:lnTo>
                    <a:pt x="10042" y="6053"/>
                  </a:lnTo>
                  <a:lnTo>
                    <a:pt x="11485" y="6789"/>
                  </a:lnTo>
                  <a:lnTo>
                    <a:pt x="12984" y="7524"/>
                  </a:lnTo>
                  <a:lnTo>
                    <a:pt x="14483" y="8260"/>
                  </a:lnTo>
                  <a:lnTo>
                    <a:pt x="15983" y="8939"/>
                  </a:lnTo>
                  <a:lnTo>
                    <a:pt x="17482" y="9646"/>
                  </a:lnTo>
                  <a:lnTo>
                    <a:pt x="18981" y="10296"/>
                  </a:lnTo>
                  <a:lnTo>
                    <a:pt x="20508" y="10947"/>
                  </a:lnTo>
                  <a:lnTo>
                    <a:pt x="22036" y="11569"/>
                  </a:lnTo>
                  <a:lnTo>
                    <a:pt x="23592" y="12191"/>
                  </a:lnTo>
                  <a:lnTo>
                    <a:pt x="25317" y="12842"/>
                  </a:lnTo>
                  <a:lnTo>
                    <a:pt x="27071" y="13493"/>
                  </a:lnTo>
                  <a:lnTo>
                    <a:pt x="28825" y="14115"/>
                  </a:lnTo>
                  <a:lnTo>
                    <a:pt x="30607" y="14652"/>
                  </a:lnTo>
                  <a:lnTo>
                    <a:pt x="30692" y="14681"/>
                  </a:lnTo>
                  <a:lnTo>
                    <a:pt x="30776" y="14652"/>
                  </a:lnTo>
                  <a:lnTo>
                    <a:pt x="30861" y="14596"/>
                  </a:lnTo>
                  <a:lnTo>
                    <a:pt x="30890" y="14511"/>
                  </a:lnTo>
                  <a:lnTo>
                    <a:pt x="30918" y="14426"/>
                  </a:lnTo>
                  <a:lnTo>
                    <a:pt x="30890" y="14370"/>
                  </a:lnTo>
                  <a:lnTo>
                    <a:pt x="30861" y="14285"/>
                  </a:lnTo>
                  <a:lnTo>
                    <a:pt x="30776" y="14228"/>
                  </a:lnTo>
                  <a:lnTo>
                    <a:pt x="27665" y="13125"/>
                  </a:lnTo>
                  <a:lnTo>
                    <a:pt x="26109" y="12587"/>
                  </a:lnTo>
                  <a:lnTo>
                    <a:pt x="24553" y="11993"/>
                  </a:lnTo>
                  <a:lnTo>
                    <a:pt x="23026" y="11399"/>
                  </a:lnTo>
                  <a:lnTo>
                    <a:pt x="21498" y="10805"/>
                  </a:lnTo>
                  <a:lnTo>
                    <a:pt x="19971" y="10155"/>
                  </a:lnTo>
                  <a:lnTo>
                    <a:pt x="18444" y="9533"/>
                  </a:lnTo>
                  <a:lnTo>
                    <a:pt x="16944" y="8854"/>
                  </a:lnTo>
                  <a:lnTo>
                    <a:pt x="15473" y="8175"/>
                  </a:lnTo>
                  <a:lnTo>
                    <a:pt x="13974" y="7496"/>
                  </a:lnTo>
                  <a:lnTo>
                    <a:pt x="12503" y="6760"/>
                  </a:lnTo>
                  <a:lnTo>
                    <a:pt x="11032" y="6053"/>
                  </a:lnTo>
                  <a:lnTo>
                    <a:pt x="9562" y="5290"/>
                  </a:lnTo>
                  <a:lnTo>
                    <a:pt x="8119" y="4526"/>
                  </a:lnTo>
                  <a:lnTo>
                    <a:pt x="6676" y="3762"/>
                  </a:lnTo>
                  <a:lnTo>
                    <a:pt x="5036" y="2857"/>
                  </a:lnTo>
                  <a:lnTo>
                    <a:pt x="3423" y="1924"/>
                  </a:lnTo>
                  <a:lnTo>
                    <a:pt x="199" y="2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7" name="Google Shape;5687;p40"/>
            <p:cNvSpPr/>
            <p:nvPr/>
          </p:nvSpPr>
          <p:spPr>
            <a:xfrm>
              <a:off x="5817625" y="2466075"/>
              <a:ext cx="103975" cy="115275"/>
            </a:xfrm>
            <a:custGeom>
              <a:avLst/>
              <a:gdLst/>
              <a:ahLst/>
              <a:cxnLst/>
              <a:rect l="l" t="t" r="r" b="b"/>
              <a:pathLst>
                <a:path w="4159" h="4611" extrusionOk="0">
                  <a:moveTo>
                    <a:pt x="1641" y="0"/>
                  </a:moveTo>
                  <a:lnTo>
                    <a:pt x="1584" y="28"/>
                  </a:lnTo>
                  <a:lnTo>
                    <a:pt x="1528" y="57"/>
                  </a:lnTo>
                  <a:lnTo>
                    <a:pt x="1471" y="113"/>
                  </a:lnTo>
                  <a:lnTo>
                    <a:pt x="1443" y="198"/>
                  </a:lnTo>
                  <a:lnTo>
                    <a:pt x="1471" y="283"/>
                  </a:lnTo>
                  <a:lnTo>
                    <a:pt x="1641" y="792"/>
                  </a:lnTo>
                  <a:lnTo>
                    <a:pt x="1867" y="1301"/>
                  </a:lnTo>
                  <a:lnTo>
                    <a:pt x="2094" y="1810"/>
                  </a:lnTo>
                  <a:lnTo>
                    <a:pt x="2376" y="2320"/>
                  </a:lnTo>
                  <a:lnTo>
                    <a:pt x="2631" y="2800"/>
                  </a:lnTo>
                  <a:lnTo>
                    <a:pt x="2942" y="3281"/>
                  </a:lnTo>
                  <a:lnTo>
                    <a:pt x="3253" y="3734"/>
                  </a:lnTo>
                  <a:lnTo>
                    <a:pt x="3564" y="4186"/>
                  </a:lnTo>
                  <a:lnTo>
                    <a:pt x="1839" y="4271"/>
                  </a:lnTo>
                  <a:lnTo>
                    <a:pt x="85" y="4356"/>
                  </a:lnTo>
                  <a:lnTo>
                    <a:pt x="57" y="4384"/>
                  </a:lnTo>
                  <a:lnTo>
                    <a:pt x="29" y="4413"/>
                  </a:lnTo>
                  <a:lnTo>
                    <a:pt x="0" y="4469"/>
                  </a:lnTo>
                  <a:lnTo>
                    <a:pt x="29" y="4554"/>
                  </a:lnTo>
                  <a:lnTo>
                    <a:pt x="57" y="4582"/>
                  </a:lnTo>
                  <a:lnTo>
                    <a:pt x="85" y="4582"/>
                  </a:lnTo>
                  <a:lnTo>
                    <a:pt x="2009" y="4611"/>
                  </a:lnTo>
                  <a:lnTo>
                    <a:pt x="3932" y="4582"/>
                  </a:lnTo>
                  <a:lnTo>
                    <a:pt x="4045" y="4554"/>
                  </a:lnTo>
                  <a:lnTo>
                    <a:pt x="4130" y="4469"/>
                  </a:lnTo>
                  <a:lnTo>
                    <a:pt x="4158" y="4356"/>
                  </a:lnTo>
                  <a:lnTo>
                    <a:pt x="4130" y="4300"/>
                  </a:lnTo>
                  <a:lnTo>
                    <a:pt x="4102" y="4243"/>
                  </a:lnTo>
                  <a:lnTo>
                    <a:pt x="3762" y="3762"/>
                  </a:lnTo>
                  <a:lnTo>
                    <a:pt x="3423" y="3281"/>
                  </a:lnTo>
                  <a:lnTo>
                    <a:pt x="3112" y="2772"/>
                  </a:lnTo>
                  <a:lnTo>
                    <a:pt x="2801" y="2263"/>
                  </a:lnTo>
                  <a:lnTo>
                    <a:pt x="2546" y="1725"/>
                  </a:lnTo>
                  <a:lnTo>
                    <a:pt x="2292" y="1188"/>
                  </a:lnTo>
                  <a:lnTo>
                    <a:pt x="1811" y="113"/>
                  </a:lnTo>
                  <a:lnTo>
                    <a:pt x="1782" y="28"/>
                  </a:lnTo>
                  <a:lnTo>
                    <a:pt x="172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8" name="Google Shape;5688;p40"/>
            <p:cNvSpPr/>
            <p:nvPr/>
          </p:nvSpPr>
          <p:spPr>
            <a:xfrm>
              <a:off x="6027650" y="2569300"/>
              <a:ext cx="142875" cy="184600"/>
            </a:xfrm>
            <a:custGeom>
              <a:avLst/>
              <a:gdLst/>
              <a:ahLst/>
              <a:cxnLst/>
              <a:rect l="l" t="t" r="r" b="b"/>
              <a:pathLst>
                <a:path w="5715" h="7384" extrusionOk="0">
                  <a:moveTo>
                    <a:pt x="3395" y="1"/>
                  </a:moveTo>
                  <a:lnTo>
                    <a:pt x="3282" y="57"/>
                  </a:lnTo>
                  <a:lnTo>
                    <a:pt x="3225" y="114"/>
                  </a:lnTo>
                  <a:lnTo>
                    <a:pt x="3168" y="199"/>
                  </a:lnTo>
                  <a:lnTo>
                    <a:pt x="3168" y="312"/>
                  </a:lnTo>
                  <a:lnTo>
                    <a:pt x="3338" y="963"/>
                  </a:lnTo>
                  <a:lnTo>
                    <a:pt x="3508" y="1613"/>
                  </a:lnTo>
                  <a:lnTo>
                    <a:pt x="3706" y="2235"/>
                  </a:lnTo>
                  <a:lnTo>
                    <a:pt x="3932" y="2858"/>
                  </a:lnTo>
                  <a:lnTo>
                    <a:pt x="4187" y="3480"/>
                  </a:lnTo>
                  <a:lnTo>
                    <a:pt x="4470" y="4074"/>
                  </a:lnTo>
                  <a:lnTo>
                    <a:pt x="4781" y="4668"/>
                  </a:lnTo>
                  <a:lnTo>
                    <a:pt x="5092" y="5262"/>
                  </a:lnTo>
                  <a:lnTo>
                    <a:pt x="4441" y="5375"/>
                  </a:lnTo>
                  <a:lnTo>
                    <a:pt x="3763" y="5517"/>
                  </a:lnTo>
                  <a:lnTo>
                    <a:pt x="3112" y="5686"/>
                  </a:lnTo>
                  <a:lnTo>
                    <a:pt x="2461" y="5884"/>
                  </a:lnTo>
                  <a:lnTo>
                    <a:pt x="1839" y="6139"/>
                  </a:lnTo>
                  <a:lnTo>
                    <a:pt x="1217" y="6422"/>
                  </a:lnTo>
                  <a:lnTo>
                    <a:pt x="623" y="6761"/>
                  </a:lnTo>
                  <a:lnTo>
                    <a:pt x="57" y="7129"/>
                  </a:lnTo>
                  <a:lnTo>
                    <a:pt x="29" y="7157"/>
                  </a:lnTo>
                  <a:lnTo>
                    <a:pt x="0" y="7214"/>
                  </a:lnTo>
                  <a:lnTo>
                    <a:pt x="29" y="7299"/>
                  </a:lnTo>
                  <a:lnTo>
                    <a:pt x="114" y="7355"/>
                  </a:lnTo>
                  <a:lnTo>
                    <a:pt x="142" y="7384"/>
                  </a:lnTo>
                  <a:lnTo>
                    <a:pt x="198" y="7355"/>
                  </a:lnTo>
                  <a:lnTo>
                    <a:pt x="849" y="7044"/>
                  </a:lnTo>
                  <a:lnTo>
                    <a:pt x="1471" y="6761"/>
                  </a:lnTo>
                  <a:lnTo>
                    <a:pt x="2122" y="6478"/>
                  </a:lnTo>
                  <a:lnTo>
                    <a:pt x="2772" y="6252"/>
                  </a:lnTo>
                  <a:lnTo>
                    <a:pt x="3451" y="6054"/>
                  </a:lnTo>
                  <a:lnTo>
                    <a:pt x="4130" y="5884"/>
                  </a:lnTo>
                  <a:lnTo>
                    <a:pt x="4809" y="5771"/>
                  </a:lnTo>
                  <a:lnTo>
                    <a:pt x="5516" y="5686"/>
                  </a:lnTo>
                  <a:lnTo>
                    <a:pt x="5629" y="5630"/>
                  </a:lnTo>
                  <a:lnTo>
                    <a:pt x="5686" y="5545"/>
                  </a:lnTo>
                  <a:lnTo>
                    <a:pt x="5714" y="5460"/>
                  </a:lnTo>
                  <a:lnTo>
                    <a:pt x="5686" y="5347"/>
                  </a:lnTo>
                  <a:lnTo>
                    <a:pt x="5347" y="4753"/>
                  </a:lnTo>
                  <a:lnTo>
                    <a:pt x="5035" y="4131"/>
                  </a:lnTo>
                  <a:lnTo>
                    <a:pt x="4753" y="3508"/>
                  </a:lnTo>
                  <a:lnTo>
                    <a:pt x="4498" y="2858"/>
                  </a:lnTo>
                  <a:lnTo>
                    <a:pt x="4272" y="2207"/>
                  </a:lnTo>
                  <a:lnTo>
                    <a:pt x="4045" y="1557"/>
                  </a:lnTo>
                  <a:lnTo>
                    <a:pt x="3876" y="878"/>
                  </a:lnTo>
                  <a:lnTo>
                    <a:pt x="3706" y="227"/>
                  </a:lnTo>
                  <a:lnTo>
                    <a:pt x="3649" y="114"/>
                  </a:lnTo>
                  <a:lnTo>
                    <a:pt x="3564" y="57"/>
                  </a:lnTo>
                  <a:lnTo>
                    <a:pt x="348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9" name="Google Shape;5689;p40"/>
            <p:cNvSpPr/>
            <p:nvPr/>
          </p:nvSpPr>
          <p:spPr>
            <a:xfrm>
              <a:off x="6326075" y="2693775"/>
              <a:ext cx="148525" cy="203675"/>
            </a:xfrm>
            <a:custGeom>
              <a:avLst/>
              <a:gdLst/>
              <a:ahLst/>
              <a:cxnLst/>
              <a:rect l="l" t="t" r="r" b="b"/>
              <a:pathLst>
                <a:path w="5941" h="8147" extrusionOk="0">
                  <a:moveTo>
                    <a:pt x="3706" y="0"/>
                  </a:moveTo>
                  <a:lnTo>
                    <a:pt x="3649" y="29"/>
                  </a:lnTo>
                  <a:lnTo>
                    <a:pt x="3564" y="57"/>
                  </a:lnTo>
                  <a:lnTo>
                    <a:pt x="3536" y="85"/>
                  </a:lnTo>
                  <a:lnTo>
                    <a:pt x="3508" y="170"/>
                  </a:lnTo>
                  <a:lnTo>
                    <a:pt x="3508" y="255"/>
                  </a:lnTo>
                  <a:lnTo>
                    <a:pt x="3593" y="594"/>
                  </a:lnTo>
                  <a:lnTo>
                    <a:pt x="3734" y="934"/>
                  </a:lnTo>
                  <a:lnTo>
                    <a:pt x="3989" y="1613"/>
                  </a:lnTo>
                  <a:lnTo>
                    <a:pt x="4470" y="2942"/>
                  </a:lnTo>
                  <a:lnTo>
                    <a:pt x="5403" y="5403"/>
                  </a:lnTo>
                  <a:lnTo>
                    <a:pt x="4724" y="5601"/>
                  </a:lnTo>
                  <a:lnTo>
                    <a:pt x="4045" y="5827"/>
                  </a:lnTo>
                  <a:lnTo>
                    <a:pt x="3395" y="6110"/>
                  </a:lnTo>
                  <a:lnTo>
                    <a:pt x="2744" y="6365"/>
                  </a:lnTo>
                  <a:lnTo>
                    <a:pt x="2037" y="6704"/>
                  </a:lnTo>
                  <a:lnTo>
                    <a:pt x="1330" y="7072"/>
                  </a:lnTo>
                  <a:lnTo>
                    <a:pt x="679" y="7468"/>
                  </a:lnTo>
                  <a:lnTo>
                    <a:pt x="340" y="7666"/>
                  </a:lnTo>
                  <a:lnTo>
                    <a:pt x="29" y="7892"/>
                  </a:lnTo>
                  <a:lnTo>
                    <a:pt x="0" y="7949"/>
                  </a:lnTo>
                  <a:lnTo>
                    <a:pt x="0" y="7977"/>
                  </a:lnTo>
                  <a:lnTo>
                    <a:pt x="0" y="8090"/>
                  </a:lnTo>
                  <a:lnTo>
                    <a:pt x="85" y="8147"/>
                  </a:lnTo>
                  <a:lnTo>
                    <a:pt x="170" y="8147"/>
                  </a:lnTo>
                  <a:lnTo>
                    <a:pt x="1499" y="7440"/>
                  </a:lnTo>
                  <a:lnTo>
                    <a:pt x="2178" y="7100"/>
                  </a:lnTo>
                  <a:lnTo>
                    <a:pt x="2857" y="6761"/>
                  </a:lnTo>
                  <a:lnTo>
                    <a:pt x="3564" y="6478"/>
                  </a:lnTo>
                  <a:lnTo>
                    <a:pt x="4272" y="6223"/>
                  </a:lnTo>
                  <a:lnTo>
                    <a:pt x="5007" y="5997"/>
                  </a:lnTo>
                  <a:lnTo>
                    <a:pt x="5742" y="5799"/>
                  </a:lnTo>
                  <a:lnTo>
                    <a:pt x="5827" y="5742"/>
                  </a:lnTo>
                  <a:lnTo>
                    <a:pt x="5912" y="5657"/>
                  </a:lnTo>
                  <a:lnTo>
                    <a:pt x="5940" y="5573"/>
                  </a:lnTo>
                  <a:lnTo>
                    <a:pt x="5912" y="5459"/>
                  </a:lnTo>
                  <a:lnTo>
                    <a:pt x="5403" y="4130"/>
                  </a:lnTo>
                  <a:lnTo>
                    <a:pt x="4922" y="2801"/>
                  </a:lnTo>
                  <a:lnTo>
                    <a:pt x="4441" y="1471"/>
                  </a:lnTo>
                  <a:lnTo>
                    <a:pt x="4187" y="792"/>
                  </a:lnTo>
                  <a:lnTo>
                    <a:pt x="4045" y="453"/>
                  </a:lnTo>
                  <a:lnTo>
                    <a:pt x="3904" y="113"/>
                  </a:lnTo>
                  <a:lnTo>
                    <a:pt x="3847" y="57"/>
                  </a:lnTo>
                  <a:lnTo>
                    <a:pt x="3791" y="29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0" name="Google Shape;5690;p40"/>
            <p:cNvSpPr/>
            <p:nvPr/>
          </p:nvSpPr>
          <p:spPr>
            <a:xfrm>
              <a:off x="6611775" y="1927925"/>
              <a:ext cx="157700" cy="161250"/>
            </a:xfrm>
            <a:custGeom>
              <a:avLst/>
              <a:gdLst/>
              <a:ahLst/>
              <a:cxnLst/>
              <a:rect l="l" t="t" r="r" b="b"/>
              <a:pathLst>
                <a:path w="6308" h="6450" extrusionOk="0">
                  <a:moveTo>
                    <a:pt x="3649" y="0"/>
                  </a:moveTo>
                  <a:lnTo>
                    <a:pt x="3479" y="28"/>
                  </a:lnTo>
                  <a:lnTo>
                    <a:pt x="3310" y="57"/>
                  </a:lnTo>
                  <a:lnTo>
                    <a:pt x="3168" y="142"/>
                  </a:lnTo>
                  <a:lnTo>
                    <a:pt x="3027" y="226"/>
                  </a:lnTo>
                  <a:lnTo>
                    <a:pt x="2885" y="311"/>
                  </a:lnTo>
                  <a:lnTo>
                    <a:pt x="2772" y="453"/>
                  </a:lnTo>
                  <a:lnTo>
                    <a:pt x="2659" y="566"/>
                  </a:lnTo>
                  <a:lnTo>
                    <a:pt x="2602" y="736"/>
                  </a:lnTo>
                  <a:lnTo>
                    <a:pt x="2546" y="877"/>
                  </a:lnTo>
                  <a:lnTo>
                    <a:pt x="2489" y="1047"/>
                  </a:lnTo>
                  <a:lnTo>
                    <a:pt x="2461" y="1216"/>
                  </a:lnTo>
                  <a:lnTo>
                    <a:pt x="2461" y="1386"/>
                  </a:lnTo>
                  <a:lnTo>
                    <a:pt x="2489" y="1556"/>
                  </a:lnTo>
                  <a:lnTo>
                    <a:pt x="2518" y="1697"/>
                  </a:lnTo>
                  <a:lnTo>
                    <a:pt x="2376" y="1443"/>
                  </a:lnTo>
                  <a:lnTo>
                    <a:pt x="2206" y="1188"/>
                  </a:lnTo>
                  <a:lnTo>
                    <a:pt x="2008" y="934"/>
                  </a:lnTo>
                  <a:lnTo>
                    <a:pt x="1782" y="736"/>
                  </a:lnTo>
                  <a:lnTo>
                    <a:pt x="1641" y="622"/>
                  </a:lnTo>
                  <a:lnTo>
                    <a:pt x="1528" y="538"/>
                  </a:lnTo>
                  <a:lnTo>
                    <a:pt x="1358" y="453"/>
                  </a:lnTo>
                  <a:lnTo>
                    <a:pt x="1216" y="396"/>
                  </a:lnTo>
                  <a:lnTo>
                    <a:pt x="1047" y="368"/>
                  </a:lnTo>
                  <a:lnTo>
                    <a:pt x="905" y="368"/>
                  </a:lnTo>
                  <a:lnTo>
                    <a:pt x="735" y="396"/>
                  </a:lnTo>
                  <a:lnTo>
                    <a:pt x="594" y="453"/>
                  </a:lnTo>
                  <a:lnTo>
                    <a:pt x="424" y="566"/>
                  </a:lnTo>
                  <a:lnTo>
                    <a:pt x="283" y="707"/>
                  </a:lnTo>
                  <a:lnTo>
                    <a:pt x="170" y="877"/>
                  </a:lnTo>
                  <a:lnTo>
                    <a:pt x="113" y="1103"/>
                  </a:lnTo>
                  <a:lnTo>
                    <a:pt x="85" y="1301"/>
                  </a:lnTo>
                  <a:lnTo>
                    <a:pt x="113" y="1528"/>
                  </a:lnTo>
                  <a:lnTo>
                    <a:pt x="170" y="1726"/>
                  </a:lnTo>
                  <a:lnTo>
                    <a:pt x="255" y="1924"/>
                  </a:lnTo>
                  <a:lnTo>
                    <a:pt x="396" y="2093"/>
                  </a:lnTo>
                  <a:lnTo>
                    <a:pt x="537" y="2235"/>
                  </a:lnTo>
                  <a:lnTo>
                    <a:pt x="707" y="2348"/>
                  </a:lnTo>
                  <a:lnTo>
                    <a:pt x="905" y="2433"/>
                  </a:lnTo>
                  <a:lnTo>
                    <a:pt x="1103" y="2518"/>
                  </a:lnTo>
                  <a:lnTo>
                    <a:pt x="1330" y="2574"/>
                  </a:lnTo>
                  <a:lnTo>
                    <a:pt x="1528" y="2602"/>
                  </a:lnTo>
                  <a:lnTo>
                    <a:pt x="1754" y="2602"/>
                  </a:lnTo>
                  <a:lnTo>
                    <a:pt x="1386" y="2744"/>
                  </a:lnTo>
                  <a:lnTo>
                    <a:pt x="1047" y="2914"/>
                  </a:lnTo>
                  <a:lnTo>
                    <a:pt x="707" y="3140"/>
                  </a:lnTo>
                  <a:lnTo>
                    <a:pt x="396" y="3366"/>
                  </a:lnTo>
                  <a:lnTo>
                    <a:pt x="283" y="3508"/>
                  </a:lnTo>
                  <a:lnTo>
                    <a:pt x="170" y="3649"/>
                  </a:lnTo>
                  <a:lnTo>
                    <a:pt x="85" y="3819"/>
                  </a:lnTo>
                  <a:lnTo>
                    <a:pt x="28" y="3989"/>
                  </a:lnTo>
                  <a:lnTo>
                    <a:pt x="0" y="4158"/>
                  </a:lnTo>
                  <a:lnTo>
                    <a:pt x="0" y="4328"/>
                  </a:lnTo>
                  <a:lnTo>
                    <a:pt x="28" y="4498"/>
                  </a:lnTo>
                  <a:lnTo>
                    <a:pt x="85" y="4667"/>
                  </a:lnTo>
                  <a:lnTo>
                    <a:pt x="170" y="4837"/>
                  </a:lnTo>
                  <a:lnTo>
                    <a:pt x="311" y="4979"/>
                  </a:lnTo>
                  <a:lnTo>
                    <a:pt x="481" y="5092"/>
                  </a:lnTo>
                  <a:lnTo>
                    <a:pt x="679" y="5148"/>
                  </a:lnTo>
                  <a:lnTo>
                    <a:pt x="877" y="5205"/>
                  </a:lnTo>
                  <a:lnTo>
                    <a:pt x="1301" y="5205"/>
                  </a:lnTo>
                  <a:lnTo>
                    <a:pt x="1499" y="5148"/>
                  </a:lnTo>
                  <a:lnTo>
                    <a:pt x="1924" y="4979"/>
                  </a:lnTo>
                  <a:lnTo>
                    <a:pt x="2348" y="4752"/>
                  </a:lnTo>
                  <a:lnTo>
                    <a:pt x="2744" y="4469"/>
                  </a:lnTo>
                  <a:lnTo>
                    <a:pt x="3055" y="4187"/>
                  </a:lnTo>
                  <a:lnTo>
                    <a:pt x="2998" y="4498"/>
                  </a:lnTo>
                  <a:lnTo>
                    <a:pt x="2970" y="4837"/>
                  </a:lnTo>
                  <a:lnTo>
                    <a:pt x="2998" y="5148"/>
                  </a:lnTo>
                  <a:lnTo>
                    <a:pt x="3083" y="5488"/>
                  </a:lnTo>
                  <a:lnTo>
                    <a:pt x="3140" y="5629"/>
                  </a:lnTo>
                  <a:lnTo>
                    <a:pt x="3225" y="5771"/>
                  </a:lnTo>
                  <a:lnTo>
                    <a:pt x="3310" y="5912"/>
                  </a:lnTo>
                  <a:lnTo>
                    <a:pt x="3394" y="6053"/>
                  </a:lnTo>
                  <a:lnTo>
                    <a:pt x="3536" y="6167"/>
                  </a:lnTo>
                  <a:lnTo>
                    <a:pt x="3649" y="6251"/>
                  </a:lnTo>
                  <a:lnTo>
                    <a:pt x="3790" y="6336"/>
                  </a:lnTo>
                  <a:lnTo>
                    <a:pt x="3960" y="6393"/>
                  </a:lnTo>
                  <a:lnTo>
                    <a:pt x="4102" y="6421"/>
                  </a:lnTo>
                  <a:lnTo>
                    <a:pt x="4271" y="6449"/>
                  </a:lnTo>
                  <a:lnTo>
                    <a:pt x="4441" y="6421"/>
                  </a:lnTo>
                  <a:lnTo>
                    <a:pt x="4611" y="6393"/>
                  </a:lnTo>
                  <a:lnTo>
                    <a:pt x="4752" y="6308"/>
                  </a:lnTo>
                  <a:lnTo>
                    <a:pt x="4894" y="6223"/>
                  </a:lnTo>
                  <a:lnTo>
                    <a:pt x="5007" y="6110"/>
                  </a:lnTo>
                  <a:lnTo>
                    <a:pt x="5092" y="5969"/>
                  </a:lnTo>
                  <a:lnTo>
                    <a:pt x="5148" y="5855"/>
                  </a:lnTo>
                  <a:lnTo>
                    <a:pt x="5176" y="5714"/>
                  </a:lnTo>
                  <a:lnTo>
                    <a:pt x="5205" y="5601"/>
                  </a:lnTo>
                  <a:lnTo>
                    <a:pt x="5205" y="5459"/>
                  </a:lnTo>
                  <a:lnTo>
                    <a:pt x="5176" y="5205"/>
                  </a:lnTo>
                  <a:lnTo>
                    <a:pt x="5063" y="4950"/>
                  </a:lnTo>
                  <a:lnTo>
                    <a:pt x="4922" y="4724"/>
                  </a:lnTo>
                  <a:lnTo>
                    <a:pt x="4780" y="4498"/>
                  </a:lnTo>
                  <a:lnTo>
                    <a:pt x="4413" y="4102"/>
                  </a:lnTo>
                  <a:lnTo>
                    <a:pt x="4413" y="4102"/>
                  </a:lnTo>
                  <a:lnTo>
                    <a:pt x="4582" y="4187"/>
                  </a:lnTo>
                  <a:lnTo>
                    <a:pt x="4752" y="4215"/>
                  </a:lnTo>
                  <a:lnTo>
                    <a:pt x="4922" y="4271"/>
                  </a:lnTo>
                  <a:lnTo>
                    <a:pt x="5092" y="4271"/>
                  </a:lnTo>
                  <a:lnTo>
                    <a:pt x="5261" y="4243"/>
                  </a:lnTo>
                  <a:lnTo>
                    <a:pt x="5431" y="4215"/>
                  </a:lnTo>
                  <a:lnTo>
                    <a:pt x="5601" y="4158"/>
                  </a:lnTo>
                  <a:lnTo>
                    <a:pt x="5770" y="4102"/>
                  </a:lnTo>
                  <a:lnTo>
                    <a:pt x="5912" y="4017"/>
                  </a:lnTo>
                  <a:lnTo>
                    <a:pt x="6025" y="3904"/>
                  </a:lnTo>
                  <a:lnTo>
                    <a:pt x="6138" y="3762"/>
                  </a:lnTo>
                  <a:lnTo>
                    <a:pt x="6223" y="3621"/>
                  </a:lnTo>
                  <a:lnTo>
                    <a:pt x="6280" y="3451"/>
                  </a:lnTo>
                  <a:lnTo>
                    <a:pt x="6308" y="3281"/>
                  </a:lnTo>
                  <a:lnTo>
                    <a:pt x="6308" y="3112"/>
                  </a:lnTo>
                  <a:lnTo>
                    <a:pt x="6280" y="2942"/>
                  </a:lnTo>
                  <a:lnTo>
                    <a:pt x="6223" y="2772"/>
                  </a:lnTo>
                  <a:lnTo>
                    <a:pt x="6166" y="2631"/>
                  </a:lnTo>
                  <a:lnTo>
                    <a:pt x="6053" y="2489"/>
                  </a:lnTo>
                  <a:lnTo>
                    <a:pt x="5940" y="2348"/>
                  </a:lnTo>
                  <a:lnTo>
                    <a:pt x="5827" y="2235"/>
                  </a:lnTo>
                  <a:lnTo>
                    <a:pt x="5686" y="2150"/>
                  </a:lnTo>
                  <a:lnTo>
                    <a:pt x="5516" y="2065"/>
                  </a:lnTo>
                  <a:lnTo>
                    <a:pt x="5374" y="1980"/>
                  </a:lnTo>
                  <a:lnTo>
                    <a:pt x="5035" y="1895"/>
                  </a:lnTo>
                  <a:lnTo>
                    <a:pt x="4696" y="1895"/>
                  </a:lnTo>
                  <a:lnTo>
                    <a:pt x="4356" y="1924"/>
                  </a:lnTo>
                  <a:lnTo>
                    <a:pt x="4215" y="1959"/>
                  </a:lnTo>
                  <a:lnTo>
                    <a:pt x="4215" y="1959"/>
                  </a:lnTo>
                  <a:lnTo>
                    <a:pt x="4300" y="1895"/>
                  </a:lnTo>
                  <a:lnTo>
                    <a:pt x="4441" y="1810"/>
                  </a:lnTo>
                  <a:lnTo>
                    <a:pt x="4526" y="1697"/>
                  </a:lnTo>
                  <a:lnTo>
                    <a:pt x="4611" y="1528"/>
                  </a:lnTo>
                  <a:lnTo>
                    <a:pt x="4667" y="1386"/>
                  </a:lnTo>
                  <a:lnTo>
                    <a:pt x="4696" y="1216"/>
                  </a:lnTo>
                  <a:lnTo>
                    <a:pt x="4724" y="1047"/>
                  </a:lnTo>
                  <a:lnTo>
                    <a:pt x="4724" y="877"/>
                  </a:lnTo>
                  <a:lnTo>
                    <a:pt x="4667" y="707"/>
                  </a:lnTo>
                  <a:lnTo>
                    <a:pt x="4611" y="566"/>
                  </a:lnTo>
                  <a:lnTo>
                    <a:pt x="4526" y="424"/>
                  </a:lnTo>
                  <a:lnTo>
                    <a:pt x="4413" y="283"/>
                  </a:lnTo>
                  <a:lnTo>
                    <a:pt x="4271" y="198"/>
                  </a:lnTo>
                  <a:lnTo>
                    <a:pt x="4130" y="113"/>
                  </a:lnTo>
                  <a:lnTo>
                    <a:pt x="3988" y="57"/>
                  </a:lnTo>
                  <a:lnTo>
                    <a:pt x="3819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1" name="Google Shape;5691;p40"/>
            <p:cNvSpPr/>
            <p:nvPr/>
          </p:nvSpPr>
          <p:spPr>
            <a:xfrm>
              <a:off x="6661275" y="1968925"/>
              <a:ext cx="58000" cy="59425"/>
            </a:xfrm>
            <a:custGeom>
              <a:avLst/>
              <a:gdLst/>
              <a:ahLst/>
              <a:cxnLst/>
              <a:rect l="l" t="t" r="r" b="b"/>
              <a:pathLst>
                <a:path w="2320" h="2377" extrusionOk="0">
                  <a:moveTo>
                    <a:pt x="1188" y="1"/>
                  </a:moveTo>
                  <a:lnTo>
                    <a:pt x="934" y="57"/>
                  </a:lnTo>
                  <a:lnTo>
                    <a:pt x="679" y="142"/>
                  </a:lnTo>
                  <a:lnTo>
                    <a:pt x="481" y="284"/>
                  </a:lnTo>
                  <a:lnTo>
                    <a:pt x="311" y="453"/>
                  </a:lnTo>
                  <a:lnTo>
                    <a:pt x="142" y="651"/>
                  </a:lnTo>
                  <a:lnTo>
                    <a:pt x="57" y="878"/>
                  </a:lnTo>
                  <a:lnTo>
                    <a:pt x="0" y="1132"/>
                  </a:lnTo>
                  <a:lnTo>
                    <a:pt x="0" y="1387"/>
                  </a:lnTo>
                  <a:lnTo>
                    <a:pt x="28" y="1528"/>
                  </a:lnTo>
                  <a:lnTo>
                    <a:pt x="85" y="1641"/>
                  </a:lnTo>
                  <a:lnTo>
                    <a:pt x="198" y="1839"/>
                  </a:lnTo>
                  <a:lnTo>
                    <a:pt x="340" y="2009"/>
                  </a:lnTo>
                  <a:lnTo>
                    <a:pt x="509" y="2151"/>
                  </a:lnTo>
                  <a:lnTo>
                    <a:pt x="707" y="2264"/>
                  </a:lnTo>
                  <a:lnTo>
                    <a:pt x="934" y="2320"/>
                  </a:lnTo>
                  <a:lnTo>
                    <a:pt x="1132" y="2377"/>
                  </a:lnTo>
                  <a:lnTo>
                    <a:pt x="1358" y="2349"/>
                  </a:lnTo>
                  <a:lnTo>
                    <a:pt x="1584" y="2292"/>
                  </a:lnTo>
                  <a:lnTo>
                    <a:pt x="1726" y="2235"/>
                  </a:lnTo>
                  <a:lnTo>
                    <a:pt x="1867" y="2151"/>
                  </a:lnTo>
                  <a:lnTo>
                    <a:pt x="1980" y="2037"/>
                  </a:lnTo>
                  <a:lnTo>
                    <a:pt x="2065" y="1953"/>
                  </a:lnTo>
                  <a:lnTo>
                    <a:pt x="2150" y="1811"/>
                  </a:lnTo>
                  <a:lnTo>
                    <a:pt x="2235" y="1698"/>
                  </a:lnTo>
                  <a:lnTo>
                    <a:pt x="2263" y="1556"/>
                  </a:lnTo>
                  <a:lnTo>
                    <a:pt x="2291" y="1415"/>
                  </a:lnTo>
                  <a:lnTo>
                    <a:pt x="2320" y="1245"/>
                  </a:lnTo>
                  <a:lnTo>
                    <a:pt x="2320" y="1104"/>
                  </a:lnTo>
                  <a:lnTo>
                    <a:pt x="2291" y="962"/>
                  </a:lnTo>
                  <a:lnTo>
                    <a:pt x="2263" y="821"/>
                  </a:lnTo>
                  <a:lnTo>
                    <a:pt x="2206" y="680"/>
                  </a:lnTo>
                  <a:lnTo>
                    <a:pt x="2122" y="538"/>
                  </a:lnTo>
                  <a:lnTo>
                    <a:pt x="2037" y="397"/>
                  </a:lnTo>
                  <a:lnTo>
                    <a:pt x="1924" y="284"/>
                  </a:lnTo>
                  <a:lnTo>
                    <a:pt x="1810" y="199"/>
                  </a:lnTo>
                  <a:lnTo>
                    <a:pt x="1697" y="114"/>
                  </a:lnTo>
                  <a:lnTo>
                    <a:pt x="1556" y="57"/>
                  </a:lnTo>
                  <a:lnTo>
                    <a:pt x="1443" y="29"/>
                  </a:lnTo>
                  <a:lnTo>
                    <a:pt x="130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2" name="Google Shape;5692;p40"/>
            <p:cNvSpPr/>
            <p:nvPr/>
          </p:nvSpPr>
          <p:spPr>
            <a:xfrm>
              <a:off x="5954800" y="2373425"/>
              <a:ext cx="117425" cy="121650"/>
            </a:xfrm>
            <a:custGeom>
              <a:avLst/>
              <a:gdLst/>
              <a:ahLst/>
              <a:cxnLst/>
              <a:rect l="l" t="t" r="r" b="b"/>
              <a:pathLst>
                <a:path w="4697" h="4866" extrusionOk="0">
                  <a:moveTo>
                    <a:pt x="1726" y="1"/>
                  </a:moveTo>
                  <a:lnTo>
                    <a:pt x="1613" y="29"/>
                  </a:lnTo>
                  <a:lnTo>
                    <a:pt x="1500" y="57"/>
                  </a:lnTo>
                  <a:lnTo>
                    <a:pt x="1387" y="114"/>
                  </a:lnTo>
                  <a:lnTo>
                    <a:pt x="1302" y="199"/>
                  </a:lnTo>
                  <a:lnTo>
                    <a:pt x="1217" y="368"/>
                  </a:lnTo>
                  <a:lnTo>
                    <a:pt x="1161" y="566"/>
                  </a:lnTo>
                  <a:lnTo>
                    <a:pt x="1132" y="764"/>
                  </a:lnTo>
                  <a:lnTo>
                    <a:pt x="1161" y="934"/>
                  </a:lnTo>
                  <a:lnTo>
                    <a:pt x="1217" y="1132"/>
                  </a:lnTo>
                  <a:lnTo>
                    <a:pt x="1302" y="1302"/>
                  </a:lnTo>
                  <a:lnTo>
                    <a:pt x="1500" y="1641"/>
                  </a:lnTo>
                  <a:lnTo>
                    <a:pt x="1274" y="1500"/>
                  </a:lnTo>
                  <a:lnTo>
                    <a:pt x="1047" y="1415"/>
                  </a:lnTo>
                  <a:lnTo>
                    <a:pt x="793" y="1415"/>
                  </a:lnTo>
                  <a:lnTo>
                    <a:pt x="538" y="1443"/>
                  </a:lnTo>
                  <a:lnTo>
                    <a:pt x="425" y="1471"/>
                  </a:lnTo>
                  <a:lnTo>
                    <a:pt x="312" y="1528"/>
                  </a:lnTo>
                  <a:lnTo>
                    <a:pt x="227" y="1613"/>
                  </a:lnTo>
                  <a:lnTo>
                    <a:pt x="142" y="1698"/>
                  </a:lnTo>
                  <a:lnTo>
                    <a:pt x="86" y="1811"/>
                  </a:lnTo>
                  <a:lnTo>
                    <a:pt x="29" y="1924"/>
                  </a:lnTo>
                  <a:lnTo>
                    <a:pt x="1" y="2065"/>
                  </a:lnTo>
                  <a:lnTo>
                    <a:pt x="1" y="2179"/>
                  </a:lnTo>
                  <a:lnTo>
                    <a:pt x="1" y="2292"/>
                  </a:lnTo>
                  <a:lnTo>
                    <a:pt x="29" y="2433"/>
                  </a:lnTo>
                  <a:lnTo>
                    <a:pt x="142" y="2659"/>
                  </a:lnTo>
                  <a:lnTo>
                    <a:pt x="284" y="2829"/>
                  </a:lnTo>
                  <a:lnTo>
                    <a:pt x="482" y="2999"/>
                  </a:lnTo>
                  <a:lnTo>
                    <a:pt x="708" y="3112"/>
                  </a:lnTo>
                  <a:lnTo>
                    <a:pt x="963" y="3169"/>
                  </a:lnTo>
                  <a:lnTo>
                    <a:pt x="1189" y="3197"/>
                  </a:lnTo>
                  <a:lnTo>
                    <a:pt x="1330" y="3197"/>
                  </a:lnTo>
                  <a:lnTo>
                    <a:pt x="1217" y="3225"/>
                  </a:lnTo>
                  <a:lnTo>
                    <a:pt x="1132" y="3282"/>
                  </a:lnTo>
                  <a:lnTo>
                    <a:pt x="1047" y="3338"/>
                  </a:lnTo>
                  <a:lnTo>
                    <a:pt x="963" y="3451"/>
                  </a:lnTo>
                  <a:lnTo>
                    <a:pt x="878" y="3536"/>
                  </a:lnTo>
                  <a:lnTo>
                    <a:pt x="793" y="3763"/>
                  </a:lnTo>
                  <a:lnTo>
                    <a:pt x="765" y="3904"/>
                  </a:lnTo>
                  <a:lnTo>
                    <a:pt x="765" y="4017"/>
                  </a:lnTo>
                  <a:lnTo>
                    <a:pt x="793" y="4130"/>
                  </a:lnTo>
                  <a:lnTo>
                    <a:pt x="849" y="4243"/>
                  </a:lnTo>
                  <a:lnTo>
                    <a:pt x="906" y="4357"/>
                  </a:lnTo>
                  <a:lnTo>
                    <a:pt x="991" y="4441"/>
                  </a:lnTo>
                  <a:lnTo>
                    <a:pt x="1076" y="4526"/>
                  </a:lnTo>
                  <a:lnTo>
                    <a:pt x="1161" y="4611"/>
                  </a:lnTo>
                  <a:lnTo>
                    <a:pt x="1274" y="4639"/>
                  </a:lnTo>
                  <a:lnTo>
                    <a:pt x="1387" y="4668"/>
                  </a:lnTo>
                  <a:lnTo>
                    <a:pt x="1528" y="4696"/>
                  </a:lnTo>
                  <a:lnTo>
                    <a:pt x="1642" y="4696"/>
                  </a:lnTo>
                  <a:lnTo>
                    <a:pt x="1868" y="4639"/>
                  </a:lnTo>
                  <a:lnTo>
                    <a:pt x="1981" y="4583"/>
                  </a:lnTo>
                  <a:lnTo>
                    <a:pt x="2094" y="4498"/>
                  </a:lnTo>
                  <a:lnTo>
                    <a:pt x="2264" y="4328"/>
                  </a:lnTo>
                  <a:lnTo>
                    <a:pt x="2377" y="4130"/>
                  </a:lnTo>
                  <a:lnTo>
                    <a:pt x="2462" y="3904"/>
                  </a:lnTo>
                  <a:lnTo>
                    <a:pt x="2462" y="3649"/>
                  </a:lnTo>
                  <a:lnTo>
                    <a:pt x="2518" y="3876"/>
                  </a:lnTo>
                  <a:lnTo>
                    <a:pt x="2603" y="4074"/>
                  </a:lnTo>
                  <a:lnTo>
                    <a:pt x="2716" y="4272"/>
                  </a:lnTo>
                  <a:lnTo>
                    <a:pt x="2830" y="4470"/>
                  </a:lnTo>
                  <a:lnTo>
                    <a:pt x="2999" y="4639"/>
                  </a:lnTo>
                  <a:lnTo>
                    <a:pt x="3197" y="4781"/>
                  </a:lnTo>
                  <a:lnTo>
                    <a:pt x="3282" y="4837"/>
                  </a:lnTo>
                  <a:lnTo>
                    <a:pt x="3395" y="4866"/>
                  </a:lnTo>
                  <a:lnTo>
                    <a:pt x="3650" y="4866"/>
                  </a:lnTo>
                  <a:lnTo>
                    <a:pt x="3791" y="4809"/>
                  </a:lnTo>
                  <a:lnTo>
                    <a:pt x="3904" y="4724"/>
                  </a:lnTo>
                  <a:lnTo>
                    <a:pt x="4018" y="4611"/>
                  </a:lnTo>
                  <a:lnTo>
                    <a:pt x="4074" y="4470"/>
                  </a:lnTo>
                  <a:lnTo>
                    <a:pt x="4131" y="4328"/>
                  </a:lnTo>
                  <a:lnTo>
                    <a:pt x="4159" y="4159"/>
                  </a:lnTo>
                  <a:lnTo>
                    <a:pt x="4131" y="4017"/>
                  </a:lnTo>
                  <a:lnTo>
                    <a:pt x="4102" y="3847"/>
                  </a:lnTo>
                  <a:lnTo>
                    <a:pt x="4046" y="3734"/>
                  </a:lnTo>
                  <a:lnTo>
                    <a:pt x="3961" y="3593"/>
                  </a:lnTo>
                  <a:lnTo>
                    <a:pt x="3848" y="3480"/>
                  </a:lnTo>
                  <a:lnTo>
                    <a:pt x="3735" y="3395"/>
                  </a:lnTo>
                  <a:lnTo>
                    <a:pt x="3593" y="3310"/>
                  </a:lnTo>
                  <a:lnTo>
                    <a:pt x="3452" y="3225"/>
                  </a:lnTo>
                  <a:lnTo>
                    <a:pt x="3141" y="3140"/>
                  </a:lnTo>
                  <a:lnTo>
                    <a:pt x="3424" y="3112"/>
                  </a:lnTo>
                  <a:lnTo>
                    <a:pt x="3706" y="3027"/>
                  </a:lnTo>
                  <a:lnTo>
                    <a:pt x="3989" y="2914"/>
                  </a:lnTo>
                  <a:lnTo>
                    <a:pt x="4244" y="2801"/>
                  </a:lnTo>
                  <a:lnTo>
                    <a:pt x="4442" y="2631"/>
                  </a:lnTo>
                  <a:lnTo>
                    <a:pt x="4527" y="2546"/>
                  </a:lnTo>
                  <a:lnTo>
                    <a:pt x="4583" y="2433"/>
                  </a:lnTo>
                  <a:lnTo>
                    <a:pt x="4640" y="2320"/>
                  </a:lnTo>
                  <a:lnTo>
                    <a:pt x="4668" y="2179"/>
                  </a:lnTo>
                  <a:lnTo>
                    <a:pt x="4696" y="2065"/>
                  </a:lnTo>
                  <a:lnTo>
                    <a:pt x="4668" y="1952"/>
                  </a:lnTo>
                  <a:lnTo>
                    <a:pt x="4612" y="1811"/>
                  </a:lnTo>
                  <a:lnTo>
                    <a:pt x="4555" y="1669"/>
                  </a:lnTo>
                  <a:lnTo>
                    <a:pt x="4442" y="1585"/>
                  </a:lnTo>
                  <a:lnTo>
                    <a:pt x="4329" y="1500"/>
                  </a:lnTo>
                  <a:lnTo>
                    <a:pt x="4187" y="1415"/>
                  </a:lnTo>
                  <a:lnTo>
                    <a:pt x="4046" y="1387"/>
                  </a:lnTo>
                  <a:lnTo>
                    <a:pt x="3876" y="1358"/>
                  </a:lnTo>
                  <a:lnTo>
                    <a:pt x="3735" y="1358"/>
                  </a:lnTo>
                  <a:lnTo>
                    <a:pt x="3424" y="1415"/>
                  </a:lnTo>
                  <a:lnTo>
                    <a:pt x="3084" y="1528"/>
                  </a:lnTo>
                  <a:lnTo>
                    <a:pt x="2745" y="1641"/>
                  </a:lnTo>
                  <a:lnTo>
                    <a:pt x="2462" y="1811"/>
                  </a:lnTo>
                  <a:lnTo>
                    <a:pt x="2575" y="1585"/>
                  </a:lnTo>
                  <a:lnTo>
                    <a:pt x="2632" y="1358"/>
                  </a:lnTo>
                  <a:lnTo>
                    <a:pt x="2660" y="1132"/>
                  </a:lnTo>
                  <a:lnTo>
                    <a:pt x="2660" y="877"/>
                  </a:lnTo>
                  <a:lnTo>
                    <a:pt x="2632" y="651"/>
                  </a:lnTo>
                  <a:lnTo>
                    <a:pt x="2518" y="425"/>
                  </a:lnTo>
                  <a:lnTo>
                    <a:pt x="2377" y="227"/>
                  </a:lnTo>
                  <a:lnTo>
                    <a:pt x="2292" y="170"/>
                  </a:lnTo>
                  <a:lnTo>
                    <a:pt x="2207" y="85"/>
                  </a:lnTo>
                  <a:lnTo>
                    <a:pt x="2094" y="29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3" name="Google Shape;5693;p40"/>
            <p:cNvSpPr/>
            <p:nvPr/>
          </p:nvSpPr>
          <p:spPr>
            <a:xfrm>
              <a:off x="5988750" y="2420800"/>
              <a:ext cx="42450" cy="42450"/>
            </a:xfrm>
            <a:custGeom>
              <a:avLst/>
              <a:gdLst/>
              <a:ahLst/>
              <a:cxnLst/>
              <a:rect l="l" t="t" r="r" b="b"/>
              <a:pathLst>
                <a:path w="1698" h="1698" extrusionOk="0">
                  <a:moveTo>
                    <a:pt x="708" y="1"/>
                  </a:moveTo>
                  <a:lnTo>
                    <a:pt x="510" y="57"/>
                  </a:lnTo>
                  <a:lnTo>
                    <a:pt x="312" y="170"/>
                  </a:lnTo>
                  <a:lnTo>
                    <a:pt x="170" y="340"/>
                  </a:lnTo>
                  <a:lnTo>
                    <a:pt x="57" y="538"/>
                  </a:lnTo>
                  <a:lnTo>
                    <a:pt x="1" y="736"/>
                  </a:lnTo>
                  <a:lnTo>
                    <a:pt x="1" y="962"/>
                  </a:lnTo>
                  <a:lnTo>
                    <a:pt x="57" y="1160"/>
                  </a:lnTo>
                  <a:lnTo>
                    <a:pt x="170" y="1387"/>
                  </a:lnTo>
                  <a:lnTo>
                    <a:pt x="312" y="1528"/>
                  </a:lnTo>
                  <a:lnTo>
                    <a:pt x="453" y="1641"/>
                  </a:lnTo>
                  <a:lnTo>
                    <a:pt x="651" y="1698"/>
                  </a:lnTo>
                  <a:lnTo>
                    <a:pt x="849" y="1698"/>
                  </a:lnTo>
                  <a:lnTo>
                    <a:pt x="1019" y="1670"/>
                  </a:lnTo>
                  <a:lnTo>
                    <a:pt x="1189" y="1613"/>
                  </a:lnTo>
                  <a:lnTo>
                    <a:pt x="1330" y="1528"/>
                  </a:lnTo>
                  <a:lnTo>
                    <a:pt x="1472" y="1387"/>
                  </a:lnTo>
                  <a:lnTo>
                    <a:pt x="1585" y="1245"/>
                  </a:lnTo>
                  <a:lnTo>
                    <a:pt x="1670" y="1076"/>
                  </a:lnTo>
                  <a:lnTo>
                    <a:pt x="1698" y="906"/>
                  </a:lnTo>
                  <a:lnTo>
                    <a:pt x="1698" y="708"/>
                  </a:lnTo>
                  <a:lnTo>
                    <a:pt x="1641" y="538"/>
                  </a:lnTo>
                  <a:lnTo>
                    <a:pt x="1556" y="397"/>
                  </a:lnTo>
                  <a:lnTo>
                    <a:pt x="1472" y="284"/>
                  </a:lnTo>
                  <a:lnTo>
                    <a:pt x="1330" y="170"/>
                  </a:lnTo>
                  <a:lnTo>
                    <a:pt x="1189" y="86"/>
                  </a:lnTo>
                  <a:lnTo>
                    <a:pt x="1047" y="29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4" name="Google Shape;5694;p40"/>
            <p:cNvSpPr/>
            <p:nvPr/>
          </p:nvSpPr>
          <p:spPr>
            <a:xfrm>
              <a:off x="6149975" y="1900325"/>
              <a:ext cx="116000" cy="115300"/>
            </a:xfrm>
            <a:custGeom>
              <a:avLst/>
              <a:gdLst/>
              <a:ahLst/>
              <a:cxnLst/>
              <a:rect l="l" t="t" r="r" b="b"/>
              <a:pathLst>
                <a:path w="4640" h="4612" extrusionOk="0">
                  <a:moveTo>
                    <a:pt x="3367" y="1"/>
                  </a:moveTo>
                  <a:lnTo>
                    <a:pt x="3226" y="58"/>
                  </a:lnTo>
                  <a:lnTo>
                    <a:pt x="3084" y="142"/>
                  </a:lnTo>
                  <a:lnTo>
                    <a:pt x="2971" y="256"/>
                  </a:lnTo>
                  <a:lnTo>
                    <a:pt x="2858" y="369"/>
                  </a:lnTo>
                  <a:lnTo>
                    <a:pt x="2801" y="510"/>
                  </a:lnTo>
                  <a:lnTo>
                    <a:pt x="2716" y="652"/>
                  </a:lnTo>
                  <a:lnTo>
                    <a:pt x="2688" y="793"/>
                  </a:lnTo>
                  <a:lnTo>
                    <a:pt x="2660" y="963"/>
                  </a:lnTo>
                  <a:lnTo>
                    <a:pt x="2660" y="1274"/>
                  </a:lnTo>
                  <a:lnTo>
                    <a:pt x="2547" y="1019"/>
                  </a:lnTo>
                  <a:lnTo>
                    <a:pt x="2377" y="765"/>
                  </a:lnTo>
                  <a:lnTo>
                    <a:pt x="2207" y="510"/>
                  </a:lnTo>
                  <a:lnTo>
                    <a:pt x="2038" y="312"/>
                  </a:lnTo>
                  <a:lnTo>
                    <a:pt x="1811" y="171"/>
                  </a:lnTo>
                  <a:lnTo>
                    <a:pt x="1698" y="114"/>
                  </a:lnTo>
                  <a:lnTo>
                    <a:pt x="1557" y="86"/>
                  </a:lnTo>
                  <a:lnTo>
                    <a:pt x="1444" y="58"/>
                  </a:lnTo>
                  <a:lnTo>
                    <a:pt x="1302" y="86"/>
                  </a:lnTo>
                  <a:lnTo>
                    <a:pt x="1189" y="86"/>
                  </a:lnTo>
                  <a:lnTo>
                    <a:pt x="1076" y="142"/>
                  </a:lnTo>
                  <a:lnTo>
                    <a:pt x="963" y="227"/>
                  </a:lnTo>
                  <a:lnTo>
                    <a:pt x="850" y="340"/>
                  </a:lnTo>
                  <a:lnTo>
                    <a:pt x="793" y="482"/>
                  </a:lnTo>
                  <a:lnTo>
                    <a:pt x="736" y="623"/>
                  </a:lnTo>
                  <a:lnTo>
                    <a:pt x="736" y="765"/>
                  </a:lnTo>
                  <a:lnTo>
                    <a:pt x="736" y="906"/>
                  </a:lnTo>
                  <a:lnTo>
                    <a:pt x="736" y="1076"/>
                  </a:lnTo>
                  <a:lnTo>
                    <a:pt x="793" y="1217"/>
                  </a:lnTo>
                  <a:lnTo>
                    <a:pt x="934" y="1500"/>
                  </a:lnTo>
                  <a:lnTo>
                    <a:pt x="1132" y="1811"/>
                  </a:lnTo>
                  <a:lnTo>
                    <a:pt x="1359" y="2066"/>
                  </a:lnTo>
                  <a:lnTo>
                    <a:pt x="1585" y="2292"/>
                  </a:lnTo>
                  <a:lnTo>
                    <a:pt x="1330" y="2264"/>
                  </a:lnTo>
                  <a:lnTo>
                    <a:pt x="1104" y="2264"/>
                  </a:lnTo>
                  <a:lnTo>
                    <a:pt x="878" y="2292"/>
                  </a:lnTo>
                  <a:lnTo>
                    <a:pt x="623" y="2377"/>
                  </a:lnTo>
                  <a:lnTo>
                    <a:pt x="425" y="2490"/>
                  </a:lnTo>
                  <a:lnTo>
                    <a:pt x="227" y="2632"/>
                  </a:lnTo>
                  <a:lnTo>
                    <a:pt x="86" y="2830"/>
                  </a:lnTo>
                  <a:lnTo>
                    <a:pt x="58" y="2943"/>
                  </a:lnTo>
                  <a:lnTo>
                    <a:pt x="1" y="3056"/>
                  </a:lnTo>
                  <a:lnTo>
                    <a:pt x="1" y="3169"/>
                  </a:lnTo>
                  <a:lnTo>
                    <a:pt x="1" y="3282"/>
                  </a:lnTo>
                  <a:lnTo>
                    <a:pt x="29" y="3424"/>
                  </a:lnTo>
                  <a:lnTo>
                    <a:pt x="58" y="3537"/>
                  </a:lnTo>
                  <a:lnTo>
                    <a:pt x="114" y="3622"/>
                  </a:lnTo>
                  <a:lnTo>
                    <a:pt x="199" y="3735"/>
                  </a:lnTo>
                  <a:lnTo>
                    <a:pt x="284" y="3820"/>
                  </a:lnTo>
                  <a:lnTo>
                    <a:pt x="369" y="3876"/>
                  </a:lnTo>
                  <a:lnTo>
                    <a:pt x="567" y="3933"/>
                  </a:lnTo>
                  <a:lnTo>
                    <a:pt x="765" y="3933"/>
                  </a:lnTo>
                  <a:lnTo>
                    <a:pt x="934" y="3876"/>
                  </a:lnTo>
                  <a:lnTo>
                    <a:pt x="1132" y="3791"/>
                  </a:lnTo>
                  <a:lnTo>
                    <a:pt x="1302" y="3678"/>
                  </a:lnTo>
                  <a:lnTo>
                    <a:pt x="1444" y="3565"/>
                  </a:lnTo>
                  <a:lnTo>
                    <a:pt x="1698" y="3254"/>
                  </a:lnTo>
                  <a:lnTo>
                    <a:pt x="1642" y="3508"/>
                  </a:lnTo>
                  <a:lnTo>
                    <a:pt x="1613" y="3763"/>
                  </a:lnTo>
                  <a:lnTo>
                    <a:pt x="1670" y="4018"/>
                  </a:lnTo>
                  <a:lnTo>
                    <a:pt x="1783" y="4244"/>
                  </a:lnTo>
                  <a:lnTo>
                    <a:pt x="1840" y="4357"/>
                  </a:lnTo>
                  <a:lnTo>
                    <a:pt x="1924" y="4442"/>
                  </a:lnTo>
                  <a:lnTo>
                    <a:pt x="2038" y="4499"/>
                  </a:lnTo>
                  <a:lnTo>
                    <a:pt x="2151" y="4555"/>
                  </a:lnTo>
                  <a:lnTo>
                    <a:pt x="2264" y="4583"/>
                  </a:lnTo>
                  <a:lnTo>
                    <a:pt x="2405" y="4612"/>
                  </a:lnTo>
                  <a:lnTo>
                    <a:pt x="2518" y="4612"/>
                  </a:lnTo>
                  <a:lnTo>
                    <a:pt x="2632" y="4583"/>
                  </a:lnTo>
                  <a:lnTo>
                    <a:pt x="2773" y="4527"/>
                  </a:lnTo>
                  <a:lnTo>
                    <a:pt x="2858" y="4470"/>
                  </a:lnTo>
                  <a:lnTo>
                    <a:pt x="3056" y="4300"/>
                  </a:lnTo>
                  <a:lnTo>
                    <a:pt x="3197" y="4102"/>
                  </a:lnTo>
                  <a:lnTo>
                    <a:pt x="3282" y="3848"/>
                  </a:lnTo>
                  <a:lnTo>
                    <a:pt x="3339" y="3622"/>
                  </a:lnTo>
                  <a:lnTo>
                    <a:pt x="3339" y="3367"/>
                  </a:lnTo>
                  <a:lnTo>
                    <a:pt x="3282" y="3112"/>
                  </a:lnTo>
                  <a:lnTo>
                    <a:pt x="3271" y="3067"/>
                  </a:lnTo>
                  <a:lnTo>
                    <a:pt x="3282" y="3084"/>
                  </a:lnTo>
                  <a:lnTo>
                    <a:pt x="3367" y="3169"/>
                  </a:lnTo>
                  <a:lnTo>
                    <a:pt x="3452" y="3226"/>
                  </a:lnTo>
                  <a:lnTo>
                    <a:pt x="3565" y="3282"/>
                  </a:lnTo>
                  <a:lnTo>
                    <a:pt x="3706" y="3310"/>
                  </a:lnTo>
                  <a:lnTo>
                    <a:pt x="3933" y="3339"/>
                  </a:lnTo>
                  <a:lnTo>
                    <a:pt x="4074" y="3339"/>
                  </a:lnTo>
                  <a:lnTo>
                    <a:pt x="4187" y="3282"/>
                  </a:lnTo>
                  <a:lnTo>
                    <a:pt x="4272" y="3226"/>
                  </a:lnTo>
                  <a:lnTo>
                    <a:pt x="4385" y="3169"/>
                  </a:lnTo>
                  <a:lnTo>
                    <a:pt x="4470" y="3084"/>
                  </a:lnTo>
                  <a:lnTo>
                    <a:pt x="4527" y="2971"/>
                  </a:lnTo>
                  <a:lnTo>
                    <a:pt x="4583" y="2858"/>
                  </a:lnTo>
                  <a:lnTo>
                    <a:pt x="4640" y="2745"/>
                  </a:lnTo>
                  <a:lnTo>
                    <a:pt x="4640" y="2632"/>
                  </a:lnTo>
                  <a:lnTo>
                    <a:pt x="4640" y="2518"/>
                  </a:lnTo>
                  <a:lnTo>
                    <a:pt x="4612" y="2377"/>
                  </a:lnTo>
                  <a:lnTo>
                    <a:pt x="4583" y="2264"/>
                  </a:lnTo>
                  <a:lnTo>
                    <a:pt x="4442" y="2066"/>
                  </a:lnTo>
                  <a:lnTo>
                    <a:pt x="4385" y="1981"/>
                  </a:lnTo>
                  <a:lnTo>
                    <a:pt x="4272" y="1896"/>
                  </a:lnTo>
                  <a:lnTo>
                    <a:pt x="4074" y="1783"/>
                  </a:lnTo>
                  <a:lnTo>
                    <a:pt x="3820" y="1726"/>
                  </a:lnTo>
                  <a:lnTo>
                    <a:pt x="3593" y="1726"/>
                  </a:lnTo>
                  <a:lnTo>
                    <a:pt x="3339" y="1783"/>
                  </a:lnTo>
                  <a:lnTo>
                    <a:pt x="3537" y="1670"/>
                  </a:lnTo>
                  <a:lnTo>
                    <a:pt x="3706" y="1528"/>
                  </a:lnTo>
                  <a:lnTo>
                    <a:pt x="3876" y="1359"/>
                  </a:lnTo>
                  <a:lnTo>
                    <a:pt x="4018" y="1189"/>
                  </a:lnTo>
                  <a:lnTo>
                    <a:pt x="4159" y="991"/>
                  </a:lnTo>
                  <a:lnTo>
                    <a:pt x="4216" y="765"/>
                  </a:lnTo>
                  <a:lnTo>
                    <a:pt x="4244" y="652"/>
                  </a:lnTo>
                  <a:lnTo>
                    <a:pt x="4244" y="538"/>
                  </a:lnTo>
                  <a:lnTo>
                    <a:pt x="4216" y="425"/>
                  </a:lnTo>
                  <a:lnTo>
                    <a:pt x="4159" y="312"/>
                  </a:lnTo>
                  <a:lnTo>
                    <a:pt x="4074" y="199"/>
                  </a:lnTo>
                  <a:lnTo>
                    <a:pt x="3961" y="86"/>
                  </a:lnTo>
                  <a:lnTo>
                    <a:pt x="3820" y="29"/>
                  </a:lnTo>
                  <a:lnTo>
                    <a:pt x="3678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5" name="Google Shape;5695;p40"/>
            <p:cNvSpPr/>
            <p:nvPr/>
          </p:nvSpPr>
          <p:spPr>
            <a:xfrm>
              <a:off x="6192425" y="1936400"/>
              <a:ext cx="43150" cy="41750"/>
            </a:xfrm>
            <a:custGeom>
              <a:avLst/>
              <a:gdLst/>
              <a:ahLst/>
              <a:cxnLst/>
              <a:rect l="l" t="t" r="r" b="b"/>
              <a:pathLst>
                <a:path w="1726" h="1670" extrusionOk="0">
                  <a:moveTo>
                    <a:pt x="651" y="1"/>
                  </a:moveTo>
                  <a:lnTo>
                    <a:pt x="481" y="85"/>
                  </a:lnTo>
                  <a:lnTo>
                    <a:pt x="340" y="170"/>
                  </a:lnTo>
                  <a:lnTo>
                    <a:pt x="226" y="283"/>
                  </a:lnTo>
                  <a:lnTo>
                    <a:pt x="142" y="425"/>
                  </a:lnTo>
                  <a:lnTo>
                    <a:pt x="57" y="566"/>
                  </a:lnTo>
                  <a:lnTo>
                    <a:pt x="28" y="736"/>
                  </a:lnTo>
                  <a:lnTo>
                    <a:pt x="0" y="877"/>
                  </a:lnTo>
                  <a:lnTo>
                    <a:pt x="28" y="1047"/>
                  </a:lnTo>
                  <a:lnTo>
                    <a:pt x="85" y="1217"/>
                  </a:lnTo>
                  <a:lnTo>
                    <a:pt x="198" y="1415"/>
                  </a:lnTo>
                  <a:lnTo>
                    <a:pt x="368" y="1556"/>
                  </a:lnTo>
                  <a:lnTo>
                    <a:pt x="566" y="1641"/>
                  </a:lnTo>
                  <a:lnTo>
                    <a:pt x="764" y="1669"/>
                  </a:lnTo>
                  <a:lnTo>
                    <a:pt x="990" y="1669"/>
                  </a:lnTo>
                  <a:lnTo>
                    <a:pt x="1188" y="1613"/>
                  </a:lnTo>
                  <a:lnTo>
                    <a:pt x="1386" y="1500"/>
                  </a:lnTo>
                  <a:lnTo>
                    <a:pt x="1556" y="1358"/>
                  </a:lnTo>
                  <a:lnTo>
                    <a:pt x="1669" y="1160"/>
                  </a:lnTo>
                  <a:lnTo>
                    <a:pt x="1726" y="991"/>
                  </a:lnTo>
                  <a:lnTo>
                    <a:pt x="1726" y="793"/>
                  </a:lnTo>
                  <a:lnTo>
                    <a:pt x="1669" y="595"/>
                  </a:lnTo>
                  <a:lnTo>
                    <a:pt x="1612" y="453"/>
                  </a:lnTo>
                  <a:lnTo>
                    <a:pt x="1499" y="312"/>
                  </a:lnTo>
                  <a:lnTo>
                    <a:pt x="1358" y="170"/>
                  </a:lnTo>
                  <a:lnTo>
                    <a:pt x="1188" y="85"/>
                  </a:lnTo>
                  <a:lnTo>
                    <a:pt x="1018" y="29"/>
                  </a:lnTo>
                  <a:lnTo>
                    <a:pt x="84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6" name="Google Shape;5696;p40"/>
            <p:cNvSpPr/>
            <p:nvPr/>
          </p:nvSpPr>
          <p:spPr>
            <a:xfrm>
              <a:off x="6479525" y="2224225"/>
              <a:ext cx="159125" cy="158425"/>
            </a:xfrm>
            <a:custGeom>
              <a:avLst/>
              <a:gdLst/>
              <a:ahLst/>
              <a:cxnLst/>
              <a:rect l="l" t="t" r="r" b="b"/>
              <a:pathLst>
                <a:path w="6365" h="6337" extrusionOk="0">
                  <a:moveTo>
                    <a:pt x="4837" y="0"/>
                  </a:moveTo>
                  <a:lnTo>
                    <a:pt x="4611" y="28"/>
                  </a:lnTo>
                  <a:lnTo>
                    <a:pt x="4413" y="85"/>
                  </a:lnTo>
                  <a:lnTo>
                    <a:pt x="4215" y="198"/>
                  </a:lnTo>
                  <a:lnTo>
                    <a:pt x="4074" y="340"/>
                  </a:lnTo>
                  <a:lnTo>
                    <a:pt x="3932" y="509"/>
                  </a:lnTo>
                  <a:lnTo>
                    <a:pt x="3847" y="707"/>
                  </a:lnTo>
                  <a:lnTo>
                    <a:pt x="3763" y="905"/>
                  </a:lnTo>
                  <a:lnTo>
                    <a:pt x="3706" y="1103"/>
                  </a:lnTo>
                  <a:lnTo>
                    <a:pt x="3649" y="1301"/>
                  </a:lnTo>
                  <a:lnTo>
                    <a:pt x="3649" y="1528"/>
                  </a:lnTo>
                  <a:lnTo>
                    <a:pt x="3649" y="1754"/>
                  </a:lnTo>
                  <a:lnTo>
                    <a:pt x="3508" y="1414"/>
                  </a:lnTo>
                  <a:lnTo>
                    <a:pt x="3282" y="1047"/>
                  </a:lnTo>
                  <a:lnTo>
                    <a:pt x="3055" y="736"/>
                  </a:lnTo>
                  <a:lnTo>
                    <a:pt x="2773" y="453"/>
                  </a:lnTo>
                  <a:lnTo>
                    <a:pt x="2631" y="340"/>
                  </a:lnTo>
                  <a:lnTo>
                    <a:pt x="2490" y="255"/>
                  </a:lnTo>
                  <a:lnTo>
                    <a:pt x="2320" y="170"/>
                  </a:lnTo>
                  <a:lnTo>
                    <a:pt x="2150" y="142"/>
                  </a:lnTo>
                  <a:lnTo>
                    <a:pt x="1981" y="113"/>
                  </a:lnTo>
                  <a:lnTo>
                    <a:pt x="1811" y="113"/>
                  </a:lnTo>
                  <a:lnTo>
                    <a:pt x="1641" y="142"/>
                  </a:lnTo>
                  <a:lnTo>
                    <a:pt x="1471" y="226"/>
                  </a:lnTo>
                  <a:lnTo>
                    <a:pt x="1302" y="340"/>
                  </a:lnTo>
                  <a:lnTo>
                    <a:pt x="1188" y="481"/>
                  </a:lnTo>
                  <a:lnTo>
                    <a:pt x="1104" y="651"/>
                  </a:lnTo>
                  <a:lnTo>
                    <a:pt x="1019" y="849"/>
                  </a:lnTo>
                  <a:lnTo>
                    <a:pt x="990" y="1047"/>
                  </a:lnTo>
                  <a:lnTo>
                    <a:pt x="990" y="1273"/>
                  </a:lnTo>
                  <a:lnTo>
                    <a:pt x="1019" y="1471"/>
                  </a:lnTo>
                  <a:lnTo>
                    <a:pt x="1104" y="1669"/>
                  </a:lnTo>
                  <a:lnTo>
                    <a:pt x="1273" y="2065"/>
                  </a:lnTo>
                  <a:lnTo>
                    <a:pt x="1556" y="2489"/>
                  </a:lnTo>
                  <a:lnTo>
                    <a:pt x="1867" y="2857"/>
                  </a:lnTo>
                  <a:lnTo>
                    <a:pt x="2179" y="3168"/>
                  </a:lnTo>
                  <a:lnTo>
                    <a:pt x="2179" y="3168"/>
                  </a:lnTo>
                  <a:lnTo>
                    <a:pt x="1839" y="3140"/>
                  </a:lnTo>
                  <a:lnTo>
                    <a:pt x="1528" y="3140"/>
                  </a:lnTo>
                  <a:lnTo>
                    <a:pt x="1188" y="3168"/>
                  </a:lnTo>
                  <a:lnTo>
                    <a:pt x="877" y="3281"/>
                  </a:lnTo>
                  <a:lnTo>
                    <a:pt x="736" y="3338"/>
                  </a:lnTo>
                  <a:lnTo>
                    <a:pt x="594" y="3423"/>
                  </a:lnTo>
                  <a:lnTo>
                    <a:pt x="453" y="3536"/>
                  </a:lnTo>
                  <a:lnTo>
                    <a:pt x="340" y="3649"/>
                  </a:lnTo>
                  <a:lnTo>
                    <a:pt x="227" y="3762"/>
                  </a:lnTo>
                  <a:lnTo>
                    <a:pt x="142" y="3904"/>
                  </a:lnTo>
                  <a:lnTo>
                    <a:pt x="57" y="4045"/>
                  </a:lnTo>
                  <a:lnTo>
                    <a:pt x="29" y="4215"/>
                  </a:lnTo>
                  <a:lnTo>
                    <a:pt x="0" y="4384"/>
                  </a:lnTo>
                  <a:lnTo>
                    <a:pt x="0" y="4526"/>
                  </a:lnTo>
                  <a:lnTo>
                    <a:pt x="29" y="4696"/>
                  </a:lnTo>
                  <a:lnTo>
                    <a:pt x="85" y="4865"/>
                  </a:lnTo>
                  <a:lnTo>
                    <a:pt x="170" y="5007"/>
                  </a:lnTo>
                  <a:lnTo>
                    <a:pt x="255" y="5120"/>
                  </a:lnTo>
                  <a:lnTo>
                    <a:pt x="368" y="5233"/>
                  </a:lnTo>
                  <a:lnTo>
                    <a:pt x="510" y="5318"/>
                  </a:lnTo>
                  <a:lnTo>
                    <a:pt x="651" y="5375"/>
                  </a:lnTo>
                  <a:lnTo>
                    <a:pt x="764" y="5403"/>
                  </a:lnTo>
                  <a:lnTo>
                    <a:pt x="1047" y="5403"/>
                  </a:lnTo>
                  <a:lnTo>
                    <a:pt x="1302" y="5318"/>
                  </a:lnTo>
                  <a:lnTo>
                    <a:pt x="1556" y="5205"/>
                  </a:lnTo>
                  <a:lnTo>
                    <a:pt x="1783" y="5063"/>
                  </a:lnTo>
                  <a:lnTo>
                    <a:pt x="1981" y="4894"/>
                  </a:lnTo>
                  <a:lnTo>
                    <a:pt x="2348" y="4498"/>
                  </a:lnTo>
                  <a:lnTo>
                    <a:pt x="2292" y="4667"/>
                  </a:lnTo>
                  <a:lnTo>
                    <a:pt x="2235" y="4837"/>
                  </a:lnTo>
                  <a:lnTo>
                    <a:pt x="2235" y="5007"/>
                  </a:lnTo>
                  <a:lnTo>
                    <a:pt x="2235" y="5177"/>
                  </a:lnTo>
                  <a:lnTo>
                    <a:pt x="2263" y="5346"/>
                  </a:lnTo>
                  <a:lnTo>
                    <a:pt x="2292" y="5516"/>
                  </a:lnTo>
                  <a:lnTo>
                    <a:pt x="2348" y="5686"/>
                  </a:lnTo>
                  <a:lnTo>
                    <a:pt x="2433" y="5855"/>
                  </a:lnTo>
                  <a:lnTo>
                    <a:pt x="2546" y="5997"/>
                  </a:lnTo>
                  <a:lnTo>
                    <a:pt x="2659" y="6110"/>
                  </a:lnTo>
                  <a:lnTo>
                    <a:pt x="2801" y="6195"/>
                  </a:lnTo>
                  <a:lnTo>
                    <a:pt x="2971" y="6280"/>
                  </a:lnTo>
                  <a:lnTo>
                    <a:pt x="3112" y="6308"/>
                  </a:lnTo>
                  <a:lnTo>
                    <a:pt x="3282" y="6336"/>
                  </a:lnTo>
                  <a:lnTo>
                    <a:pt x="3480" y="6336"/>
                  </a:lnTo>
                  <a:lnTo>
                    <a:pt x="3649" y="6280"/>
                  </a:lnTo>
                  <a:lnTo>
                    <a:pt x="3791" y="6223"/>
                  </a:lnTo>
                  <a:lnTo>
                    <a:pt x="3932" y="6138"/>
                  </a:lnTo>
                  <a:lnTo>
                    <a:pt x="4074" y="6025"/>
                  </a:lnTo>
                  <a:lnTo>
                    <a:pt x="4187" y="5912"/>
                  </a:lnTo>
                  <a:lnTo>
                    <a:pt x="4300" y="5771"/>
                  </a:lnTo>
                  <a:lnTo>
                    <a:pt x="4385" y="5629"/>
                  </a:lnTo>
                  <a:lnTo>
                    <a:pt x="4470" y="5488"/>
                  </a:lnTo>
                  <a:lnTo>
                    <a:pt x="4526" y="5318"/>
                  </a:lnTo>
                  <a:lnTo>
                    <a:pt x="4583" y="4979"/>
                  </a:lnTo>
                  <a:lnTo>
                    <a:pt x="4583" y="4639"/>
                  </a:lnTo>
                  <a:lnTo>
                    <a:pt x="4526" y="4300"/>
                  </a:lnTo>
                  <a:lnTo>
                    <a:pt x="4492" y="4198"/>
                  </a:lnTo>
                  <a:lnTo>
                    <a:pt x="4526" y="4243"/>
                  </a:lnTo>
                  <a:lnTo>
                    <a:pt x="4639" y="4356"/>
                  </a:lnTo>
                  <a:lnTo>
                    <a:pt x="4753" y="4441"/>
                  </a:lnTo>
                  <a:lnTo>
                    <a:pt x="4922" y="4526"/>
                  </a:lnTo>
                  <a:lnTo>
                    <a:pt x="5064" y="4554"/>
                  </a:lnTo>
                  <a:lnTo>
                    <a:pt x="5233" y="4582"/>
                  </a:lnTo>
                  <a:lnTo>
                    <a:pt x="5431" y="4611"/>
                  </a:lnTo>
                  <a:lnTo>
                    <a:pt x="5573" y="4582"/>
                  </a:lnTo>
                  <a:lnTo>
                    <a:pt x="5743" y="4526"/>
                  </a:lnTo>
                  <a:lnTo>
                    <a:pt x="5884" y="4441"/>
                  </a:lnTo>
                  <a:lnTo>
                    <a:pt x="6025" y="4356"/>
                  </a:lnTo>
                  <a:lnTo>
                    <a:pt x="6139" y="4243"/>
                  </a:lnTo>
                  <a:lnTo>
                    <a:pt x="6223" y="4102"/>
                  </a:lnTo>
                  <a:lnTo>
                    <a:pt x="6308" y="3932"/>
                  </a:lnTo>
                  <a:lnTo>
                    <a:pt x="6365" y="3790"/>
                  </a:lnTo>
                  <a:lnTo>
                    <a:pt x="6365" y="3621"/>
                  </a:lnTo>
                  <a:lnTo>
                    <a:pt x="6365" y="3451"/>
                  </a:lnTo>
                  <a:lnTo>
                    <a:pt x="6337" y="3281"/>
                  </a:lnTo>
                  <a:lnTo>
                    <a:pt x="6280" y="3140"/>
                  </a:lnTo>
                  <a:lnTo>
                    <a:pt x="6223" y="2970"/>
                  </a:lnTo>
                  <a:lnTo>
                    <a:pt x="6110" y="2829"/>
                  </a:lnTo>
                  <a:lnTo>
                    <a:pt x="5997" y="2716"/>
                  </a:lnTo>
                  <a:lnTo>
                    <a:pt x="5884" y="2602"/>
                  </a:lnTo>
                  <a:lnTo>
                    <a:pt x="5743" y="2518"/>
                  </a:lnTo>
                  <a:lnTo>
                    <a:pt x="5573" y="2461"/>
                  </a:lnTo>
                  <a:lnTo>
                    <a:pt x="5431" y="2404"/>
                  </a:lnTo>
                  <a:lnTo>
                    <a:pt x="5262" y="2376"/>
                  </a:lnTo>
                  <a:lnTo>
                    <a:pt x="4922" y="2376"/>
                  </a:lnTo>
                  <a:lnTo>
                    <a:pt x="4753" y="2404"/>
                  </a:lnTo>
                  <a:lnTo>
                    <a:pt x="4611" y="2461"/>
                  </a:lnTo>
                  <a:lnTo>
                    <a:pt x="4611" y="2461"/>
                  </a:lnTo>
                  <a:lnTo>
                    <a:pt x="4866" y="2291"/>
                  </a:lnTo>
                  <a:lnTo>
                    <a:pt x="5092" y="2093"/>
                  </a:lnTo>
                  <a:lnTo>
                    <a:pt x="5318" y="1867"/>
                  </a:lnTo>
                  <a:lnTo>
                    <a:pt x="5516" y="1641"/>
                  </a:lnTo>
                  <a:lnTo>
                    <a:pt x="5629" y="1499"/>
                  </a:lnTo>
                  <a:lnTo>
                    <a:pt x="5714" y="1358"/>
                  </a:lnTo>
                  <a:lnTo>
                    <a:pt x="5771" y="1216"/>
                  </a:lnTo>
                  <a:lnTo>
                    <a:pt x="5799" y="1047"/>
                  </a:lnTo>
                  <a:lnTo>
                    <a:pt x="5827" y="905"/>
                  </a:lnTo>
                  <a:lnTo>
                    <a:pt x="5827" y="736"/>
                  </a:lnTo>
                  <a:lnTo>
                    <a:pt x="5771" y="566"/>
                  </a:lnTo>
                  <a:lnTo>
                    <a:pt x="5714" y="424"/>
                  </a:lnTo>
                  <a:lnTo>
                    <a:pt x="5601" y="255"/>
                  </a:lnTo>
                  <a:lnTo>
                    <a:pt x="5431" y="142"/>
                  </a:lnTo>
                  <a:lnTo>
                    <a:pt x="5262" y="57"/>
                  </a:lnTo>
                  <a:lnTo>
                    <a:pt x="5035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7" name="Google Shape;5697;p40"/>
            <p:cNvSpPr/>
            <p:nvPr/>
          </p:nvSpPr>
          <p:spPr>
            <a:xfrm>
              <a:off x="6538225" y="2273725"/>
              <a:ext cx="59425" cy="58000"/>
            </a:xfrm>
            <a:custGeom>
              <a:avLst/>
              <a:gdLst/>
              <a:ahLst/>
              <a:cxnLst/>
              <a:rect l="l" t="t" r="r" b="b"/>
              <a:pathLst>
                <a:path w="2377" h="2320" extrusionOk="0">
                  <a:moveTo>
                    <a:pt x="1160" y="0"/>
                  </a:moveTo>
                  <a:lnTo>
                    <a:pt x="905" y="28"/>
                  </a:lnTo>
                  <a:lnTo>
                    <a:pt x="764" y="57"/>
                  </a:lnTo>
                  <a:lnTo>
                    <a:pt x="623" y="113"/>
                  </a:lnTo>
                  <a:lnTo>
                    <a:pt x="453" y="255"/>
                  </a:lnTo>
                  <a:lnTo>
                    <a:pt x="283" y="396"/>
                  </a:lnTo>
                  <a:lnTo>
                    <a:pt x="170" y="594"/>
                  </a:lnTo>
                  <a:lnTo>
                    <a:pt x="85" y="792"/>
                  </a:lnTo>
                  <a:lnTo>
                    <a:pt x="29" y="1018"/>
                  </a:lnTo>
                  <a:lnTo>
                    <a:pt x="0" y="1245"/>
                  </a:lnTo>
                  <a:lnTo>
                    <a:pt x="29" y="1443"/>
                  </a:lnTo>
                  <a:lnTo>
                    <a:pt x="85" y="1669"/>
                  </a:lnTo>
                  <a:lnTo>
                    <a:pt x="170" y="1810"/>
                  </a:lnTo>
                  <a:lnTo>
                    <a:pt x="255" y="1924"/>
                  </a:lnTo>
                  <a:lnTo>
                    <a:pt x="368" y="2037"/>
                  </a:lnTo>
                  <a:lnTo>
                    <a:pt x="481" y="2122"/>
                  </a:lnTo>
                  <a:lnTo>
                    <a:pt x="623" y="2206"/>
                  </a:lnTo>
                  <a:lnTo>
                    <a:pt x="764" y="2263"/>
                  </a:lnTo>
                  <a:lnTo>
                    <a:pt x="905" y="2291"/>
                  </a:lnTo>
                  <a:lnTo>
                    <a:pt x="1047" y="2320"/>
                  </a:lnTo>
                  <a:lnTo>
                    <a:pt x="1330" y="2320"/>
                  </a:lnTo>
                  <a:lnTo>
                    <a:pt x="1471" y="2291"/>
                  </a:lnTo>
                  <a:lnTo>
                    <a:pt x="1641" y="2235"/>
                  </a:lnTo>
                  <a:lnTo>
                    <a:pt x="1754" y="2178"/>
                  </a:lnTo>
                  <a:lnTo>
                    <a:pt x="1895" y="2093"/>
                  </a:lnTo>
                  <a:lnTo>
                    <a:pt x="2009" y="1980"/>
                  </a:lnTo>
                  <a:lnTo>
                    <a:pt x="2122" y="1867"/>
                  </a:lnTo>
                  <a:lnTo>
                    <a:pt x="2207" y="1754"/>
                  </a:lnTo>
                  <a:lnTo>
                    <a:pt x="2291" y="1612"/>
                  </a:lnTo>
                  <a:lnTo>
                    <a:pt x="2320" y="1499"/>
                  </a:lnTo>
                  <a:lnTo>
                    <a:pt x="2348" y="1358"/>
                  </a:lnTo>
                  <a:lnTo>
                    <a:pt x="2376" y="1216"/>
                  </a:lnTo>
                  <a:lnTo>
                    <a:pt x="2348" y="1103"/>
                  </a:lnTo>
                  <a:lnTo>
                    <a:pt x="2291" y="849"/>
                  </a:lnTo>
                  <a:lnTo>
                    <a:pt x="2178" y="622"/>
                  </a:lnTo>
                  <a:lnTo>
                    <a:pt x="2037" y="424"/>
                  </a:lnTo>
                  <a:lnTo>
                    <a:pt x="1839" y="255"/>
                  </a:lnTo>
                  <a:lnTo>
                    <a:pt x="1641" y="113"/>
                  </a:lnTo>
                  <a:lnTo>
                    <a:pt x="1415" y="28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8" name="Google Shape;5698;p40"/>
            <p:cNvSpPr/>
            <p:nvPr/>
          </p:nvSpPr>
          <p:spPr>
            <a:xfrm>
              <a:off x="6998575" y="1826075"/>
              <a:ext cx="74275" cy="87025"/>
            </a:xfrm>
            <a:custGeom>
              <a:avLst/>
              <a:gdLst/>
              <a:ahLst/>
              <a:cxnLst/>
              <a:rect l="l" t="t" r="r" b="b"/>
              <a:pathLst>
                <a:path w="2971" h="3481" extrusionOk="0">
                  <a:moveTo>
                    <a:pt x="1528" y="1"/>
                  </a:moveTo>
                  <a:lnTo>
                    <a:pt x="1387" y="29"/>
                  </a:lnTo>
                  <a:lnTo>
                    <a:pt x="1274" y="114"/>
                  </a:lnTo>
                  <a:lnTo>
                    <a:pt x="1189" y="199"/>
                  </a:lnTo>
                  <a:lnTo>
                    <a:pt x="1132" y="312"/>
                  </a:lnTo>
                  <a:lnTo>
                    <a:pt x="1104" y="453"/>
                  </a:lnTo>
                  <a:lnTo>
                    <a:pt x="1076" y="567"/>
                  </a:lnTo>
                  <a:lnTo>
                    <a:pt x="1076" y="708"/>
                  </a:lnTo>
                  <a:lnTo>
                    <a:pt x="1104" y="963"/>
                  </a:lnTo>
                  <a:lnTo>
                    <a:pt x="1019" y="821"/>
                  </a:lnTo>
                  <a:lnTo>
                    <a:pt x="906" y="708"/>
                  </a:lnTo>
                  <a:lnTo>
                    <a:pt x="764" y="623"/>
                  </a:lnTo>
                  <a:lnTo>
                    <a:pt x="595" y="567"/>
                  </a:lnTo>
                  <a:lnTo>
                    <a:pt x="425" y="567"/>
                  </a:lnTo>
                  <a:lnTo>
                    <a:pt x="255" y="651"/>
                  </a:lnTo>
                  <a:lnTo>
                    <a:pt x="142" y="736"/>
                  </a:lnTo>
                  <a:lnTo>
                    <a:pt x="57" y="878"/>
                  </a:lnTo>
                  <a:lnTo>
                    <a:pt x="1" y="1048"/>
                  </a:lnTo>
                  <a:lnTo>
                    <a:pt x="29" y="1217"/>
                  </a:lnTo>
                  <a:lnTo>
                    <a:pt x="57" y="1359"/>
                  </a:lnTo>
                  <a:lnTo>
                    <a:pt x="142" y="1500"/>
                  </a:lnTo>
                  <a:lnTo>
                    <a:pt x="255" y="1642"/>
                  </a:lnTo>
                  <a:lnTo>
                    <a:pt x="368" y="1726"/>
                  </a:lnTo>
                  <a:lnTo>
                    <a:pt x="510" y="1811"/>
                  </a:lnTo>
                  <a:lnTo>
                    <a:pt x="566" y="1840"/>
                  </a:lnTo>
                  <a:lnTo>
                    <a:pt x="538" y="1840"/>
                  </a:lnTo>
                  <a:lnTo>
                    <a:pt x="368" y="1868"/>
                  </a:lnTo>
                  <a:lnTo>
                    <a:pt x="227" y="1953"/>
                  </a:lnTo>
                  <a:lnTo>
                    <a:pt x="114" y="2066"/>
                  </a:lnTo>
                  <a:lnTo>
                    <a:pt x="57" y="2207"/>
                  </a:lnTo>
                  <a:lnTo>
                    <a:pt x="29" y="2349"/>
                  </a:lnTo>
                  <a:lnTo>
                    <a:pt x="57" y="2518"/>
                  </a:lnTo>
                  <a:lnTo>
                    <a:pt x="142" y="2660"/>
                  </a:lnTo>
                  <a:lnTo>
                    <a:pt x="255" y="2773"/>
                  </a:lnTo>
                  <a:lnTo>
                    <a:pt x="397" y="2830"/>
                  </a:lnTo>
                  <a:lnTo>
                    <a:pt x="538" y="2858"/>
                  </a:lnTo>
                  <a:lnTo>
                    <a:pt x="708" y="2830"/>
                  </a:lnTo>
                  <a:lnTo>
                    <a:pt x="849" y="2773"/>
                  </a:lnTo>
                  <a:lnTo>
                    <a:pt x="991" y="2688"/>
                  </a:lnTo>
                  <a:lnTo>
                    <a:pt x="1104" y="2575"/>
                  </a:lnTo>
                  <a:lnTo>
                    <a:pt x="1160" y="2434"/>
                  </a:lnTo>
                  <a:lnTo>
                    <a:pt x="1132" y="2575"/>
                  </a:lnTo>
                  <a:lnTo>
                    <a:pt x="1132" y="2716"/>
                  </a:lnTo>
                  <a:lnTo>
                    <a:pt x="1189" y="3028"/>
                  </a:lnTo>
                  <a:lnTo>
                    <a:pt x="1217" y="3169"/>
                  </a:lnTo>
                  <a:lnTo>
                    <a:pt x="1302" y="3310"/>
                  </a:lnTo>
                  <a:lnTo>
                    <a:pt x="1415" y="3395"/>
                  </a:lnTo>
                  <a:lnTo>
                    <a:pt x="1557" y="3452"/>
                  </a:lnTo>
                  <a:lnTo>
                    <a:pt x="1670" y="3480"/>
                  </a:lnTo>
                  <a:lnTo>
                    <a:pt x="1755" y="3452"/>
                  </a:lnTo>
                  <a:lnTo>
                    <a:pt x="1839" y="3395"/>
                  </a:lnTo>
                  <a:lnTo>
                    <a:pt x="1924" y="3339"/>
                  </a:lnTo>
                  <a:lnTo>
                    <a:pt x="2009" y="3254"/>
                  </a:lnTo>
                  <a:lnTo>
                    <a:pt x="2037" y="3169"/>
                  </a:lnTo>
                  <a:lnTo>
                    <a:pt x="2094" y="3084"/>
                  </a:lnTo>
                  <a:lnTo>
                    <a:pt x="2094" y="2971"/>
                  </a:lnTo>
                  <a:lnTo>
                    <a:pt x="2094" y="2773"/>
                  </a:lnTo>
                  <a:lnTo>
                    <a:pt x="2009" y="2603"/>
                  </a:lnTo>
                  <a:lnTo>
                    <a:pt x="1868" y="2434"/>
                  </a:lnTo>
                  <a:lnTo>
                    <a:pt x="1726" y="2292"/>
                  </a:lnTo>
                  <a:lnTo>
                    <a:pt x="1896" y="2349"/>
                  </a:lnTo>
                  <a:lnTo>
                    <a:pt x="2094" y="2377"/>
                  </a:lnTo>
                  <a:lnTo>
                    <a:pt x="2462" y="2377"/>
                  </a:lnTo>
                  <a:lnTo>
                    <a:pt x="2631" y="2320"/>
                  </a:lnTo>
                  <a:lnTo>
                    <a:pt x="2773" y="2236"/>
                  </a:lnTo>
                  <a:lnTo>
                    <a:pt x="2886" y="2122"/>
                  </a:lnTo>
                  <a:lnTo>
                    <a:pt x="2914" y="2038"/>
                  </a:lnTo>
                  <a:lnTo>
                    <a:pt x="2943" y="1981"/>
                  </a:lnTo>
                  <a:lnTo>
                    <a:pt x="2971" y="1868"/>
                  </a:lnTo>
                  <a:lnTo>
                    <a:pt x="2943" y="1783"/>
                  </a:lnTo>
                  <a:lnTo>
                    <a:pt x="2914" y="1698"/>
                  </a:lnTo>
                  <a:lnTo>
                    <a:pt x="2858" y="1613"/>
                  </a:lnTo>
                  <a:lnTo>
                    <a:pt x="2716" y="1472"/>
                  </a:lnTo>
                  <a:lnTo>
                    <a:pt x="2547" y="1387"/>
                  </a:lnTo>
                  <a:lnTo>
                    <a:pt x="2320" y="1330"/>
                  </a:lnTo>
                  <a:lnTo>
                    <a:pt x="2094" y="1302"/>
                  </a:lnTo>
                  <a:lnTo>
                    <a:pt x="1641" y="1302"/>
                  </a:lnTo>
                  <a:lnTo>
                    <a:pt x="1755" y="1189"/>
                  </a:lnTo>
                  <a:lnTo>
                    <a:pt x="1868" y="1076"/>
                  </a:lnTo>
                  <a:lnTo>
                    <a:pt x="1953" y="934"/>
                  </a:lnTo>
                  <a:lnTo>
                    <a:pt x="2009" y="793"/>
                  </a:lnTo>
                  <a:lnTo>
                    <a:pt x="2037" y="651"/>
                  </a:lnTo>
                  <a:lnTo>
                    <a:pt x="2037" y="482"/>
                  </a:lnTo>
                  <a:lnTo>
                    <a:pt x="2009" y="340"/>
                  </a:lnTo>
                  <a:lnTo>
                    <a:pt x="1924" y="199"/>
                  </a:lnTo>
                  <a:lnTo>
                    <a:pt x="1811" y="86"/>
                  </a:lnTo>
                  <a:lnTo>
                    <a:pt x="1670" y="29"/>
                  </a:lnTo>
                  <a:lnTo>
                    <a:pt x="1528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9" name="Google Shape;5699;p40"/>
            <p:cNvSpPr/>
            <p:nvPr/>
          </p:nvSpPr>
          <p:spPr>
            <a:xfrm>
              <a:off x="7015550" y="1857200"/>
              <a:ext cx="28325" cy="27600"/>
            </a:xfrm>
            <a:custGeom>
              <a:avLst/>
              <a:gdLst/>
              <a:ahLst/>
              <a:cxnLst/>
              <a:rect l="l" t="t" r="r" b="b"/>
              <a:pathLst>
                <a:path w="1133" h="1104" extrusionOk="0">
                  <a:moveTo>
                    <a:pt x="566" y="1"/>
                  </a:moveTo>
                  <a:lnTo>
                    <a:pt x="425" y="29"/>
                  </a:lnTo>
                  <a:lnTo>
                    <a:pt x="283" y="85"/>
                  </a:lnTo>
                  <a:lnTo>
                    <a:pt x="170" y="170"/>
                  </a:lnTo>
                  <a:lnTo>
                    <a:pt x="85" y="283"/>
                  </a:lnTo>
                  <a:lnTo>
                    <a:pt x="29" y="397"/>
                  </a:lnTo>
                  <a:lnTo>
                    <a:pt x="1" y="538"/>
                  </a:lnTo>
                  <a:lnTo>
                    <a:pt x="1" y="708"/>
                  </a:lnTo>
                  <a:lnTo>
                    <a:pt x="57" y="821"/>
                  </a:lnTo>
                  <a:lnTo>
                    <a:pt x="114" y="934"/>
                  </a:lnTo>
                  <a:lnTo>
                    <a:pt x="227" y="1019"/>
                  </a:lnTo>
                  <a:lnTo>
                    <a:pt x="340" y="1075"/>
                  </a:lnTo>
                  <a:lnTo>
                    <a:pt x="453" y="1104"/>
                  </a:lnTo>
                  <a:lnTo>
                    <a:pt x="679" y="1104"/>
                  </a:lnTo>
                  <a:lnTo>
                    <a:pt x="793" y="1047"/>
                  </a:lnTo>
                  <a:lnTo>
                    <a:pt x="906" y="991"/>
                  </a:lnTo>
                  <a:lnTo>
                    <a:pt x="991" y="906"/>
                  </a:lnTo>
                  <a:lnTo>
                    <a:pt x="1076" y="821"/>
                  </a:lnTo>
                  <a:lnTo>
                    <a:pt x="1104" y="679"/>
                  </a:lnTo>
                  <a:lnTo>
                    <a:pt x="1132" y="595"/>
                  </a:lnTo>
                  <a:lnTo>
                    <a:pt x="1104" y="481"/>
                  </a:lnTo>
                  <a:lnTo>
                    <a:pt x="1076" y="368"/>
                  </a:lnTo>
                  <a:lnTo>
                    <a:pt x="1047" y="283"/>
                  </a:lnTo>
                  <a:lnTo>
                    <a:pt x="991" y="199"/>
                  </a:lnTo>
                  <a:lnTo>
                    <a:pt x="906" y="114"/>
                  </a:lnTo>
                  <a:lnTo>
                    <a:pt x="821" y="57"/>
                  </a:lnTo>
                  <a:lnTo>
                    <a:pt x="708" y="29"/>
                  </a:lnTo>
                  <a:lnTo>
                    <a:pt x="56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0" name="Google Shape;5700;p40"/>
            <p:cNvSpPr/>
            <p:nvPr/>
          </p:nvSpPr>
          <p:spPr>
            <a:xfrm>
              <a:off x="7093350" y="2239775"/>
              <a:ext cx="106800" cy="106100"/>
            </a:xfrm>
            <a:custGeom>
              <a:avLst/>
              <a:gdLst/>
              <a:ahLst/>
              <a:cxnLst/>
              <a:rect l="l" t="t" r="r" b="b"/>
              <a:pathLst>
                <a:path w="4272" h="4244" extrusionOk="0">
                  <a:moveTo>
                    <a:pt x="3225" y="0"/>
                  </a:moveTo>
                  <a:lnTo>
                    <a:pt x="3083" y="29"/>
                  </a:lnTo>
                  <a:lnTo>
                    <a:pt x="2942" y="57"/>
                  </a:lnTo>
                  <a:lnTo>
                    <a:pt x="2829" y="142"/>
                  </a:lnTo>
                  <a:lnTo>
                    <a:pt x="2716" y="227"/>
                  </a:lnTo>
                  <a:lnTo>
                    <a:pt x="2631" y="340"/>
                  </a:lnTo>
                  <a:lnTo>
                    <a:pt x="2574" y="481"/>
                  </a:lnTo>
                  <a:lnTo>
                    <a:pt x="2518" y="594"/>
                  </a:lnTo>
                  <a:lnTo>
                    <a:pt x="2461" y="877"/>
                  </a:lnTo>
                  <a:lnTo>
                    <a:pt x="2433" y="1160"/>
                  </a:lnTo>
                  <a:lnTo>
                    <a:pt x="2348" y="934"/>
                  </a:lnTo>
                  <a:lnTo>
                    <a:pt x="2206" y="708"/>
                  </a:lnTo>
                  <a:lnTo>
                    <a:pt x="2037" y="481"/>
                  </a:lnTo>
                  <a:lnTo>
                    <a:pt x="1867" y="312"/>
                  </a:lnTo>
                  <a:lnTo>
                    <a:pt x="1669" y="170"/>
                  </a:lnTo>
                  <a:lnTo>
                    <a:pt x="1443" y="85"/>
                  </a:lnTo>
                  <a:lnTo>
                    <a:pt x="1216" y="85"/>
                  </a:lnTo>
                  <a:lnTo>
                    <a:pt x="1103" y="114"/>
                  </a:lnTo>
                  <a:lnTo>
                    <a:pt x="990" y="142"/>
                  </a:lnTo>
                  <a:lnTo>
                    <a:pt x="877" y="227"/>
                  </a:lnTo>
                  <a:lnTo>
                    <a:pt x="792" y="340"/>
                  </a:lnTo>
                  <a:lnTo>
                    <a:pt x="736" y="453"/>
                  </a:lnTo>
                  <a:lnTo>
                    <a:pt x="707" y="566"/>
                  </a:lnTo>
                  <a:lnTo>
                    <a:pt x="679" y="708"/>
                  </a:lnTo>
                  <a:lnTo>
                    <a:pt x="679" y="849"/>
                  </a:lnTo>
                  <a:lnTo>
                    <a:pt x="707" y="990"/>
                  </a:lnTo>
                  <a:lnTo>
                    <a:pt x="736" y="1132"/>
                  </a:lnTo>
                  <a:lnTo>
                    <a:pt x="877" y="1386"/>
                  </a:lnTo>
                  <a:lnTo>
                    <a:pt x="1047" y="1669"/>
                  </a:lnTo>
                  <a:lnTo>
                    <a:pt x="1245" y="1896"/>
                  </a:lnTo>
                  <a:lnTo>
                    <a:pt x="1471" y="2122"/>
                  </a:lnTo>
                  <a:lnTo>
                    <a:pt x="1245" y="2094"/>
                  </a:lnTo>
                  <a:lnTo>
                    <a:pt x="1018" y="2094"/>
                  </a:lnTo>
                  <a:lnTo>
                    <a:pt x="792" y="2122"/>
                  </a:lnTo>
                  <a:lnTo>
                    <a:pt x="594" y="2178"/>
                  </a:lnTo>
                  <a:lnTo>
                    <a:pt x="396" y="2292"/>
                  </a:lnTo>
                  <a:lnTo>
                    <a:pt x="226" y="2433"/>
                  </a:lnTo>
                  <a:lnTo>
                    <a:pt x="113" y="2603"/>
                  </a:lnTo>
                  <a:lnTo>
                    <a:pt x="28" y="2801"/>
                  </a:lnTo>
                  <a:lnTo>
                    <a:pt x="0" y="2914"/>
                  </a:lnTo>
                  <a:lnTo>
                    <a:pt x="0" y="3027"/>
                  </a:lnTo>
                  <a:lnTo>
                    <a:pt x="57" y="3253"/>
                  </a:lnTo>
                  <a:lnTo>
                    <a:pt x="113" y="3338"/>
                  </a:lnTo>
                  <a:lnTo>
                    <a:pt x="170" y="3423"/>
                  </a:lnTo>
                  <a:lnTo>
                    <a:pt x="255" y="3508"/>
                  </a:lnTo>
                  <a:lnTo>
                    <a:pt x="368" y="3564"/>
                  </a:lnTo>
                  <a:lnTo>
                    <a:pt x="538" y="3593"/>
                  </a:lnTo>
                  <a:lnTo>
                    <a:pt x="707" y="3593"/>
                  </a:lnTo>
                  <a:lnTo>
                    <a:pt x="877" y="3564"/>
                  </a:lnTo>
                  <a:lnTo>
                    <a:pt x="1047" y="3480"/>
                  </a:lnTo>
                  <a:lnTo>
                    <a:pt x="1188" y="3395"/>
                  </a:lnTo>
                  <a:lnTo>
                    <a:pt x="1330" y="3253"/>
                  </a:lnTo>
                  <a:lnTo>
                    <a:pt x="1584" y="2999"/>
                  </a:lnTo>
                  <a:lnTo>
                    <a:pt x="1499" y="3225"/>
                  </a:lnTo>
                  <a:lnTo>
                    <a:pt x="1499" y="3451"/>
                  </a:lnTo>
                  <a:lnTo>
                    <a:pt x="1528" y="3678"/>
                  </a:lnTo>
                  <a:lnTo>
                    <a:pt x="1641" y="3904"/>
                  </a:lnTo>
                  <a:lnTo>
                    <a:pt x="1697" y="3989"/>
                  </a:lnTo>
                  <a:lnTo>
                    <a:pt x="1782" y="4074"/>
                  </a:lnTo>
                  <a:lnTo>
                    <a:pt x="1867" y="4130"/>
                  </a:lnTo>
                  <a:lnTo>
                    <a:pt x="1980" y="4187"/>
                  </a:lnTo>
                  <a:lnTo>
                    <a:pt x="2093" y="4215"/>
                  </a:lnTo>
                  <a:lnTo>
                    <a:pt x="2206" y="4243"/>
                  </a:lnTo>
                  <a:lnTo>
                    <a:pt x="2320" y="4215"/>
                  </a:lnTo>
                  <a:lnTo>
                    <a:pt x="2433" y="4187"/>
                  </a:lnTo>
                  <a:lnTo>
                    <a:pt x="2631" y="4102"/>
                  </a:lnTo>
                  <a:lnTo>
                    <a:pt x="2800" y="3960"/>
                  </a:lnTo>
                  <a:lnTo>
                    <a:pt x="2942" y="3762"/>
                  </a:lnTo>
                  <a:lnTo>
                    <a:pt x="3027" y="3536"/>
                  </a:lnTo>
                  <a:lnTo>
                    <a:pt x="3055" y="3310"/>
                  </a:lnTo>
                  <a:lnTo>
                    <a:pt x="3055" y="3084"/>
                  </a:lnTo>
                  <a:lnTo>
                    <a:pt x="3027" y="2857"/>
                  </a:lnTo>
                  <a:lnTo>
                    <a:pt x="2993" y="2778"/>
                  </a:lnTo>
                  <a:lnTo>
                    <a:pt x="3027" y="2829"/>
                  </a:lnTo>
                  <a:lnTo>
                    <a:pt x="3083" y="2914"/>
                  </a:lnTo>
                  <a:lnTo>
                    <a:pt x="3197" y="2970"/>
                  </a:lnTo>
                  <a:lnTo>
                    <a:pt x="3395" y="3055"/>
                  </a:lnTo>
                  <a:lnTo>
                    <a:pt x="3621" y="3084"/>
                  </a:lnTo>
                  <a:lnTo>
                    <a:pt x="3734" y="3055"/>
                  </a:lnTo>
                  <a:lnTo>
                    <a:pt x="3847" y="3027"/>
                  </a:lnTo>
                  <a:lnTo>
                    <a:pt x="3932" y="2970"/>
                  </a:lnTo>
                  <a:lnTo>
                    <a:pt x="4017" y="2914"/>
                  </a:lnTo>
                  <a:lnTo>
                    <a:pt x="4102" y="2829"/>
                  </a:lnTo>
                  <a:lnTo>
                    <a:pt x="4158" y="2744"/>
                  </a:lnTo>
                  <a:lnTo>
                    <a:pt x="4215" y="2631"/>
                  </a:lnTo>
                  <a:lnTo>
                    <a:pt x="4243" y="2518"/>
                  </a:lnTo>
                  <a:lnTo>
                    <a:pt x="4271" y="2433"/>
                  </a:lnTo>
                  <a:lnTo>
                    <a:pt x="4271" y="2320"/>
                  </a:lnTo>
                  <a:lnTo>
                    <a:pt x="4215" y="2094"/>
                  </a:lnTo>
                  <a:lnTo>
                    <a:pt x="4102" y="1896"/>
                  </a:lnTo>
                  <a:lnTo>
                    <a:pt x="3932" y="1754"/>
                  </a:lnTo>
                  <a:lnTo>
                    <a:pt x="3734" y="1641"/>
                  </a:lnTo>
                  <a:lnTo>
                    <a:pt x="3508" y="1584"/>
                  </a:lnTo>
                  <a:lnTo>
                    <a:pt x="3281" y="1584"/>
                  </a:lnTo>
                  <a:lnTo>
                    <a:pt x="3083" y="1641"/>
                  </a:lnTo>
                  <a:lnTo>
                    <a:pt x="3253" y="1528"/>
                  </a:lnTo>
                  <a:lnTo>
                    <a:pt x="3423" y="1415"/>
                  </a:lnTo>
                  <a:lnTo>
                    <a:pt x="3564" y="1273"/>
                  </a:lnTo>
                  <a:lnTo>
                    <a:pt x="3706" y="1104"/>
                  </a:lnTo>
                  <a:lnTo>
                    <a:pt x="3819" y="906"/>
                  </a:lnTo>
                  <a:lnTo>
                    <a:pt x="3875" y="708"/>
                  </a:lnTo>
                  <a:lnTo>
                    <a:pt x="3875" y="510"/>
                  </a:lnTo>
                  <a:lnTo>
                    <a:pt x="3875" y="396"/>
                  </a:lnTo>
                  <a:lnTo>
                    <a:pt x="3819" y="283"/>
                  </a:lnTo>
                  <a:lnTo>
                    <a:pt x="3734" y="170"/>
                  </a:lnTo>
                  <a:lnTo>
                    <a:pt x="3621" y="85"/>
                  </a:lnTo>
                  <a:lnTo>
                    <a:pt x="3508" y="29"/>
                  </a:lnTo>
                  <a:lnTo>
                    <a:pt x="3366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1" name="Google Shape;5701;p40"/>
            <p:cNvSpPr/>
            <p:nvPr/>
          </p:nvSpPr>
          <p:spPr>
            <a:xfrm>
              <a:off x="7132950" y="2273000"/>
              <a:ext cx="38900" cy="38925"/>
            </a:xfrm>
            <a:custGeom>
              <a:avLst/>
              <a:gdLst/>
              <a:ahLst/>
              <a:cxnLst/>
              <a:rect l="l" t="t" r="r" b="b"/>
              <a:pathLst>
                <a:path w="1556" h="1557" extrusionOk="0">
                  <a:moveTo>
                    <a:pt x="764" y="1"/>
                  </a:moveTo>
                  <a:lnTo>
                    <a:pt x="594" y="29"/>
                  </a:lnTo>
                  <a:lnTo>
                    <a:pt x="424" y="86"/>
                  </a:lnTo>
                  <a:lnTo>
                    <a:pt x="283" y="171"/>
                  </a:lnTo>
                  <a:lnTo>
                    <a:pt x="198" y="255"/>
                  </a:lnTo>
                  <a:lnTo>
                    <a:pt x="113" y="397"/>
                  </a:lnTo>
                  <a:lnTo>
                    <a:pt x="28" y="538"/>
                  </a:lnTo>
                  <a:lnTo>
                    <a:pt x="0" y="680"/>
                  </a:lnTo>
                  <a:lnTo>
                    <a:pt x="0" y="821"/>
                  </a:lnTo>
                  <a:lnTo>
                    <a:pt x="0" y="963"/>
                  </a:lnTo>
                  <a:lnTo>
                    <a:pt x="57" y="1104"/>
                  </a:lnTo>
                  <a:lnTo>
                    <a:pt x="170" y="1302"/>
                  </a:lnTo>
                  <a:lnTo>
                    <a:pt x="311" y="1415"/>
                  </a:lnTo>
                  <a:lnTo>
                    <a:pt x="481" y="1500"/>
                  </a:lnTo>
                  <a:lnTo>
                    <a:pt x="679" y="1557"/>
                  </a:lnTo>
                  <a:lnTo>
                    <a:pt x="877" y="1528"/>
                  </a:lnTo>
                  <a:lnTo>
                    <a:pt x="1075" y="1500"/>
                  </a:lnTo>
                  <a:lnTo>
                    <a:pt x="1245" y="1387"/>
                  </a:lnTo>
                  <a:lnTo>
                    <a:pt x="1414" y="1245"/>
                  </a:lnTo>
                  <a:lnTo>
                    <a:pt x="1499" y="1076"/>
                  </a:lnTo>
                  <a:lnTo>
                    <a:pt x="1556" y="906"/>
                  </a:lnTo>
                  <a:lnTo>
                    <a:pt x="1556" y="736"/>
                  </a:lnTo>
                  <a:lnTo>
                    <a:pt x="1528" y="567"/>
                  </a:lnTo>
                  <a:lnTo>
                    <a:pt x="1443" y="425"/>
                  </a:lnTo>
                  <a:lnTo>
                    <a:pt x="1358" y="284"/>
                  </a:lnTo>
                  <a:lnTo>
                    <a:pt x="1216" y="171"/>
                  </a:lnTo>
                  <a:lnTo>
                    <a:pt x="1075" y="86"/>
                  </a:lnTo>
                  <a:lnTo>
                    <a:pt x="934" y="29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2" name="Google Shape;5702;p40"/>
            <p:cNvSpPr/>
            <p:nvPr/>
          </p:nvSpPr>
          <p:spPr>
            <a:xfrm>
              <a:off x="6483050" y="1584225"/>
              <a:ext cx="158450" cy="159850"/>
            </a:xfrm>
            <a:custGeom>
              <a:avLst/>
              <a:gdLst/>
              <a:ahLst/>
              <a:cxnLst/>
              <a:rect l="l" t="t" r="r" b="b"/>
              <a:pathLst>
                <a:path w="6338" h="6394" extrusionOk="0">
                  <a:moveTo>
                    <a:pt x="1811" y="1"/>
                  </a:moveTo>
                  <a:lnTo>
                    <a:pt x="1642" y="29"/>
                  </a:lnTo>
                  <a:lnTo>
                    <a:pt x="1500" y="86"/>
                  </a:lnTo>
                  <a:lnTo>
                    <a:pt x="1330" y="171"/>
                  </a:lnTo>
                  <a:lnTo>
                    <a:pt x="1217" y="284"/>
                  </a:lnTo>
                  <a:lnTo>
                    <a:pt x="1104" y="397"/>
                  </a:lnTo>
                  <a:lnTo>
                    <a:pt x="1019" y="538"/>
                  </a:lnTo>
                  <a:lnTo>
                    <a:pt x="991" y="652"/>
                  </a:lnTo>
                  <a:lnTo>
                    <a:pt x="963" y="793"/>
                  </a:lnTo>
                  <a:lnTo>
                    <a:pt x="934" y="906"/>
                  </a:lnTo>
                  <a:lnTo>
                    <a:pt x="963" y="1048"/>
                  </a:lnTo>
                  <a:lnTo>
                    <a:pt x="1019" y="1302"/>
                  </a:lnTo>
                  <a:lnTo>
                    <a:pt x="1132" y="1557"/>
                  </a:lnTo>
                  <a:lnTo>
                    <a:pt x="1274" y="1783"/>
                  </a:lnTo>
                  <a:lnTo>
                    <a:pt x="1444" y="1981"/>
                  </a:lnTo>
                  <a:lnTo>
                    <a:pt x="1840" y="2349"/>
                  </a:lnTo>
                  <a:lnTo>
                    <a:pt x="1670" y="2292"/>
                  </a:lnTo>
                  <a:lnTo>
                    <a:pt x="1500" y="2264"/>
                  </a:lnTo>
                  <a:lnTo>
                    <a:pt x="1330" y="2236"/>
                  </a:lnTo>
                  <a:lnTo>
                    <a:pt x="1161" y="2236"/>
                  </a:lnTo>
                  <a:lnTo>
                    <a:pt x="991" y="2264"/>
                  </a:lnTo>
                  <a:lnTo>
                    <a:pt x="821" y="2320"/>
                  </a:lnTo>
                  <a:lnTo>
                    <a:pt x="651" y="2377"/>
                  </a:lnTo>
                  <a:lnTo>
                    <a:pt x="482" y="2462"/>
                  </a:lnTo>
                  <a:lnTo>
                    <a:pt x="340" y="2547"/>
                  </a:lnTo>
                  <a:lnTo>
                    <a:pt x="227" y="2660"/>
                  </a:lnTo>
                  <a:lnTo>
                    <a:pt x="142" y="2801"/>
                  </a:lnTo>
                  <a:lnTo>
                    <a:pt x="57" y="2971"/>
                  </a:lnTo>
                  <a:lnTo>
                    <a:pt x="29" y="3141"/>
                  </a:lnTo>
                  <a:lnTo>
                    <a:pt x="1" y="3310"/>
                  </a:lnTo>
                  <a:lnTo>
                    <a:pt x="29" y="3480"/>
                  </a:lnTo>
                  <a:lnTo>
                    <a:pt x="57" y="3650"/>
                  </a:lnTo>
                  <a:lnTo>
                    <a:pt x="114" y="3820"/>
                  </a:lnTo>
                  <a:lnTo>
                    <a:pt x="199" y="3961"/>
                  </a:lnTo>
                  <a:lnTo>
                    <a:pt x="312" y="4074"/>
                  </a:lnTo>
                  <a:lnTo>
                    <a:pt x="425" y="4216"/>
                  </a:lnTo>
                  <a:lnTo>
                    <a:pt x="567" y="4301"/>
                  </a:lnTo>
                  <a:lnTo>
                    <a:pt x="708" y="4414"/>
                  </a:lnTo>
                  <a:lnTo>
                    <a:pt x="878" y="4470"/>
                  </a:lnTo>
                  <a:lnTo>
                    <a:pt x="1047" y="4527"/>
                  </a:lnTo>
                  <a:lnTo>
                    <a:pt x="1359" y="4583"/>
                  </a:lnTo>
                  <a:lnTo>
                    <a:pt x="1726" y="4583"/>
                  </a:lnTo>
                  <a:lnTo>
                    <a:pt x="2066" y="4527"/>
                  </a:lnTo>
                  <a:lnTo>
                    <a:pt x="2155" y="4503"/>
                  </a:lnTo>
                  <a:lnTo>
                    <a:pt x="2155" y="4503"/>
                  </a:lnTo>
                  <a:lnTo>
                    <a:pt x="2094" y="4527"/>
                  </a:lnTo>
                  <a:lnTo>
                    <a:pt x="1981" y="4640"/>
                  </a:lnTo>
                  <a:lnTo>
                    <a:pt x="1896" y="4781"/>
                  </a:lnTo>
                  <a:lnTo>
                    <a:pt x="1811" y="4923"/>
                  </a:lnTo>
                  <a:lnTo>
                    <a:pt x="1783" y="5093"/>
                  </a:lnTo>
                  <a:lnTo>
                    <a:pt x="1755" y="5262"/>
                  </a:lnTo>
                  <a:lnTo>
                    <a:pt x="1755" y="5432"/>
                  </a:lnTo>
                  <a:lnTo>
                    <a:pt x="1755" y="5602"/>
                  </a:lnTo>
                  <a:lnTo>
                    <a:pt x="1811" y="5743"/>
                  </a:lnTo>
                  <a:lnTo>
                    <a:pt x="1896" y="5913"/>
                  </a:lnTo>
                  <a:lnTo>
                    <a:pt x="1981" y="6026"/>
                  </a:lnTo>
                  <a:lnTo>
                    <a:pt x="2122" y="6139"/>
                  </a:lnTo>
                  <a:lnTo>
                    <a:pt x="2264" y="6252"/>
                  </a:lnTo>
                  <a:lnTo>
                    <a:pt x="2405" y="6309"/>
                  </a:lnTo>
                  <a:lnTo>
                    <a:pt x="2547" y="6365"/>
                  </a:lnTo>
                  <a:lnTo>
                    <a:pt x="2716" y="6394"/>
                  </a:lnTo>
                  <a:lnTo>
                    <a:pt x="2886" y="6394"/>
                  </a:lnTo>
                  <a:lnTo>
                    <a:pt x="3056" y="6365"/>
                  </a:lnTo>
                  <a:lnTo>
                    <a:pt x="3226" y="6309"/>
                  </a:lnTo>
                  <a:lnTo>
                    <a:pt x="3367" y="6224"/>
                  </a:lnTo>
                  <a:lnTo>
                    <a:pt x="3508" y="6139"/>
                  </a:lnTo>
                  <a:lnTo>
                    <a:pt x="3622" y="6026"/>
                  </a:lnTo>
                  <a:lnTo>
                    <a:pt x="3735" y="5885"/>
                  </a:lnTo>
                  <a:lnTo>
                    <a:pt x="3820" y="5743"/>
                  </a:lnTo>
                  <a:lnTo>
                    <a:pt x="3904" y="5602"/>
                  </a:lnTo>
                  <a:lnTo>
                    <a:pt x="3933" y="5432"/>
                  </a:lnTo>
                  <a:lnTo>
                    <a:pt x="3961" y="5262"/>
                  </a:lnTo>
                  <a:lnTo>
                    <a:pt x="3989" y="5093"/>
                  </a:lnTo>
                  <a:lnTo>
                    <a:pt x="3961" y="4923"/>
                  </a:lnTo>
                  <a:lnTo>
                    <a:pt x="3933" y="4781"/>
                  </a:lnTo>
                  <a:lnTo>
                    <a:pt x="3904" y="4612"/>
                  </a:lnTo>
                  <a:lnTo>
                    <a:pt x="4046" y="4866"/>
                  </a:lnTo>
                  <a:lnTo>
                    <a:pt x="4244" y="5121"/>
                  </a:lnTo>
                  <a:lnTo>
                    <a:pt x="4470" y="5347"/>
                  </a:lnTo>
                  <a:lnTo>
                    <a:pt x="4696" y="5545"/>
                  </a:lnTo>
                  <a:lnTo>
                    <a:pt x="4838" y="5630"/>
                  </a:lnTo>
                  <a:lnTo>
                    <a:pt x="4979" y="5715"/>
                  </a:lnTo>
                  <a:lnTo>
                    <a:pt x="5121" y="5771"/>
                  </a:lnTo>
                  <a:lnTo>
                    <a:pt x="5290" y="5828"/>
                  </a:lnTo>
                  <a:lnTo>
                    <a:pt x="5602" y="5828"/>
                  </a:lnTo>
                  <a:lnTo>
                    <a:pt x="5771" y="5800"/>
                  </a:lnTo>
                  <a:lnTo>
                    <a:pt x="5913" y="5743"/>
                  </a:lnTo>
                  <a:lnTo>
                    <a:pt x="6082" y="5602"/>
                  </a:lnTo>
                  <a:lnTo>
                    <a:pt x="6196" y="5460"/>
                  </a:lnTo>
                  <a:lnTo>
                    <a:pt x="6281" y="5262"/>
                  </a:lnTo>
                  <a:lnTo>
                    <a:pt x="6337" y="5064"/>
                  </a:lnTo>
                  <a:lnTo>
                    <a:pt x="6337" y="4838"/>
                  </a:lnTo>
                  <a:lnTo>
                    <a:pt x="6309" y="4640"/>
                  </a:lnTo>
                  <a:lnTo>
                    <a:pt x="6252" y="4414"/>
                  </a:lnTo>
                  <a:lnTo>
                    <a:pt x="6139" y="4244"/>
                  </a:lnTo>
                  <a:lnTo>
                    <a:pt x="5998" y="4074"/>
                  </a:lnTo>
                  <a:lnTo>
                    <a:pt x="5828" y="3961"/>
                  </a:lnTo>
                  <a:lnTo>
                    <a:pt x="5658" y="3848"/>
                  </a:lnTo>
                  <a:lnTo>
                    <a:pt x="5460" y="3763"/>
                  </a:lnTo>
                  <a:lnTo>
                    <a:pt x="5234" y="3707"/>
                  </a:lnTo>
                  <a:lnTo>
                    <a:pt x="5036" y="3678"/>
                  </a:lnTo>
                  <a:lnTo>
                    <a:pt x="4810" y="3650"/>
                  </a:lnTo>
                  <a:lnTo>
                    <a:pt x="4612" y="3678"/>
                  </a:lnTo>
                  <a:lnTo>
                    <a:pt x="4951" y="3508"/>
                  </a:lnTo>
                  <a:lnTo>
                    <a:pt x="5290" y="3310"/>
                  </a:lnTo>
                  <a:lnTo>
                    <a:pt x="5630" y="3056"/>
                  </a:lnTo>
                  <a:lnTo>
                    <a:pt x="5884" y="2801"/>
                  </a:lnTo>
                  <a:lnTo>
                    <a:pt x="5998" y="2660"/>
                  </a:lnTo>
                  <a:lnTo>
                    <a:pt x="6082" y="2490"/>
                  </a:lnTo>
                  <a:lnTo>
                    <a:pt x="6167" y="2349"/>
                  </a:lnTo>
                  <a:lnTo>
                    <a:pt x="6224" y="2179"/>
                  </a:lnTo>
                  <a:lnTo>
                    <a:pt x="6252" y="1981"/>
                  </a:lnTo>
                  <a:lnTo>
                    <a:pt x="6224" y="1811"/>
                  </a:lnTo>
                  <a:lnTo>
                    <a:pt x="6196" y="1642"/>
                  </a:lnTo>
                  <a:lnTo>
                    <a:pt x="6139" y="1500"/>
                  </a:lnTo>
                  <a:lnTo>
                    <a:pt x="5998" y="1330"/>
                  </a:lnTo>
                  <a:lnTo>
                    <a:pt x="5856" y="1189"/>
                  </a:lnTo>
                  <a:lnTo>
                    <a:pt x="5686" y="1104"/>
                  </a:lnTo>
                  <a:lnTo>
                    <a:pt x="5488" y="1048"/>
                  </a:lnTo>
                  <a:lnTo>
                    <a:pt x="5290" y="1019"/>
                  </a:lnTo>
                  <a:lnTo>
                    <a:pt x="5064" y="1019"/>
                  </a:lnTo>
                  <a:lnTo>
                    <a:pt x="4866" y="1048"/>
                  </a:lnTo>
                  <a:lnTo>
                    <a:pt x="4668" y="1104"/>
                  </a:lnTo>
                  <a:lnTo>
                    <a:pt x="4272" y="1302"/>
                  </a:lnTo>
                  <a:lnTo>
                    <a:pt x="3876" y="1557"/>
                  </a:lnTo>
                  <a:lnTo>
                    <a:pt x="3480" y="1868"/>
                  </a:lnTo>
                  <a:lnTo>
                    <a:pt x="3169" y="2179"/>
                  </a:lnTo>
                  <a:lnTo>
                    <a:pt x="3226" y="1868"/>
                  </a:lnTo>
                  <a:lnTo>
                    <a:pt x="3226" y="1528"/>
                  </a:lnTo>
                  <a:lnTo>
                    <a:pt x="3169" y="1189"/>
                  </a:lnTo>
                  <a:lnTo>
                    <a:pt x="3084" y="878"/>
                  </a:lnTo>
                  <a:lnTo>
                    <a:pt x="2999" y="736"/>
                  </a:lnTo>
                  <a:lnTo>
                    <a:pt x="2914" y="595"/>
                  </a:lnTo>
                  <a:lnTo>
                    <a:pt x="2830" y="454"/>
                  </a:lnTo>
                  <a:lnTo>
                    <a:pt x="2716" y="340"/>
                  </a:lnTo>
                  <a:lnTo>
                    <a:pt x="2575" y="227"/>
                  </a:lnTo>
                  <a:lnTo>
                    <a:pt x="2434" y="142"/>
                  </a:lnTo>
                  <a:lnTo>
                    <a:pt x="2292" y="86"/>
                  </a:lnTo>
                  <a:lnTo>
                    <a:pt x="2151" y="29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3" name="Google Shape;5703;p40"/>
            <p:cNvSpPr/>
            <p:nvPr/>
          </p:nvSpPr>
          <p:spPr>
            <a:xfrm>
              <a:off x="6533975" y="1643650"/>
              <a:ext cx="58000" cy="58700"/>
            </a:xfrm>
            <a:custGeom>
              <a:avLst/>
              <a:gdLst/>
              <a:ahLst/>
              <a:cxnLst/>
              <a:rect l="l" t="t" r="r" b="b"/>
              <a:pathLst>
                <a:path w="2320" h="2348" extrusionOk="0">
                  <a:moveTo>
                    <a:pt x="877" y="0"/>
                  </a:moveTo>
                  <a:lnTo>
                    <a:pt x="651" y="85"/>
                  </a:lnTo>
                  <a:lnTo>
                    <a:pt x="510" y="170"/>
                  </a:lnTo>
                  <a:lnTo>
                    <a:pt x="397" y="255"/>
                  </a:lnTo>
                  <a:lnTo>
                    <a:pt x="283" y="368"/>
                  </a:lnTo>
                  <a:lnTo>
                    <a:pt x="199" y="481"/>
                  </a:lnTo>
                  <a:lnTo>
                    <a:pt x="114" y="594"/>
                  </a:lnTo>
                  <a:lnTo>
                    <a:pt x="57" y="735"/>
                  </a:lnTo>
                  <a:lnTo>
                    <a:pt x="29" y="877"/>
                  </a:lnTo>
                  <a:lnTo>
                    <a:pt x="1" y="1018"/>
                  </a:lnTo>
                  <a:lnTo>
                    <a:pt x="1" y="1160"/>
                  </a:lnTo>
                  <a:lnTo>
                    <a:pt x="1" y="1330"/>
                  </a:lnTo>
                  <a:lnTo>
                    <a:pt x="57" y="1471"/>
                  </a:lnTo>
                  <a:lnTo>
                    <a:pt x="85" y="1612"/>
                  </a:lnTo>
                  <a:lnTo>
                    <a:pt x="170" y="1754"/>
                  </a:lnTo>
                  <a:lnTo>
                    <a:pt x="227" y="1867"/>
                  </a:lnTo>
                  <a:lnTo>
                    <a:pt x="340" y="2008"/>
                  </a:lnTo>
                  <a:lnTo>
                    <a:pt x="453" y="2093"/>
                  </a:lnTo>
                  <a:lnTo>
                    <a:pt x="566" y="2206"/>
                  </a:lnTo>
                  <a:lnTo>
                    <a:pt x="708" y="2263"/>
                  </a:lnTo>
                  <a:lnTo>
                    <a:pt x="849" y="2320"/>
                  </a:lnTo>
                  <a:lnTo>
                    <a:pt x="962" y="2348"/>
                  </a:lnTo>
                  <a:lnTo>
                    <a:pt x="1217" y="2348"/>
                  </a:lnTo>
                  <a:lnTo>
                    <a:pt x="1471" y="2291"/>
                  </a:lnTo>
                  <a:lnTo>
                    <a:pt x="1698" y="2178"/>
                  </a:lnTo>
                  <a:lnTo>
                    <a:pt x="1896" y="2008"/>
                  </a:lnTo>
                  <a:lnTo>
                    <a:pt x="2065" y="1839"/>
                  </a:lnTo>
                  <a:lnTo>
                    <a:pt x="2207" y="1612"/>
                  </a:lnTo>
                  <a:lnTo>
                    <a:pt x="2292" y="1386"/>
                  </a:lnTo>
                  <a:lnTo>
                    <a:pt x="2320" y="1131"/>
                  </a:lnTo>
                  <a:lnTo>
                    <a:pt x="2292" y="877"/>
                  </a:lnTo>
                  <a:lnTo>
                    <a:pt x="2263" y="735"/>
                  </a:lnTo>
                  <a:lnTo>
                    <a:pt x="2207" y="622"/>
                  </a:lnTo>
                  <a:lnTo>
                    <a:pt x="2065" y="424"/>
                  </a:lnTo>
                  <a:lnTo>
                    <a:pt x="1924" y="283"/>
                  </a:lnTo>
                  <a:lnTo>
                    <a:pt x="1726" y="141"/>
                  </a:lnTo>
                  <a:lnTo>
                    <a:pt x="1528" y="57"/>
                  </a:lnTo>
                  <a:lnTo>
                    <a:pt x="133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4" name="Google Shape;5704;p40"/>
            <p:cNvSpPr/>
            <p:nvPr/>
          </p:nvSpPr>
          <p:spPr>
            <a:xfrm>
              <a:off x="6343750" y="3140700"/>
              <a:ext cx="664050" cy="777175"/>
            </a:xfrm>
            <a:custGeom>
              <a:avLst/>
              <a:gdLst/>
              <a:ahLst/>
              <a:cxnLst/>
              <a:rect l="l" t="t" r="r" b="b"/>
              <a:pathLst>
                <a:path w="26562" h="31087" extrusionOk="0">
                  <a:moveTo>
                    <a:pt x="11343" y="0"/>
                  </a:moveTo>
                  <a:lnTo>
                    <a:pt x="7892" y="4441"/>
                  </a:lnTo>
                  <a:lnTo>
                    <a:pt x="0" y="24609"/>
                  </a:lnTo>
                  <a:lnTo>
                    <a:pt x="19773" y="31087"/>
                  </a:lnTo>
                  <a:lnTo>
                    <a:pt x="26561" y="9278"/>
                  </a:lnTo>
                  <a:lnTo>
                    <a:pt x="11343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5" name="Google Shape;5705;p40"/>
            <p:cNvSpPr/>
            <p:nvPr/>
          </p:nvSpPr>
          <p:spPr>
            <a:xfrm>
              <a:off x="6560850" y="3140700"/>
              <a:ext cx="446950" cy="523325"/>
            </a:xfrm>
            <a:custGeom>
              <a:avLst/>
              <a:gdLst/>
              <a:ahLst/>
              <a:cxnLst/>
              <a:rect l="l" t="t" r="r" b="b"/>
              <a:pathLst>
                <a:path w="17878" h="20933" extrusionOk="0">
                  <a:moveTo>
                    <a:pt x="2659" y="0"/>
                  </a:moveTo>
                  <a:lnTo>
                    <a:pt x="0" y="3423"/>
                  </a:lnTo>
                  <a:lnTo>
                    <a:pt x="708" y="4724"/>
                  </a:lnTo>
                  <a:lnTo>
                    <a:pt x="1471" y="5940"/>
                  </a:lnTo>
                  <a:lnTo>
                    <a:pt x="2235" y="7157"/>
                  </a:lnTo>
                  <a:lnTo>
                    <a:pt x="3027" y="8316"/>
                  </a:lnTo>
                  <a:lnTo>
                    <a:pt x="3847" y="9420"/>
                  </a:lnTo>
                  <a:lnTo>
                    <a:pt x="4696" y="10523"/>
                  </a:lnTo>
                  <a:lnTo>
                    <a:pt x="5545" y="11598"/>
                  </a:lnTo>
                  <a:lnTo>
                    <a:pt x="6450" y="12644"/>
                  </a:lnTo>
                  <a:lnTo>
                    <a:pt x="7327" y="13691"/>
                  </a:lnTo>
                  <a:lnTo>
                    <a:pt x="8260" y="14737"/>
                  </a:lnTo>
                  <a:lnTo>
                    <a:pt x="9222" y="15756"/>
                  </a:lnTo>
                  <a:lnTo>
                    <a:pt x="10184" y="16774"/>
                  </a:lnTo>
                  <a:lnTo>
                    <a:pt x="12164" y="18839"/>
                  </a:lnTo>
                  <a:lnTo>
                    <a:pt x="14257" y="20932"/>
                  </a:lnTo>
                  <a:lnTo>
                    <a:pt x="17877" y="9278"/>
                  </a:lnTo>
                  <a:lnTo>
                    <a:pt x="2659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6" name="Google Shape;5706;p40"/>
            <p:cNvSpPr/>
            <p:nvPr/>
          </p:nvSpPr>
          <p:spPr>
            <a:xfrm>
              <a:off x="6210100" y="2492225"/>
              <a:ext cx="1160475" cy="773650"/>
            </a:xfrm>
            <a:custGeom>
              <a:avLst/>
              <a:gdLst/>
              <a:ahLst/>
              <a:cxnLst/>
              <a:rect l="l" t="t" r="r" b="b"/>
              <a:pathLst>
                <a:path w="46419" h="30946" extrusionOk="0">
                  <a:moveTo>
                    <a:pt x="42232" y="1"/>
                  </a:moveTo>
                  <a:lnTo>
                    <a:pt x="40818" y="170"/>
                  </a:lnTo>
                  <a:lnTo>
                    <a:pt x="39403" y="368"/>
                  </a:lnTo>
                  <a:lnTo>
                    <a:pt x="37989" y="595"/>
                  </a:lnTo>
                  <a:lnTo>
                    <a:pt x="36575" y="849"/>
                  </a:lnTo>
                  <a:lnTo>
                    <a:pt x="35189" y="1132"/>
                  </a:lnTo>
                  <a:lnTo>
                    <a:pt x="33774" y="1443"/>
                  </a:lnTo>
                  <a:lnTo>
                    <a:pt x="32388" y="1754"/>
                  </a:lnTo>
                  <a:lnTo>
                    <a:pt x="31002" y="2122"/>
                  </a:lnTo>
                  <a:lnTo>
                    <a:pt x="29616" y="2490"/>
                  </a:lnTo>
                  <a:lnTo>
                    <a:pt x="28259" y="2914"/>
                  </a:lnTo>
                  <a:lnTo>
                    <a:pt x="26901" y="3338"/>
                  </a:lnTo>
                  <a:lnTo>
                    <a:pt x="25543" y="3819"/>
                  </a:lnTo>
                  <a:lnTo>
                    <a:pt x="24185" y="4300"/>
                  </a:lnTo>
                  <a:lnTo>
                    <a:pt x="22856" y="4809"/>
                  </a:lnTo>
                  <a:lnTo>
                    <a:pt x="21498" y="5347"/>
                  </a:lnTo>
                  <a:lnTo>
                    <a:pt x="20197" y="5884"/>
                  </a:lnTo>
                  <a:lnTo>
                    <a:pt x="18867" y="6478"/>
                  </a:lnTo>
                  <a:lnTo>
                    <a:pt x="17566" y="7072"/>
                  </a:lnTo>
                  <a:lnTo>
                    <a:pt x="16293" y="7694"/>
                  </a:lnTo>
                  <a:lnTo>
                    <a:pt x="14992" y="8345"/>
                  </a:lnTo>
                  <a:lnTo>
                    <a:pt x="13748" y="9024"/>
                  </a:lnTo>
                  <a:lnTo>
                    <a:pt x="12475" y="9731"/>
                  </a:lnTo>
                  <a:lnTo>
                    <a:pt x="11230" y="10438"/>
                  </a:lnTo>
                  <a:lnTo>
                    <a:pt x="9985" y="11174"/>
                  </a:lnTo>
                  <a:lnTo>
                    <a:pt x="8769" y="11937"/>
                  </a:lnTo>
                  <a:lnTo>
                    <a:pt x="7581" y="12729"/>
                  </a:lnTo>
                  <a:lnTo>
                    <a:pt x="6365" y="13521"/>
                  </a:lnTo>
                  <a:lnTo>
                    <a:pt x="5205" y="14342"/>
                  </a:lnTo>
                  <a:lnTo>
                    <a:pt x="4017" y="15190"/>
                  </a:lnTo>
                  <a:lnTo>
                    <a:pt x="2886" y="16039"/>
                  </a:lnTo>
                  <a:lnTo>
                    <a:pt x="1726" y="16916"/>
                  </a:lnTo>
                  <a:lnTo>
                    <a:pt x="623" y="17821"/>
                  </a:lnTo>
                  <a:lnTo>
                    <a:pt x="481" y="17962"/>
                  </a:lnTo>
                  <a:lnTo>
                    <a:pt x="368" y="18104"/>
                  </a:lnTo>
                  <a:lnTo>
                    <a:pt x="255" y="18245"/>
                  </a:lnTo>
                  <a:lnTo>
                    <a:pt x="170" y="18415"/>
                  </a:lnTo>
                  <a:lnTo>
                    <a:pt x="85" y="18556"/>
                  </a:lnTo>
                  <a:lnTo>
                    <a:pt x="57" y="18726"/>
                  </a:lnTo>
                  <a:lnTo>
                    <a:pt x="0" y="18896"/>
                  </a:lnTo>
                  <a:lnTo>
                    <a:pt x="0" y="19094"/>
                  </a:lnTo>
                  <a:lnTo>
                    <a:pt x="0" y="19264"/>
                  </a:lnTo>
                  <a:lnTo>
                    <a:pt x="29" y="19433"/>
                  </a:lnTo>
                  <a:lnTo>
                    <a:pt x="57" y="19603"/>
                  </a:lnTo>
                  <a:lnTo>
                    <a:pt x="113" y="19773"/>
                  </a:lnTo>
                  <a:lnTo>
                    <a:pt x="198" y="19942"/>
                  </a:lnTo>
                  <a:lnTo>
                    <a:pt x="311" y="20084"/>
                  </a:lnTo>
                  <a:lnTo>
                    <a:pt x="425" y="20225"/>
                  </a:lnTo>
                  <a:lnTo>
                    <a:pt x="538" y="20367"/>
                  </a:lnTo>
                  <a:lnTo>
                    <a:pt x="736" y="20536"/>
                  </a:lnTo>
                  <a:lnTo>
                    <a:pt x="962" y="20678"/>
                  </a:lnTo>
                  <a:lnTo>
                    <a:pt x="1160" y="20819"/>
                  </a:lnTo>
                  <a:lnTo>
                    <a:pt x="1386" y="20961"/>
                  </a:lnTo>
                  <a:lnTo>
                    <a:pt x="1641" y="21046"/>
                  </a:lnTo>
                  <a:lnTo>
                    <a:pt x="1896" y="21130"/>
                  </a:lnTo>
                  <a:lnTo>
                    <a:pt x="2150" y="21187"/>
                  </a:lnTo>
                  <a:lnTo>
                    <a:pt x="2405" y="21244"/>
                  </a:lnTo>
                  <a:lnTo>
                    <a:pt x="2348" y="21555"/>
                  </a:lnTo>
                  <a:lnTo>
                    <a:pt x="2320" y="21866"/>
                  </a:lnTo>
                  <a:lnTo>
                    <a:pt x="2320" y="22177"/>
                  </a:lnTo>
                  <a:lnTo>
                    <a:pt x="2320" y="22517"/>
                  </a:lnTo>
                  <a:lnTo>
                    <a:pt x="2348" y="22828"/>
                  </a:lnTo>
                  <a:lnTo>
                    <a:pt x="2405" y="23139"/>
                  </a:lnTo>
                  <a:lnTo>
                    <a:pt x="2490" y="23450"/>
                  </a:lnTo>
                  <a:lnTo>
                    <a:pt x="2574" y="23761"/>
                  </a:lnTo>
                  <a:lnTo>
                    <a:pt x="2688" y="24044"/>
                  </a:lnTo>
                  <a:lnTo>
                    <a:pt x="2829" y="24355"/>
                  </a:lnTo>
                  <a:lnTo>
                    <a:pt x="2970" y="24638"/>
                  </a:lnTo>
                  <a:lnTo>
                    <a:pt x="3112" y="24921"/>
                  </a:lnTo>
                  <a:lnTo>
                    <a:pt x="3310" y="25175"/>
                  </a:lnTo>
                  <a:lnTo>
                    <a:pt x="3508" y="25430"/>
                  </a:lnTo>
                  <a:lnTo>
                    <a:pt x="3706" y="25656"/>
                  </a:lnTo>
                  <a:lnTo>
                    <a:pt x="3932" y="25883"/>
                  </a:lnTo>
                  <a:lnTo>
                    <a:pt x="4187" y="26081"/>
                  </a:lnTo>
                  <a:lnTo>
                    <a:pt x="4441" y="26279"/>
                  </a:lnTo>
                  <a:lnTo>
                    <a:pt x="4696" y="26448"/>
                  </a:lnTo>
                  <a:lnTo>
                    <a:pt x="4979" y="26618"/>
                  </a:lnTo>
                  <a:lnTo>
                    <a:pt x="5262" y="26759"/>
                  </a:lnTo>
                  <a:lnTo>
                    <a:pt x="5573" y="26873"/>
                  </a:lnTo>
                  <a:lnTo>
                    <a:pt x="5856" y="26986"/>
                  </a:lnTo>
                  <a:lnTo>
                    <a:pt x="6167" y="27042"/>
                  </a:lnTo>
                  <a:lnTo>
                    <a:pt x="6478" y="27127"/>
                  </a:lnTo>
                  <a:lnTo>
                    <a:pt x="6817" y="27155"/>
                  </a:lnTo>
                  <a:lnTo>
                    <a:pt x="7129" y="27184"/>
                  </a:lnTo>
                  <a:lnTo>
                    <a:pt x="7751" y="27184"/>
                  </a:lnTo>
                  <a:lnTo>
                    <a:pt x="8090" y="27155"/>
                  </a:lnTo>
                  <a:lnTo>
                    <a:pt x="8401" y="27099"/>
                  </a:lnTo>
                  <a:lnTo>
                    <a:pt x="8713" y="27014"/>
                  </a:lnTo>
                  <a:lnTo>
                    <a:pt x="8628" y="27184"/>
                  </a:lnTo>
                  <a:lnTo>
                    <a:pt x="8571" y="27353"/>
                  </a:lnTo>
                  <a:lnTo>
                    <a:pt x="8543" y="27551"/>
                  </a:lnTo>
                  <a:lnTo>
                    <a:pt x="8543" y="27721"/>
                  </a:lnTo>
                  <a:lnTo>
                    <a:pt x="8543" y="27891"/>
                  </a:lnTo>
                  <a:lnTo>
                    <a:pt x="8571" y="28089"/>
                  </a:lnTo>
                  <a:lnTo>
                    <a:pt x="8656" y="28428"/>
                  </a:lnTo>
                  <a:lnTo>
                    <a:pt x="8826" y="28796"/>
                  </a:lnTo>
                  <a:lnTo>
                    <a:pt x="9024" y="29107"/>
                  </a:lnTo>
                  <a:lnTo>
                    <a:pt x="9278" y="29390"/>
                  </a:lnTo>
                  <a:lnTo>
                    <a:pt x="9589" y="29616"/>
                  </a:lnTo>
                  <a:lnTo>
                    <a:pt x="9957" y="29871"/>
                  </a:lnTo>
                  <a:lnTo>
                    <a:pt x="10353" y="30097"/>
                  </a:lnTo>
                  <a:lnTo>
                    <a:pt x="10749" y="30295"/>
                  </a:lnTo>
                  <a:lnTo>
                    <a:pt x="11173" y="30465"/>
                  </a:lnTo>
                  <a:lnTo>
                    <a:pt x="11626" y="30635"/>
                  </a:lnTo>
                  <a:lnTo>
                    <a:pt x="12079" y="30776"/>
                  </a:lnTo>
                  <a:lnTo>
                    <a:pt x="12560" y="30861"/>
                  </a:lnTo>
                  <a:lnTo>
                    <a:pt x="13012" y="30946"/>
                  </a:lnTo>
                  <a:lnTo>
                    <a:pt x="14568" y="30182"/>
                  </a:lnTo>
                  <a:lnTo>
                    <a:pt x="16124" y="29390"/>
                  </a:lnTo>
                  <a:lnTo>
                    <a:pt x="17651" y="28598"/>
                  </a:lnTo>
                  <a:lnTo>
                    <a:pt x="19179" y="27749"/>
                  </a:lnTo>
                  <a:lnTo>
                    <a:pt x="19575" y="26929"/>
                  </a:lnTo>
                  <a:lnTo>
                    <a:pt x="19914" y="26081"/>
                  </a:lnTo>
                  <a:lnTo>
                    <a:pt x="20565" y="24497"/>
                  </a:lnTo>
                  <a:lnTo>
                    <a:pt x="21187" y="22913"/>
                  </a:lnTo>
                  <a:lnTo>
                    <a:pt x="21781" y="21329"/>
                  </a:lnTo>
                  <a:lnTo>
                    <a:pt x="22431" y="19716"/>
                  </a:lnTo>
                  <a:lnTo>
                    <a:pt x="22912" y="18585"/>
                  </a:lnTo>
                  <a:lnTo>
                    <a:pt x="23450" y="17453"/>
                  </a:lnTo>
                  <a:lnTo>
                    <a:pt x="24016" y="16322"/>
                  </a:lnTo>
                  <a:lnTo>
                    <a:pt x="24327" y="15784"/>
                  </a:lnTo>
                  <a:lnTo>
                    <a:pt x="24666" y="15247"/>
                  </a:lnTo>
                  <a:lnTo>
                    <a:pt x="25006" y="14738"/>
                  </a:lnTo>
                  <a:lnTo>
                    <a:pt x="25345" y="14229"/>
                  </a:lnTo>
                  <a:lnTo>
                    <a:pt x="25713" y="13719"/>
                  </a:lnTo>
                  <a:lnTo>
                    <a:pt x="26109" y="13239"/>
                  </a:lnTo>
                  <a:lnTo>
                    <a:pt x="26505" y="12758"/>
                  </a:lnTo>
                  <a:lnTo>
                    <a:pt x="26957" y="12333"/>
                  </a:lnTo>
                  <a:lnTo>
                    <a:pt x="27382" y="11881"/>
                  </a:lnTo>
                  <a:lnTo>
                    <a:pt x="27863" y="11485"/>
                  </a:lnTo>
                  <a:lnTo>
                    <a:pt x="27947" y="11400"/>
                  </a:lnTo>
                  <a:lnTo>
                    <a:pt x="28202" y="11202"/>
                  </a:lnTo>
                  <a:lnTo>
                    <a:pt x="28485" y="11004"/>
                  </a:lnTo>
                  <a:lnTo>
                    <a:pt x="28768" y="10834"/>
                  </a:lnTo>
                  <a:lnTo>
                    <a:pt x="29051" y="10693"/>
                  </a:lnTo>
                  <a:lnTo>
                    <a:pt x="29362" y="10580"/>
                  </a:lnTo>
                  <a:lnTo>
                    <a:pt x="29645" y="10467"/>
                  </a:lnTo>
                  <a:lnTo>
                    <a:pt x="29956" y="10410"/>
                  </a:lnTo>
                  <a:lnTo>
                    <a:pt x="30267" y="10325"/>
                  </a:lnTo>
                  <a:lnTo>
                    <a:pt x="30578" y="10297"/>
                  </a:lnTo>
                  <a:lnTo>
                    <a:pt x="30861" y="10269"/>
                  </a:lnTo>
                  <a:lnTo>
                    <a:pt x="31172" y="10269"/>
                  </a:lnTo>
                  <a:lnTo>
                    <a:pt x="31483" y="10297"/>
                  </a:lnTo>
                  <a:lnTo>
                    <a:pt x="31794" y="10325"/>
                  </a:lnTo>
                  <a:lnTo>
                    <a:pt x="32077" y="10382"/>
                  </a:lnTo>
                  <a:lnTo>
                    <a:pt x="32388" y="10438"/>
                  </a:lnTo>
                  <a:lnTo>
                    <a:pt x="32671" y="10523"/>
                  </a:lnTo>
                  <a:lnTo>
                    <a:pt x="32954" y="10636"/>
                  </a:lnTo>
                  <a:lnTo>
                    <a:pt x="33237" y="10749"/>
                  </a:lnTo>
                  <a:lnTo>
                    <a:pt x="33492" y="10891"/>
                  </a:lnTo>
                  <a:lnTo>
                    <a:pt x="33774" y="11061"/>
                  </a:lnTo>
                  <a:lnTo>
                    <a:pt x="34029" y="11230"/>
                  </a:lnTo>
                  <a:lnTo>
                    <a:pt x="34284" y="11400"/>
                  </a:lnTo>
                  <a:lnTo>
                    <a:pt x="34510" y="11626"/>
                  </a:lnTo>
                  <a:lnTo>
                    <a:pt x="34736" y="11824"/>
                  </a:lnTo>
                  <a:lnTo>
                    <a:pt x="34934" y="12051"/>
                  </a:lnTo>
                  <a:lnTo>
                    <a:pt x="35132" y="12305"/>
                  </a:lnTo>
                  <a:lnTo>
                    <a:pt x="35330" y="12560"/>
                  </a:lnTo>
                  <a:lnTo>
                    <a:pt x="35500" y="12843"/>
                  </a:lnTo>
                  <a:lnTo>
                    <a:pt x="35641" y="13125"/>
                  </a:lnTo>
                  <a:lnTo>
                    <a:pt x="35783" y="13437"/>
                  </a:lnTo>
                  <a:lnTo>
                    <a:pt x="35924" y="13748"/>
                  </a:lnTo>
                  <a:lnTo>
                    <a:pt x="36009" y="14059"/>
                  </a:lnTo>
                  <a:lnTo>
                    <a:pt x="36150" y="14455"/>
                  </a:lnTo>
                  <a:lnTo>
                    <a:pt x="36320" y="14851"/>
                  </a:lnTo>
                  <a:lnTo>
                    <a:pt x="36518" y="15219"/>
                  </a:lnTo>
                  <a:lnTo>
                    <a:pt x="36744" y="15558"/>
                  </a:lnTo>
                  <a:lnTo>
                    <a:pt x="37027" y="15869"/>
                  </a:lnTo>
                  <a:lnTo>
                    <a:pt x="37310" y="16180"/>
                  </a:lnTo>
                  <a:lnTo>
                    <a:pt x="37650" y="16435"/>
                  </a:lnTo>
                  <a:lnTo>
                    <a:pt x="37989" y="16661"/>
                  </a:lnTo>
                  <a:lnTo>
                    <a:pt x="38357" y="16888"/>
                  </a:lnTo>
                  <a:lnTo>
                    <a:pt x="38725" y="17057"/>
                  </a:lnTo>
                  <a:lnTo>
                    <a:pt x="39121" y="17199"/>
                  </a:lnTo>
                  <a:lnTo>
                    <a:pt x="39517" y="17340"/>
                  </a:lnTo>
                  <a:lnTo>
                    <a:pt x="39913" y="17425"/>
                  </a:lnTo>
                  <a:lnTo>
                    <a:pt x="40337" y="17482"/>
                  </a:lnTo>
                  <a:lnTo>
                    <a:pt x="40761" y="17510"/>
                  </a:lnTo>
                  <a:lnTo>
                    <a:pt x="41185" y="17482"/>
                  </a:lnTo>
                  <a:lnTo>
                    <a:pt x="41581" y="17453"/>
                  </a:lnTo>
                  <a:lnTo>
                    <a:pt x="42006" y="17368"/>
                  </a:lnTo>
                  <a:lnTo>
                    <a:pt x="42402" y="17284"/>
                  </a:lnTo>
                  <a:lnTo>
                    <a:pt x="42798" y="17142"/>
                  </a:lnTo>
                  <a:lnTo>
                    <a:pt x="43194" y="16972"/>
                  </a:lnTo>
                  <a:lnTo>
                    <a:pt x="43561" y="16774"/>
                  </a:lnTo>
                  <a:lnTo>
                    <a:pt x="43901" y="16548"/>
                  </a:lnTo>
                  <a:lnTo>
                    <a:pt x="44240" y="16294"/>
                  </a:lnTo>
                  <a:lnTo>
                    <a:pt x="44552" y="16011"/>
                  </a:lnTo>
                  <a:lnTo>
                    <a:pt x="44834" y="15700"/>
                  </a:lnTo>
                  <a:lnTo>
                    <a:pt x="45089" y="15388"/>
                  </a:lnTo>
                  <a:lnTo>
                    <a:pt x="45344" y="15049"/>
                  </a:lnTo>
                  <a:lnTo>
                    <a:pt x="45570" y="14710"/>
                  </a:lnTo>
                  <a:lnTo>
                    <a:pt x="45768" y="14313"/>
                  </a:lnTo>
                  <a:lnTo>
                    <a:pt x="45938" y="13946"/>
                  </a:lnTo>
                  <a:lnTo>
                    <a:pt x="46107" y="13550"/>
                  </a:lnTo>
                  <a:lnTo>
                    <a:pt x="46220" y="13154"/>
                  </a:lnTo>
                  <a:lnTo>
                    <a:pt x="46305" y="12729"/>
                  </a:lnTo>
                  <a:lnTo>
                    <a:pt x="46390" y="12333"/>
                  </a:lnTo>
                  <a:lnTo>
                    <a:pt x="46418" y="11909"/>
                  </a:lnTo>
                  <a:lnTo>
                    <a:pt x="46418" y="11485"/>
                  </a:lnTo>
                  <a:lnTo>
                    <a:pt x="46390" y="11089"/>
                  </a:lnTo>
                  <a:lnTo>
                    <a:pt x="46334" y="10665"/>
                  </a:lnTo>
                  <a:lnTo>
                    <a:pt x="46277" y="10240"/>
                  </a:lnTo>
                  <a:lnTo>
                    <a:pt x="46164" y="9844"/>
                  </a:lnTo>
                  <a:lnTo>
                    <a:pt x="46022" y="9448"/>
                  </a:lnTo>
                  <a:lnTo>
                    <a:pt x="45881" y="9052"/>
                  </a:lnTo>
                  <a:lnTo>
                    <a:pt x="45711" y="8685"/>
                  </a:lnTo>
                  <a:lnTo>
                    <a:pt x="45513" y="8317"/>
                  </a:lnTo>
                  <a:lnTo>
                    <a:pt x="45287" y="7949"/>
                  </a:lnTo>
                  <a:lnTo>
                    <a:pt x="45032" y="7610"/>
                  </a:lnTo>
                  <a:lnTo>
                    <a:pt x="44778" y="7270"/>
                  </a:lnTo>
                  <a:lnTo>
                    <a:pt x="44495" y="6959"/>
                  </a:lnTo>
                  <a:lnTo>
                    <a:pt x="44212" y="6676"/>
                  </a:lnTo>
                  <a:lnTo>
                    <a:pt x="43901" y="6393"/>
                  </a:lnTo>
                  <a:lnTo>
                    <a:pt x="43561" y="6139"/>
                  </a:lnTo>
                  <a:lnTo>
                    <a:pt x="43986" y="5460"/>
                  </a:lnTo>
                  <a:lnTo>
                    <a:pt x="44354" y="4781"/>
                  </a:lnTo>
                  <a:lnTo>
                    <a:pt x="44693" y="4046"/>
                  </a:lnTo>
                  <a:lnTo>
                    <a:pt x="44948" y="3282"/>
                  </a:lnTo>
                  <a:lnTo>
                    <a:pt x="45032" y="2971"/>
                  </a:lnTo>
                  <a:lnTo>
                    <a:pt x="45061" y="2631"/>
                  </a:lnTo>
                  <a:lnTo>
                    <a:pt x="45032" y="2320"/>
                  </a:lnTo>
                  <a:lnTo>
                    <a:pt x="45004" y="2009"/>
                  </a:lnTo>
                  <a:lnTo>
                    <a:pt x="44919" y="1726"/>
                  </a:lnTo>
                  <a:lnTo>
                    <a:pt x="44806" y="1443"/>
                  </a:lnTo>
                  <a:lnTo>
                    <a:pt x="44636" y="1160"/>
                  </a:lnTo>
                  <a:lnTo>
                    <a:pt x="44467" y="934"/>
                  </a:lnTo>
                  <a:lnTo>
                    <a:pt x="44269" y="708"/>
                  </a:lnTo>
                  <a:lnTo>
                    <a:pt x="44042" y="510"/>
                  </a:lnTo>
                  <a:lnTo>
                    <a:pt x="43788" y="340"/>
                  </a:lnTo>
                  <a:lnTo>
                    <a:pt x="43505" y="199"/>
                  </a:lnTo>
                  <a:lnTo>
                    <a:pt x="43222" y="85"/>
                  </a:lnTo>
                  <a:lnTo>
                    <a:pt x="42911" y="29"/>
                  </a:lnTo>
                  <a:lnTo>
                    <a:pt x="4257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7" name="Google Shape;5707;p40"/>
            <p:cNvSpPr/>
            <p:nvPr/>
          </p:nvSpPr>
          <p:spPr>
            <a:xfrm>
              <a:off x="6647125" y="2575675"/>
              <a:ext cx="236225" cy="250350"/>
            </a:xfrm>
            <a:custGeom>
              <a:avLst/>
              <a:gdLst/>
              <a:ahLst/>
              <a:cxnLst/>
              <a:rect l="l" t="t" r="r" b="b"/>
              <a:pathLst>
                <a:path w="9449" h="10014" extrusionOk="0">
                  <a:moveTo>
                    <a:pt x="9448" y="0"/>
                  </a:moveTo>
                  <a:lnTo>
                    <a:pt x="8005" y="481"/>
                  </a:lnTo>
                  <a:lnTo>
                    <a:pt x="6563" y="1019"/>
                  </a:lnTo>
                  <a:lnTo>
                    <a:pt x="6450" y="1273"/>
                  </a:lnTo>
                  <a:lnTo>
                    <a:pt x="6308" y="1528"/>
                  </a:lnTo>
                  <a:lnTo>
                    <a:pt x="6139" y="1782"/>
                  </a:lnTo>
                  <a:lnTo>
                    <a:pt x="5969" y="2009"/>
                  </a:lnTo>
                  <a:lnTo>
                    <a:pt x="5771" y="2235"/>
                  </a:lnTo>
                  <a:lnTo>
                    <a:pt x="5573" y="2461"/>
                  </a:lnTo>
                  <a:lnTo>
                    <a:pt x="5347" y="2659"/>
                  </a:lnTo>
                  <a:lnTo>
                    <a:pt x="5120" y="2857"/>
                  </a:lnTo>
                  <a:lnTo>
                    <a:pt x="4894" y="3027"/>
                  </a:lnTo>
                  <a:lnTo>
                    <a:pt x="4639" y="3168"/>
                  </a:lnTo>
                  <a:lnTo>
                    <a:pt x="4356" y="3338"/>
                  </a:lnTo>
                  <a:lnTo>
                    <a:pt x="4102" y="3451"/>
                  </a:lnTo>
                  <a:lnTo>
                    <a:pt x="3791" y="3564"/>
                  </a:lnTo>
                  <a:lnTo>
                    <a:pt x="3508" y="3649"/>
                  </a:lnTo>
                  <a:lnTo>
                    <a:pt x="3197" y="3734"/>
                  </a:lnTo>
                  <a:lnTo>
                    <a:pt x="2886" y="3791"/>
                  </a:lnTo>
                  <a:lnTo>
                    <a:pt x="2999" y="4243"/>
                  </a:lnTo>
                  <a:lnTo>
                    <a:pt x="3055" y="4668"/>
                  </a:lnTo>
                  <a:lnTo>
                    <a:pt x="3055" y="5120"/>
                  </a:lnTo>
                  <a:lnTo>
                    <a:pt x="2999" y="5545"/>
                  </a:lnTo>
                  <a:lnTo>
                    <a:pt x="2886" y="5969"/>
                  </a:lnTo>
                  <a:lnTo>
                    <a:pt x="2716" y="6365"/>
                  </a:lnTo>
                  <a:lnTo>
                    <a:pt x="2518" y="6789"/>
                  </a:lnTo>
                  <a:lnTo>
                    <a:pt x="2292" y="7185"/>
                  </a:lnTo>
                  <a:lnTo>
                    <a:pt x="2037" y="7553"/>
                  </a:lnTo>
                  <a:lnTo>
                    <a:pt x="1782" y="7949"/>
                  </a:lnTo>
                  <a:lnTo>
                    <a:pt x="1188" y="8684"/>
                  </a:lnTo>
                  <a:lnTo>
                    <a:pt x="0" y="10014"/>
                  </a:lnTo>
                  <a:lnTo>
                    <a:pt x="453" y="9929"/>
                  </a:lnTo>
                  <a:lnTo>
                    <a:pt x="906" y="9844"/>
                  </a:lnTo>
                  <a:lnTo>
                    <a:pt x="1358" y="9703"/>
                  </a:lnTo>
                  <a:lnTo>
                    <a:pt x="1782" y="9589"/>
                  </a:lnTo>
                  <a:lnTo>
                    <a:pt x="2207" y="9420"/>
                  </a:lnTo>
                  <a:lnTo>
                    <a:pt x="2631" y="9250"/>
                  </a:lnTo>
                  <a:lnTo>
                    <a:pt x="3055" y="9052"/>
                  </a:lnTo>
                  <a:lnTo>
                    <a:pt x="3480" y="8854"/>
                  </a:lnTo>
                  <a:lnTo>
                    <a:pt x="3876" y="8628"/>
                  </a:lnTo>
                  <a:lnTo>
                    <a:pt x="4300" y="8373"/>
                  </a:lnTo>
                  <a:lnTo>
                    <a:pt x="4668" y="8119"/>
                  </a:lnTo>
                  <a:lnTo>
                    <a:pt x="5064" y="7864"/>
                  </a:lnTo>
                  <a:lnTo>
                    <a:pt x="5431" y="7581"/>
                  </a:lnTo>
                  <a:lnTo>
                    <a:pt x="5799" y="7270"/>
                  </a:lnTo>
                  <a:lnTo>
                    <a:pt x="6139" y="6959"/>
                  </a:lnTo>
                  <a:lnTo>
                    <a:pt x="6478" y="6648"/>
                  </a:lnTo>
                  <a:lnTo>
                    <a:pt x="6789" y="6308"/>
                  </a:lnTo>
                  <a:lnTo>
                    <a:pt x="7100" y="5941"/>
                  </a:lnTo>
                  <a:lnTo>
                    <a:pt x="7383" y="5573"/>
                  </a:lnTo>
                  <a:lnTo>
                    <a:pt x="7666" y="5205"/>
                  </a:lnTo>
                  <a:lnTo>
                    <a:pt x="7921" y="4837"/>
                  </a:lnTo>
                  <a:lnTo>
                    <a:pt x="8147" y="4441"/>
                  </a:lnTo>
                  <a:lnTo>
                    <a:pt x="8373" y="4017"/>
                  </a:lnTo>
                  <a:lnTo>
                    <a:pt x="8571" y="3621"/>
                  </a:lnTo>
                  <a:lnTo>
                    <a:pt x="8769" y="3197"/>
                  </a:lnTo>
                  <a:lnTo>
                    <a:pt x="8939" y="2744"/>
                  </a:lnTo>
                  <a:lnTo>
                    <a:pt x="9080" y="2320"/>
                  </a:lnTo>
                  <a:lnTo>
                    <a:pt x="9193" y="1867"/>
                  </a:lnTo>
                  <a:lnTo>
                    <a:pt x="9307" y="1415"/>
                  </a:lnTo>
                  <a:lnTo>
                    <a:pt x="9363" y="934"/>
                  </a:lnTo>
                  <a:lnTo>
                    <a:pt x="9420" y="481"/>
                  </a:lnTo>
                  <a:lnTo>
                    <a:pt x="9448" y="0"/>
                  </a:lnTo>
                  <a:close/>
                </a:path>
              </a:pathLst>
            </a:custGeom>
            <a:solidFill>
              <a:srgbClr val="315A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8" name="Google Shape;5708;p40"/>
            <p:cNvSpPr/>
            <p:nvPr/>
          </p:nvSpPr>
          <p:spPr>
            <a:xfrm>
              <a:off x="7183850" y="2492225"/>
              <a:ext cx="186725" cy="437750"/>
            </a:xfrm>
            <a:custGeom>
              <a:avLst/>
              <a:gdLst/>
              <a:ahLst/>
              <a:cxnLst/>
              <a:rect l="l" t="t" r="r" b="b"/>
              <a:pathLst>
                <a:path w="7469" h="17510" extrusionOk="0">
                  <a:moveTo>
                    <a:pt x="3282" y="1"/>
                  </a:moveTo>
                  <a:lnTo>
                    <a:pt x="2575" y="85"/>
                  </a:lnTo>
                  <a:lnTo>
                    <a:pt x="2801" y="425"/>
                  </a:lnTo>
                  <a:lnTo>
                    <a:pt x="2999" y="764"/>
                  </a:lnTo>
                  <a:lnTo>
                    <a:pt x="3141" y="1132"/>
                  </a:lnTo>
                  <a:lnTo>
                    <a:pt x="3254" y="1500"/>
                  </a:lnTo>
                  <a:lnTo>
                    <a:pt x="3339" y="1896"/>
                  </a:lnTo>
                  <a:lnTo>
                    <a:pt x="3367" y="2292"/>
                  </a:lnTo>
                  <a:lnTo>
                    <a:pt x="3367" y="2688"/>
                  </a:lnTo>
                  <a:lnTo>
                    <a:pt x="3310" y="3084"/>
                  </a:lnTo>
                  <a:lnTo>
                    <a:pt x="3197" y="3565"/>
                  </a:lnTo>
                  <a:lnTo>
                    <a:pt x="3056" y="4017"/>
                  </a:lnTo>
                  <a:lnTo>
                    <a:pt x="2858" y="4442"/>
                  </a:lnTo>
                  <a:lnTo>
                    <a:pt x="2603" y="4838"/>
                  </a:lnTo>
                  <a:lnTo>
                    <a:pt x="2320" y="5205"/>
                  </a:lnTo>
                  <a:lnTo>
                    <a:pt x="2009" y="5573"/>
                  </a:lnTo>
                  <a:lnTo>
                    <a:pt x="1641" y="5884"/>
                  </a:lnTo>
                  <a:lnTo>
                    <a:pt x="1274" y="6167"/>
                  </a:lnTo>
                  <a:lnTo>
                    <a:pt x="1500" y="6252"/>
                  </a:lnTo>
                  <a:lnTo>
                    <a:pt x="1953" y="6450"/>
                  </a:lnTo>
                  <a:lnTo>
                    <a:pt x="2349" y="6704"/>
                  </a:lnTo>
                  <a:lnTo>
                    <a:pt x="2745" y="6987"/>
                  </a:lnTo>
                  <a:lnTo>
                    <a:pt x="3112" y="7298"/>
                  </a:lnTo>
                  <a:lnTo>
                    <a:pt x="3423" y="7666"/>
                  </a:lnTo>
                  <a:lnTo>
                    <a:pt x="3735" y="8034"/>
                  </a:lnTo>
                  <a:lnTo>
                    <a:pt x="3989" y="8458"/>
                  </a:lnTo>
                  <a:lnTo>
                    <a:pt x="4215" y="8883"/>
                  </a:lnTo>
                  <a:lnTo>
                    <a:pt x="4413" y="9335"/>
                  </a:lnTo>
                  <a:lnTo>
                    <a:pt x="4555" y="9788"/>
                  </a:lnTo>
                  <a:lnTo>
                    <a:pt x="4668" y="10269"/>
                  </a:lnTo>
                  <a:lnTo>
                    <a:pt x="4753" y="10778"/>
                  </a:lnTo>
                  <a:lnTo>
                    <a:pt x="4781" y="11259"/>
                  </a:lnTo>
                  <a:lnTo>
                    <a:pt x="4753" y="11768"/>
                  </a:lnTo>
                  <a:lnTo>
                    <a:pt x="4696" y="12249"/>
                  </a:lnTo>
                  <a:lnTo>
                    <a:pt x="4583" y="12729"/>
                  </a:lnTo>
                  <a:lnTo>
                    <a:pt x="4413" y="13239"/>
                  </a:lnTo>
                  <a:lnTo>
                    <a:pt x="4187" y="13748"/>
                  </a:lnTo>
                  <a:lnTo>
                    <a:pt x="3904" y="14229"/>
                  </a:lnTo>
                  <a:lnTo>
                    <a:pt x="3593" y="14681"/>
                  </a:lnTo>
                  <a:lnTo>
                    <a:pt x="3282" y="15106"/>
                  </a:lnTo>
                  <a:lnTo>
                    <a:pt x="2914" y="15502"/>
                  </a:lnTo>
                  <a:lnTo>
                    <a:pt x="2518" y="15841"/>
                  </a:lnTo>
                  <a:lnTo>
                    <a:pt x="2094" y="16180"/>
                  </a:lnTo>
                  <a:lnTo>
                    <a:pt x="1613" y="16492"/>
                  </a:lnTo>
                  <a:lnTo>
                    <a:pt x="1076" y="16746"/>
                  </a:lnTo>
                  <a:lnTo>
                    <a:pt x="567" y="16972"/>
                  </a:lnTo>
                  <a:lnTo>
                    <a:pt x="1" y="17142"/>
                  </a:lnTo>
                  <a:lnTo>
                    <a:pt x="482" y="17312"/>
                  </a:lnTo>
                  <a:lnTo>
                    <a:pt x="963" y="17397"/>
                  </a:lnTo>
                  <a:lnTo>
                    <a:pt x="1443" y="17482"/>
                  </a:lnTo>
                  <a:lnTo>
                    <a:pt x="1924" y="17510"/>
                  </a:lnTo>
                  <a:lnTo>
                    <a:pt x="2433" y="17482"/>
                  </a:lnTo>
                  <a:lnTo>
                    <a:pt x="2914" y="17397"/>
                  </a:lnTo>
                  <a:lnTo>
                    <a:pt x="3395" y="17284"/>
                  </a:lnTo>
                  <a:lnTo>
                    <a:pt x="3848" y="17142"/>
                  </a:lnTo>
                  <a:lnTo>
                    <a:pt x="4244" y="16972"/>
                  </a:lnTo>
                  <a:lnTo>
                    <a:pt x="4611" y="16774"/>
                  </a:lnTo>
                  <a:lnTo>
                    <a:pt x="4951" y="16548"/>
                  </a:lnTo>
                  <a:lnTo>
                    <a:pt x="5290" y="16294"/>
                  </a:lnTo>
                  <a:lnTo>
                    <a:pt x="5602" y="16011"/>
                  </a:lnTo>
                  <a:lnTo>
                    <a:pt x="5884" y="15700"/>
                  </a:lnTo>
                  <a:lnTo>
                    <a:pt x="6139" y="15388"/>
                  </a:lnTo>
                  <a:lnTo>
                    <a:pt x="6394" y="15049"/>
                  </a:lnTo>
                  <a:lnTo>
                    <a:pt x="6620" y="14710"/>
                  </a:lnTo>
                  <a:lnTo>
                    <a:pt x="6818" y="14313"/>
                  </a:lnTo>
                  <a:lnTo>
                    <a:pt x="6988" y="13946"/>
                  </a:lnTo>
                  <a:lnTo>
                    <a:pt x="7157" y="13550"/>
                  </a:lnTo>
                  <a:lnTo>
                    <a:pt x="7270" y="13154"/>
                  </a:lnTo>
                  <a:lnTo>
                    <a:pt x="7355" y="12729"/>
                  </a:lnTo>
                  <a:lnTo>
                    <a:pt x="7440" y="12333"/>
                  </a:lnTo>
                  <a:lnTo>
                    <a:pt x="7468" y="11909"/>
                  </a:lnTo>
                  <a:lnTo>
                    <a:pt x="7468" y="11485"/>
                  </a:lnTo>
                  <a:lnTo>
                    <a:pt x="7440" y="11089"/>
                  </a:lnTo>
                  <a:lnTo>
                    <a:pt x="7384" y="10665"/>
                  </a:lnTo>
                  <a:lnTo>
                    <a:pt x="7327" y="10240"/>
                  </a:lnTo>
                  <a:lnTo>
                    <a:pt x="7214" y="9844"/>
                  </a:lnTo>
                  <a:lnTo>
                    <a:pt x="7072" y="9448"/>
                  </a:lnTo>
                  <a:lnTo>
                    <a:pt x="6931" y="9052"/>
                  </a:lnTo>
                  <a:lnTo>
                    <a:pt x="6761" y="8685"/>
                  </a:lnTo>
                  <a:lnTo>
                    <a:pt x="6563" y="8317"/>
                  </a:lnTo>
                  <a:lnTo>
                    <a:pt x="6337" y="7949"/>
                  </a:lnTo>
                  <a:lnTo>
                    <a:pt x="6082" y="7610"/>
                  </a:lnTo>
                  <a:lnTo>
                    <a:pt x="5828" y="7270"/>
                  </a:lnTo>
                  <a:lnTo>
                    <a:pt x="5545" y="6959"/>
                  </a:lnTo>
                  <a:lnTo>
                    <a:pt x="5262" y="6676"/>
                  </a:lnTo>
                  <a:lnTo>
                    <a:pt x="4951" y="6393"/>
                  </a:lnTo>
                  <a:lnTo>
                    <a:pt x="4611" y="6139"/>
                  </a:lnTo>
                  <a:lnTo>
                    <a:pt x="5036" y="5460"/>
                  </a:lnTo>
                  <a:lnTo>
                    <a:pt x="5404" y="4781"/>
                  </a:lnTo>
                  <a:lnTo>
                    <a:pt x="5743" y="4046"/>
                  </a:lnTo>
                  <a:lnTo>
                    <a:pt x="5998" y="3282"/>
                  </a:lnTo>
                  <a:lnTo>
                    <a:pt x="6082" y="2971"/>
                  </a:lnTo>
                  <a:lnTo>
                    <a:pt x="6111" y="2631"/>
                  </a:lnTo>
                  <a:lnTo>
                    <a:pt x="6082" y="2320"/>
                  </a:lnTo>
                  <a:lnTo>
                    <a:pt x="6054" y="2009"/>
                  </a:lnTo>
                  <a:lnTo>
                    <a:pt x="5969" y="1726"/>
                  </a:lnTo>
                  <a:lnTo>
                    <a:pt x="5856" y="1443"/>
                  </a:lnTo>
                  <a:lnTo>
                    <a:pt x="5686" y="1160"/>
                  </a:lnTo>
                  <a:lnTo>
                    <a:pt x="5517" y="934"/>
                  </a:lnTo>
                  <a:lnTo>
                    <a:pt x="5319" y="708"/>
                  </a:lnTo>
                  <a:lnTo>
                    <a:pt x="5092" y="510"/>
                  </a:lnTo>
                  <a:lnTo>
                    <a:pt x="4838" y="340"/>
                  </a:lnTo>
                  <a:lnTo>
                    <a:pt x="4555" y="199"/>
                  </a:lnTo>
                  <a:lnTo>
                    <a:pt x="4272" y="85"/>
                  </a:lnTo>
                  <a:lnTo>
                    <a:pt x="3961" y="29"/>
                  </a:lnTo>
                  <a:lnTo>
                    <a:pt x="3621" y="1"/>
                  </a:lnTo>
                  <a:close/>
                </a:path>
              </a:pathLst>
            </a:custGeom>
            <a:solidFill>
              <a:srgbClr val="315A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9" name="Google Shape;5709;p40"/>
            <p:cNvSpPr/>
            <p:nvPr/>
          </p:nvSpPr>
          <p:spPr>
            <a:xfrm>
              <a:off x="6210100" y="2926425"/>
              <a:ext cx="378350" cy="339450"/>
            </a:xfrm>
            <a:custGeom>
              <a:avLst/>
              <a:gdLst/>
              <a:ahLst/>
              <a:cxnLst/>
              <a:rect l="l" t="t" r="r" b="b"/>
              <a:pathLst>
                <a:path w="15134" h="13578" extrusionOk="0">
                  <a:moveTo>
                    <a:pt x="1188" y="0"/>
                  </a:moveTo>
                  <a:lnTo>
                    <a:pt x="623" y="453"/>
                  </a:lnTo>
                  <a:lnTo>
                    <a:pt x="481" y="594"/>
                  </a:lnTo>
                  <a:lnTo>
                    <a:pt x="368" y="736"/>
                  </a:lnTo>
                  <a:lnTo>
                    <a:pt x="255" y="877"/>
                  </a:lnTo>
                  <a:lnTo>
                    <a:pt x="170" y="1019"/>
                  </a:lnTo>
                  <a:lnTo>
                    <a:pt x="113" y="1188"/>
                  </a:lnTo>
                  <a:lnTo>
                    <a:pt x="57" y="1358"/>
                  </a:lnTo>
                  <a:lnTo>
                    <a:pt x="29" y="1528"/>
                  </a:lnTo>
                  <a:lnTo>
                    <a:pt x="0" y="1726"/>
                  </a:lnTo>
                  <a:lnTo>
                    <a:pt x="0" y="1896"/>
                  </a:lnTo>
                  <a:lnTo>
                    <a:pt x="29" y="2065"/>
                  </a:lnTo>
                  <a:lnTo>
                    <a:pt x="57" y="2235"/>
                  </a:lnTo>
                  <a:lnTo>
                    <a:pt x="113" y="2405"/>
                  </a:lnTo>
                  <a:lnTo>
                    <a:pt x="198" y="2574"/>
                  </a:lnTo>
                  <a:lnTo>
                    <a:pt x="311" y="2716"/>
                  </a:lnTo>
                  <a:lnTo>
                    <a:pt x="425" y="2857"/>
                  </a:lnTo>
                  <a:lnTo>
                    <a:pt x="538" y="2999"/>
                  </a:lnTo>
                  <a:lnTo>
                    <a:pt x="736" y="3168"/>
                  </a:lnTo>
                  <a:lnTo>
                    <a:pt x="962" y="3310"/>
                  </a:lnTo>
                  <a:lnTo>
                    <a:pt x="1160" y="3451"/>
                  </a:lnTo>
                  <a:lnTo>
                    <a:pt x="1386" y="3593"/>
                  </a:lnTo>
                  <a:lnTo>
                    <a:pt x="1641" y="3678"/>
                  </a:lnTo>
                  <a:lnTo>
                    <a:pt x="1896" y="3762"/>
                  </a:lnTo>
                  <a:lnTo>
                    <a:pt x="2150" y="3819"/>
                  </a:lnTo>
                  <a:lnTo>
                    <a:pt x="2405" y="3876"/>
                  </a:lnTo>
                  <a:lnTo>
                    <a:pt x="2348" y="4187"/>
                  </a:lnTo>
                  <a:lnTo>
                    <a:pt x="2320" y="4498"/>
                  </a:lnTo>
                  <a:lnTo>
                    <a:pt x="2320" y="4809"/>
                  </a:lnTo>
                  <a:lnTo>
                    <a:pt x="2320" y="5149"/>
                  </a:lnTo>
                  <a:lnTo>
                    <a:pt x="2348" y="5460"/>
                  </a:lnTo>
                  <a:lnTo>
                    <a:pt x="2405" y="5771"/>
                  </a:lnTo>
                  <a:lnTo>
                    <a:pt x="2490" y="6082"/>
                  </a:lnTo>
                  <a:lnTo>
                    <a:pt x="2574" y="6393"/>
                  </a:lnTo>
                  <a:lnTo>
                    <a:pt x="2688" y="6676"/>
                  </a:lnTo>
                  <a:lnTo>
                    <a:pt x="2829" y="6987"/>
                  </a:lnTo>
                  <a:lnTo>
                    <a:pt x="2970" y="7270"/>
                  </a:lnTo>
                  <a:lnTo>
                    <a:pt x="3112" y="7553"/>
                  </a:lnTo>
                  <a:lnTo>
                    <a:pt x="3310" y="7807"/>
                  </a:lnTo>
                  <a:lnTo>
                    <a:pt x="3508" y="8062"/>
                  </a:lnTo>
                  <a:lnTo>
                    <a:pt x="3706" y="8288"/>
                  </a:lnTo>
                  <a:lnTo>
                    <a:pt x="3932" y="8515"/>
                  </a:lnTo>
                  <a:lnTo>
                    <a:pt x="4187" y="8713"/>
                  </a:lnTo>
                  <a:lnTo>
                    <a:pt x="4441" y="8911"/>
                  </a:lnTo>
                  <a:lnTo>
                    <a:pt x="4696" y="9080"/>
                  </a:lnTo>
                  <a:lnTo>
                    <a:pt x="4979" y="9250"/>
                  </a:lnTo>
                  <a:lnTo>
                    <a:pt x="5262" y="9391"/>
                  </a:lnTo>
                  <a:lnTo>
                    <a:pt x="5573" y="9505"/>
                  </a:lnTo>
                  <a:lnTo>
                    <a:pt x="5856" y="9618"/>
                  </a:lnTo>
                  <a:lnTo>
                    <a:pt x="6167" y="9674"/>
                  </a:lnTo>
                  <a:lnTo>
                    <a:pt x="6478" y="9759"/>
                  </a:lnTo>
                  <a:lnTo>
                    <a:pt x="6817" y="9787"/>
                  </a:lnTo>
                  <a:lnTo>
                    <a:pt x="7129" y="9816"/>
                  </a:lnTo>
                  <a:lnTo>
                    <a:pt x="7751" y="9816"/>
                  </a:lnTo>
                  <a:lnTo>
                    <a:pt x="8090" y="9787"/>
                  </a:lnTo>
                  <a:lnTo>
                    <a:pt x="8401" y="9731"/>
                  </a:lnTo>
                  <a:lnTo>
                    <a:pt x="8713" y="9646"/>
                  </a:lnTo>
                  <a:lnTo>
                    <a:pt x="8628" y="9816"/>
                  </a:lnTo>
                  <a:lnTo>
                    <a:pt x="8571" y="9985"/>
                  </a:lnTo>
                  <a:lnTo>
                    <a:pt x="8543" y="10183"/>
                  </a:lnTo>
                  <a:lnTo>
                    <a:pt x="8543" y="10353"/>
                  </a:lnTo>
                  <a:lnTo>
                    <a:pt x="8543" y="10523"/>
                  </a:lnTo>
                  <a:lnTo>
                    <a:pt x="8571" y="10721"/>
                  </a:lnTo>
                  <a:lnTo>
                    <a:pt x="8656" y="11060"/>
                  </a:lnTo>
                  <a:lnTo>
                    <a:pt x="8826" y="11428"/>
                  </a:lnTo>
                  <a:lnTo>
                    <a:pt x="9024" y="11739"/>
                  </a:lnTo>
                  <a:lnTo>
                    <a:pt x="9278" y="12022"/>
                  </a:lnTo>
                  <a:lnTo>
                    <a:pt x="9589" y="12248"/>
                  </a:lnTo>
                  <a:lnTo>
                    <a:pt x="9957" y="12503"/>
                  </a:lnTo>
                  <a:lnTo>
                    <a:pt x="10353" y="12729"/>
                  </a:lnTo>
                  <a:lnTo>
                    <a:pt x="10749" y="12927"/>
                  </a:lnTo>
                  <a:lnTo>
                    <a:pt x="11173" y="13097"/>
                  </a:lnTo>
                  <a:lnTo>
                    <a:pt x="11626" y="13267"/>
                  </a:lnTo>
                  <a:lnTo>
                    <a:pt x="12079" y="13408"/>
                  </a:lnTo>
                  <a:lnTo>
                    <a:pt x="12560" y="13493"/>
                  </a:lnTo>
                  <a:lnTo>
                    <a:pt x="13012" y="13578"/>
                  </a:lnTo>
                  <a:lnTo>
                    <a:pt x="15134" y="12531"/>
                  </a:lnTo>
                  <a:lnTo>
                    <a:pt x="14624" y="12475"/>
                  </a:lnTo>
                  <a:lnTo>
                    <a:pt x="14030" y="12333"/>
                  </a:lnTo>
                  <a:lnTo>
                    <a:pt x="13465" y="12135"/>
                  </a:lnTo>
                  <a:lnTo>
                    <a:pt x="12927" y="11881"/>
                  </a:lnTo>
                  <a:lnTo>
                    <a:pt x="12418" y="11570"/>
                  </a:lnTo>
                  <a:lnTo>
                    <a:pt x="11965" y="11230"/>
                  </a:lnTo>
                  <a:lnTo>
                    <a:pt x="11767" y="11032"/>
                  </a:lnTo>
                  <a:lnTo>
                    <a:pt x="11569" y="10834"/>
                  </a:lnTo>
                  <a:lnTo>
                    <a:pt x="11400" y="10636"/>
                  </a:lnTo>
                  <a:lnTo>
                    <a:pt x="11230" y="10410"/>
                  </a:lnTo>
                  <a:lnTo>
                    <a:pt x="11117" y="10155"/>
                  </a:lnTo>
                  <a:lnTo>
                    <a:pt x="11004" y="9901"/>
                  </a:lnTo>
                  <a:lnTo>
                    <a:pt x="10919" y="9646"/>
                  </a:lnTo>
                  <a:lnTo>
                    <a:pt x="10891" y="9391"/>
                  </a:lnTo>
                  <a:lnTo>
                    <a:pt x="10862" y="9165"/>
                  </a:lnTo>
                  <a:lnTo>
                    <a:pt x="10891" y="8911"/>
                  </a:lnTo>
                  <a:lnTo>
                    <a:pt x="10919" y="8656"/>
                  </a:lnTo>
                  <a:lnTo>
                    <a:pt x="11004" y="8401"/>
                  </a:lnTo>
                  <a:lnTo>
                    <a:pt x="11089" y="8175"/>
                  </a:lnTo>
                  <a:lnTo>
                    <a:pt x="11202" y="7949"/>
                  </a:lnTo>
                  <a:lnTo>
                    <a:pt x="9957" y="7949"/>
                  </a:lnTo>
                  <a:lnTo>
                    <a:pt x="9363" y="7921"/>
                  </a:lnTo>
                  <a:lnTo>
                    <a:pt x="8741" y="7864"/>
                  </a:lnTo>
                  <a:lnTo>
                    <a:pt x="8288" y="7779"/>
                  </a:lnTo>
                  <a:lnTo>
                    <a:pt x="7836" y="7638"/>
                  </a:lnTo>
                  <a:lnTo>
                    <a:pt x="7383" y="7496"/>
                  </a:lnTo>
                  <a:lnTo>
                    <a:pt x="6987" y="7298"/>
                  </a:lnTo>
                  <a:lnTo>
                    <a:pt x="6591" y="7044"/>
                  </a:lnTo>
                  <a:lnTo>
                    <a:pt x="6223" y="6761"/>
                  </a:lnTo>
                  <a:lnTo>
                    <a:pt x="5884" y="6393"/>
                  </a:lnTo>
                  <a:lnTo>
                    <a:pt x="5742" y="6195"/>
                  </a:lnTo>
                  <a:lnTo>
                    <a:pt x="5601" y="5997"/>
                  </a:lnTo>
                  <a:lnTo>
                    <a:pt x="5460" y="5771"/>
                  </a:lnTo>
                  <a:lnTo>
                    <a:pt x="5346" y="5516"/>
                  </a:lnTo>
                  <a:lnTo>
                    <a:pt x="5205" y="5092"/>
                  </a:lnTo>
                  <a:lnTo>
                    <a:pt x="5092" y="4639"/>
                  </a:lnTo>
                  <a:lnTo>
                    <a:pt x="5035" y="4187"/>
                  </a:lnTo>
                  <a:lnTo>
                    <a:pt x="5007" y="3706"/>
                  </a:lnTo>
                  <a:lnTo>
                    <a:pt x="5035" y="3536"/>
                  </a:lnTo>
                  <a:lnTo>
                    <a:pt x="5092" y="3338"/>
                  </a:lnTo>
                  <a:lnTo>
                    <a:pt x="5148" y="3168"/>
                  </a:lnTo>
                  <a:lnTo>
                    <a:pt x="5205" y="2999"/>
                  </a:lnTo>
                  <a:lnTo>
                    <a:pt x="5205" y="2999"/>
                  </a:lnTo>
                  <a:lnTo>
                    <a:pt x="4950" y="3084"/>
                  </a:lnTo>
                  <a:lnTo>
                    <a:pt x="4696" y="3112"/>
                  </a:lnTo>
                  <a:lnTo>
                    <a:pt x="4441" y="3140"/>
                  </a:lnTo>
                  <a:lnTo>
                    <a:pt x="4158" y="3140"/>
                  </a:lnTo>
                  <a:lnTo>
                    <a:pt x="3819" y="3112"/>
                  </a:lnTo>
                  <a:lnTo>
                    <a:pt x="3508" y="3055"/>
                  </a:lnTo>
                  <a:lnTo>
                    <a:pt x="3197" y="2970"/>
                  </a:lnTo>
                  <a:lnTo>
                    <a:pt x="2886" y="2829"/>
                  </a:lnTo>
                  <a:lnTo>
                    <a:pt x="2603" y="2659"/>
                  </a:lnTo>
                  <a:lnTo>
                    <a:pt x="2348" y="2433"/>
                  </a:lnTo>
                  <a:lnTo>
                    <a:pt x="2094" y="2207"/>
                  </a:lnTo>
                  <a:lnTo>
                    <a:pt x="1896" y="1952"/>
                  </a:lnTo>
                  <a:lnTo>
                    <a:pt x="1726" y="1726"/>
                  </a:lnTo>
                  <a:lnTo>
                    <a:pt x="1613" y="1500"/>
                  </a:lnTo>
                  <a:lnTo>
                    <a:pt x="1499" y="1273"/>
                  </a:lnTo>
                  <a:lnTo>
                    <a:pt x="1415" y="1019"/>
                  </a:lnTo>
                  <a:lnTo>
                    <a:pt x="1330" y="764"/>
                  </a:lnTo>
                  <a:lnTo>
                    <a:pt x="1273" y="510"/>
                  </a:lnTo>
                  <a:lnTo>
                    <a:pt x="1188" y="0"/>
                  </a:lnTo>
                  <a:close/>
                </a:path>
              </a:pathLst>
            </a:custGeom>
            <a:solidFill>
              <a:srgbClr val="315A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0" name="Google Shape;5710;p40"/>
            <p:cNvSpPr/>
            <p:nvPr/>
          </p:nvSpPr>
          <p:spPr>
            <a:xfrm>
              <a:off x="6390425" y="2514850"/>
              <a:ext cx="977325" cy="939850"/>
            </a:xfrm>
            <a:custGeom>
              <a:avLst/>
              <a:gdLst/>
              <a:ahLst/>
              <a:cxnLst/>
              <a:rect l="l" t="t" r="r" b="b"/>
              <a:pathLst>
                <a:path w="39093" h="37594" extrusionOk="0">
                  <a:moveTo>
                    <a:pt x="29079" y="1"/>
                  </a:moveTo>
                  <a:lnTo>
                    <a:pt x="27721" y="255"/>
                  </a:lnTo>
                  <a:lnTo>
                    <a:pt x="26392" y="567"/>
                  </a:lnTo>
                  <a:lnTo>
                    <a:pt x="25062" y="878"/>
                  </a:lnTo>
                  <a:lnTo>
                    <a:pt x="23704" y="1245"/>
                  </a:lnTo>
                  <a:lnTo>
                    <a:pt x="22403" y="1613"/>
                  </a:lnTo>
                  <a:lnTo>
                    <a:pt x="21074" y="2009"/>
                  </a:lnTo>
                  <a:lnTo>
                    <a:pt x="19744" y="2405"/>
                  </a:lnTo>
                  <a:lnTo>
                    <a:pt x="18443" y="2858"/>
                  </a:lnTo>
                  <a:lnTo>
                    <a:pt x="18415" y="3254"/>
                  </a:lnTo>
                  <a:lnTo>
                    <a:pt x="18330" y="3650"/>
                  </a:lnTo>
                  <a:lnTo>
                    <a:pt x="18189" y="4046"/>
                  </a:lnTo>
                  <a:lnTo>
                    <a:pt x="17991" y="4413"/>
                  </a:lnTo>
                  <a:lnTo>
                    <a:pt x="17877" y="4611"/>
                  </a:lnTo>
                  <a:lnTo>
                    <a:pt x="17736" y="4809"/>
                  </a:lnTo>
                  <a:lnTo>
                    <a:pt x="17425" y="5177"/>
                  </a:lnTo>
                  <a:lnTo>
                    <a:pt x="17057" y="5488"/>
                  </a:lnTo>
                  <a:lnTo>
                    <a:pt x="16633" y="5743"/>
                  </a:lnTo>
                  <a:lnTo>
                    <a:pt x="16209" y="5969"/>
                  </a:lnTo>
                  <a:lnTo>
                    <a:pt x="15756" y="6111"/>
                  </a:lnTo>
                  <a:lnTo>
                    <a:pt x="15275" y="6195"/>
                  </a:lnTo>
                  <a:lnTo>
                    <a:pt x="15049" y="6224"/>
                  </a:lnTo>
                  <a:lnTo>
                    <a:pt x="14794" y="6224"/>
                  </a:lnTo>
                  <a:lnTo>
                    <a:pt x="14822" y="6507"/>
                  </a:lnTo>
                  <a:lnTo>
                    <a:pt x="14822" y="6761"/>
                  </a:lnTo>
                  <a:lnTo>
                    <a:pt x="14794" y="7044"/>
                  </a:lnTo>
                  <a:lnTo>
                    <a:pt x="14738" y="7327"/>
                  </a:lnTo>
                  <a:lnTo>
                    <a:pt x="14681" y="7582"/>
                  </a:lnTo>
                  <a:lnTo>
                    <a:pt x="14596" y="7836"/>
                  </a:lnTo>
                  <a:lnTo>
                    <a:pt x="14370" y="8374"/>
                  </a:lnTo>
                  <a:lnTo>
                    <a:pt x="14115" y="8854"/>
                  </a:lnTo>
                  <a:lnTo>
                    <a:pt x="13804" y="9307"/>
                  </a:lnTo>
                  <a:lnTo>
                    <a:pt x="13436" y="9760"/>
                  </a:lnTo>
                  <a:lnTo>
                    <a:pt x="13040" y="10156"/>
                  </a:lnTo>
                  <a:lnTo>
                    <a:pt x="12616" y="10495"/>
                  </a:lnTo>
                  <a:lnTo>
                    <a:pt x="12164" y="10834"/>
                  </a:lnTo>
                  <a:lnTo>
                    <a:pt x="11711" y="11146"/>
                  </a:lnTo>
                  <a:lnTo>
                    <a:pt x="11230" y="11428"/>
                  </a:lnTo>
                  <a:lnTo>
                    <a:pt x="10721" y="11683"/>
                  </a:lnTo>
                  <a:lnTo>
                    <a:pt x="10212" y="11938"/>
                  </a:lnTo>
                  <a:lnTo>
                    <a:pt x="9222" y="12418"/>
                  </a:lnTo>
                  <a:lnTo>
                    <a:pt x="8741" y="12616"/>
                  </a:lnTo>
                  <a:lnTo>
                    <a:pt x="8599" y="13041"/>
                  </a:lnTo>
                  <a:lnTo>
                    <a:pt x="8486" y="13493"/>
                  </a:lnTo>
                  <a:lnTo>
                    <a:pt x="8401" y="13974"/>
                  </a:lnTo>
                  <a:lnTo>
                    <a:pt x="8345" y="14483"/>
                  </a:lnTo>
                  <a:lnTo>
                    <a:pt x="8317" y="15021"/>
                  </a:lnTo>
                  <a:lnTo>
                    <a:pt x="8288" y="15671"/>
                  </a:lnTo>
                  <a:lnTo>
                    <a:pt x="8317" y="17199"/>
                  </a:lnTo>
                  <a:lnTo>
                    <a:pt x="6704" y="17340"/>
                  </a:lnTo>
                  <a:lnTo>
                    <a:pt x="5997" y="16746"/>
                  </a:lnTo>
                  <a:lnTo>
                    <a:pt x="5347" y="16265"/>
                  </a:lnTo>
                  <a:lnTo>
                    <a:pt x="5035" y="16067"/>
                  </a:lnTo>
                  <a:lnTo>
                    <a:pt x="4724" y="15898"/>
                  </a:lnTo>
                  <a:lnTo>
                    <a:pt x="4413" y="15756"/>
                  </a:lnTo>
                  <a:lnTo>
                    <a:pt x="4130" y="15643"/>
                  </a:lnTo>
                  <a:lnTo>
                    <a:pt x="3847" y="15530"/>
                  </a:lnTo>
                  <a:lnTo>
                    <a:pt x="3564" y="15445"/>
                  </a:lnTo>
                  <a:lnTo>
                    <a:pt x="3310" y="15417"/>
                  </a:lnTo>
                  <a:lnTo>
                    <a:pt x="3055" y="15360"/>
                  </a:lnTo>
                  <a:lnTo>
                    <a:pt x="2603" y="15360"/>
                  </a:lnTo>
                  <a:lnTo>
                    <a:pt x="2376" y="15417"/>
                  </a:lnTo>
                  <a:lnTo>
                    <a:pt x="2150" y="15445"/>
                  </a:lnTo>
                  <a:lnTo>
                    <a:pt x="1952" y="15530"/>
                  </a:lnTo>
                  <a:lnTo>
                    <a:pt x="1754" y="15615"/>
                  </a:lnTo>
                  <a:lnTo>
                    <a:pt x="1584" y="15700"/>
                  </a:lnTo>
                  <a:lnTo>
                    <a:pt x="1415" y="15813"/>
                  </a:lnTo>
                  <a:lnTo>
                    <a:pt x="1245" y="15954"/>
                  </a:lnTo>
                  <a:lnTo>
                    <a:pt x="1104" y="16096"/>
                  </a:lnTo>
                  <a:lnTo>
                    <a:pt x="821" y="16435"/>
                  </a:lnTo>
                  <a:lnTo>
                    <a:pt x="594" y="16831"/>
                  </a:lnTo>
                  <a:lnTo>
                    <a:pt x="396" y="17255"/>
                  </a:lnTo>
                  <a:lnTo>
                    <a:pt x="227" y="17736"/>
                  </a:lnTo>
                  <a:lnTo>
                    <a:pt x="114" y="18245"/>
                  </a:lnTo>
                  <a:lnTo>
                    <a:pt x="29" y="18755"/>
                  </a:lnTo>
                  <a:lnTo>
                    <a:pt x="0" y="19320"/>
                  </a:lnTo>
                  <a:lnTo>
                    <a:pt x="0" y="19886"/>
                  </a:lnTo>
                  <a:lnTo>
                    <a:pt x="57" y="20480"/>
                  </a:lnTo>
                  <a:lnTo>
                    <a:pt x="142" y="21046"/>
                  </a:lnTo>
                  <a:lnTo>
                    <a:pt x="255" y="21640"/>
                  </a:lnTo>
                  <a:lnTo>
                    <a:pt x="425" y="22234"/>
                  </a:lnTo>
                  <a:lnTo>
                    <a:pt x="651" y="22800"/>
                  </a:lnTo>
                  <a:lnTo>
                    <a:pt x="877" y="23337"/>
                  </a:lnTo>
                  <a:lnTo>
                    <a:pt x="1188" y="23874"/>
                  </a:lnTo>
                  <a:lnTo>
                    <a:pt x="1500" y="24384"/>
                  </a:lnTo>
                  <a:lnTo>
                    <a:pt x="1867" y="24836"/>
                  </a:lnTo>
                  <a:lnTo>
                    <a:pt x="2292" y="25260"/>
                  </a:lnTo>
                  <a:lnTo>
                    <a:pt x="2744" y="25628"/>
                  </a:lnTo>
                  <a:lnTo>
                    <a:pt x="2970" y="25798"/>
                  </a:lnTo>
                  <a:lnTo>
                    <a:pt x="3225" y="25968"/>
                  </a:lnTo>
                  <a:lnTo>
                    <a:pt x="3508" y="26109"/>
                  </a:lnTo>
                  <a:lnTo>
                    <a:pt x="3762" y="26250"/>
                  </a:lnTo>
                  <a:lnTo>
                    <a:pt x="3989" y="26364"/>
                  </a:lnTo>
                  <a:lnTo>
                    <a:pt x="4187" y="26477"/>
                  </a:lnTo>
                  <a:lnTo>
                    <a:pt x="4328" y="26646"/>
                  </a:lnTo>
                  <a:lnTo>
                    <a:pt x="4498" y="26816"/>
                  </a:lnTo>
                  <a:lnTo>
                    <a:pt x="4752" y="27184"/>
                  </a:lnTo>
                  <a:lnTo>
                    <a:pt x="5007" y="27523"/>
                  </a:lnTo>
                  <a:lnTo>
                    <a:pt x="5120" y="27693"/>
                  </a:lnTo>
                  <a:lnTo>
                    <a:pt x="5262" y="27835"/>
                  </a:lnTo>
                  <a:lnTo>
                    <a:pt x="5431" y="27976"/>
                  </a:lnTo>
                  <a:lnTo>
                    <a:pt x="5601" y="28089"/>
                  </a:lnTo>
                  <a:lnTo>
                    <a:pt x="5799" y="28174"/>
                  </a:lnTo>
                  <a:lnTo>
                    <a:pt x="6054" y="28202"/>
                  </a:lnTo>
                  <a:lnTo>
                    <a:pt x="6308" y="28231"/>
                  </a:lnTo>
                  <a:lnTo>
                    <a:pt x="6619" y="28174"/>
                  </a:lnTo>
                  <a:lnTo>
                    <a:pt x="6874" y="28117"/>
                  </a:lnTo>
                  <a:lnTo>
                    <a:pt x="7100" y="28061"/>
                  </a:lnTo>
                  <a:lnTo>
                    <a:pt x="7298" y="27976"/>
                  </a:lnTo>
                  <a:lnTo>
                    <a:pt x="7468" y="27891"/>
                  </a:lnTo>
                  <a:lnTo>
                    <a:pt x="7638" y="27778"/>
                  </a:lnTo>
                  <a:lnTo>
                    <a:pt x="7751" y="27665"/>
                  </a:lnTo>
                  <a:lnTo>
                    <a:pt x="7949" y="27467"/>
                  </a:lnTo>
                  <a:lnTo>
                    <a:pt x="8090" y="27241"/>
                  </a:lnTo>
                  <a:lnTo>
                    <a:pt x="8175" y="27071"/>
                  </a:lnTo>
                  <a:lnTo>
                    <a:pt x="8232" y="26901"/>
                  </a:lnTo>
                  <a:lnTo>
                    <a:pt x="8571" y="27354"/>
                  </a:lnTo>
                  <a:lnTo>
                    <a:pt x="8882" y="27806"/>
                  </a:lnTo>
                  <a:lnTo>
                    <a:pt x="9448" y="28740"/>
                  </a:lnTo>
                  <a:lnTo>
                    <a:pt x="9986" y="29673"/>
                  </a:lnTo>
                  <a:lnTo>
                    <a:pt x="10523" y="30550"/>
                  </a:lnTo>
                  <a:lnTo>
                    <a:pt x="10778" y="30974"/>
                  </a:lnTo>
                  <a:lnTo>
                    <a:pt x="11032" y="31370"/>
                  </a:lnTo>
                  <a:lnTo>
                    <a:pt x="11315" y="31738"/>
                  </a:lnTo>
                  <a:lnTo>
                    <a:pt x="11626" y="32077"/>
                  </a:lnTo>
                  <a:lnTo>
                    <a:pt x="11937" y="32360"/>
                  </a:lnTo>
                  <a:lnTo>
                    <a:pt x="12248" y="32643"/>
                  </a:lnTo>
                  <a:lnTo>
                    <a:pt x="12616" y="32869"/>
                  </a:lnTo>
                  <a:lnTo>
                    <a:pt x="13012" y="33039"/>
                  </a:lnTo>
                  <a:lnTo>
                    <a:pt x="14681" y="33633"/>
                  </a:lnTo>
                  <a:lnTo>
                    <a:pt x="16463" y="34199"/>
                  </a:lnTo>
                  <a:lnTo>
                    <a:pt x="18358" y="34793"/>
                  </a:lnTo>
                  <a:lnTo>
                    <a:pt x="20367" y="35330"/>
                  </a:lnTo>
                  <a:lnTo>
                    <a:pt x="22545" y="35896"/>
                  </a:lnTo>
                  <a:lnTo>
                    <a:pt x="24864" y="36434"/>
                  </a:lnTo>
                  <a:lnTo>
                    <a:pt x="27353" y="36999"/>
                  </a:lnTo>
                  <a:lnTo>
                    <a:pt x="30041" y="37537"/>
                  </a:lnTo>
                  <a:lnTo>
                    <a:pt x="30323" y="37565"/>
                  </a:lnTo>
                  <a:lnTo>
                    <a:pt x="30635" y="37593"/>
                  </a:lnTo>
                  <a:lnTo>
                    <a:pt x="31229" y="37593"/>
                  </a:lnTo>
                  <a:lnTo>
                    <a:pt x="31512" y="37565"/>
                  </a:lnTo>
                  <a:lnTo>
                    <a:pt x="31823" y="37508"/>
                  </a:lnTo>
                  <a:lnTo>
                    <a:pt x="32106" y="37424"/>
                  </a:lnTo>
                  <a:lnTo>
                    <a:pt x="32388" y="37339"/>
                  </a:lnTo>
                  <a:lnTo>
                    <a:pt x="32643" y="37226"/>
                  </a:lnTo>
                  <a:lnTo>
                    <a:pt x="32898" y="37084"/>
                  </a:lnTo>
                  <a:lnTo>
                    <a:pt x="33124" y="36943"/>
                  </a:lnTo>
                  <a:lnTo>
                    <a:pt x="33350" y="36773"/>
                  </a:lnTo>
                  <a:lnTo>
                    <a:pt x="33548" y="36575"/>
                  </a:lnTo>
                  <a:lnTo>
                    <a:pt x="33718" y="36377"/>
                  </a:lnTo>
                  <a:lnTo>
                    <a:pt x="33859" y="36151"/>
                  </a:lnTo>
                  <a:lnTo>
                    <a:pt x="33972" y="35924"/>
                  </a:lnTo>
                  <a:lnTo>
                    <a:pt x="34057" y="35613"/>
                  </a:lnTo>
                  <a:lnTo>
                    <a:pt x="34086" y="35302"/>
                  </a:lnTo>
                  <a:lnTo>
                    <a:pt x="34057" y="35019"/>
                  </a:lnTo>
                  <a:lnTo>
                    <a:pt x="34029" y="34708"/>
                  </a:lnTo>
                  <a:lnTo>
                    <a:pt x="34001" y="34623"/>
                  </a:lnTo>
                  <a:lnTo>
                    <a:pt x="33972" y="34482"/>
                  </a:lnTo>
                  <a:lnTo>
                    <a:pt x="33916" y="34284"/>
                  </a:lnTo>
                  <a:lnTo>
                    <a:pt x="33859" y="34086"/>
                  </a:lnTo>
                  <a:lnTo>
                    <a:pt x="33831" y="34058"/>
                  </a:lnTo>
                  <a:lnTo>
                    <a:pt x="33774" y="33888"/>
                  </a:lnTo>
                  <a:lnTo>
                    <a:pt x="33576" y="33265"/>
                  </a:lnTo>
                  <a:lnTo>
                    <a:pt x="33463" y="32926"/>
                  </a:lnTo>
                  <a:lnTo>
                    <a:pt x="33407" y="32587"/>
                  </a:lnTo>
                  <a:lnTo>
                    <a:pt x="33378" y="32247"/>
                  </a:lnTo>
                  <a:lnTo>
                    <a:pt x="33407" y="31879"/>
                  </a:lnTo>
                  <a:lnTo>
                    <a:pt x="33463" y="31540"/>
                  </a:lnTo>
                  <a:lnTo>
                    <a:pt x="33548" y="31201"/>
                  </a:lnTo>
                  <a:lnTo>
                    <a:pt x="33633" y="31059"/>
                  </a:lnTo>
                  <a:lnTo>
                    <a:pt x="33718" y="30918"/>
                  </a:lnTo>
                  <a:lnTo>
                    <a:pt x="33831" y="30776"/>
                  </a:lnTo>
                  <a:lnTo>
                    <a:pt x="33944" y="30635"/>
                  </a:lnTo>
                  <a:lnTo>
                    <a:pt x="34086" y="30493"/>
                  </a:lnTo>
                  <a:lnTo>
                    <a:pt x="34199" y="30352"/>
                  </a:lnTo>
                  <a:lnTo>
                    <a:pt x="34312" y="30239"/>
                  </a:lnTo>
                  <a:lnTo>
                    <a:pt x="34425" y="30069"/>
                  </a:lnTo>
                  <a:lnTo>
                    <a:pt x="34595" y="29786"/>
                  </a:lnTo>
                  <a:lnTo>
                    <a:pt x="34595" y="29758"/>
                  </a:lnTo>
                  <a:lnTo>
                    <a:pt x="34736" y="29419"/>
                  </a:lnTo>
                  <a:lnTo>
                    <a:pt x="34821" y="29079"/>
                  </a:lnTo>
                  <a:lnTo>
                    <a:pt x="34849" y="28740"/>
                  </a:lnTo>
                  <a:lnTo>
                    <a:pt x="34821" y="28400"/>
                  </a:lnTo>
                  <a:lnTo>
                    <a:pt x="34764" y="28089"/>
                  </a:lnTo>
                  <a:lnTo>
                    <a:pt x="34651" y="27750"/>
                  </a:lnTo>
                  <a:lnTo>
                    <a:pt x="34482" y="27439"/>
                  </a:lnTo>
                  <a:lnTo>
                    <a:pt x="34284" y="27156"/>
                  </a:lnTo>
                  <a:lnTo>
                    <a:pt x="34057" y="26929"/>
                  </a:lnTo>
                  <a:lnTo>
                    <a:pt x="34284" y="26675"/>
                  </a:lnTo>
                  <a:lnTo>
                    <a:pt x="34482" y="26477"/>
                  </a:lnTo>
                  <a:lnTo>
                    <a:pt x="34623" y="26222"/>
                  </a:lnTo>
                  <a:lnTo>
                    <a:pt x="34764" y="25996"/>
                  </a:lnTo>
                  <a:lnTo>
                    <a:pt x="34849" y="25741"/>
                  </a:lnTo>
                  <a:lnTo>
                    <a:pt x="34906" y="25487"/>
                  </a:lnTo>
                  <a:lnTo>
                    <a:pt x="34878" y="25260"/>
                  </a:lnTo>
                  <a:lnTo>
                    <a:pt x="34849" y="25147"/>
                  </a:lnTo>
                  <a:lnTo>
                    <a:pt x="34821" y="25034"/>
                  </a:lnTo>
                  <a:lnTo>
                    <a:pt x="34736" y="24921"/>
                  </a:lnTo>
                  <a:lnTo>
                    <a:pt x="34680" y="24836"/>
                  </a:lnTo>
                  <a:lnTo>
                    <a:pt x="34368" y="24468"/>
                  </a:lnTo>
                  <a:lnTo>
                    <a:pt x="34142" y="24129"/>
                  </a:lnTo>
                  <a:lnTo>
                    <a:pt x="34057" y="23931"/>
                  </a:lnTo>
                  <a:lnTo>
                    <a:pt x="33972" y="23761"/>
                  </a:lnTo>
                  <a:lnTo>
                    <a:pt x="33944" y="23592"/>
                  </a:lnTo>
                  <a:lnTo>
                    <a:pt x="33916" y="23422"/>
                  </a:lnTo>
                  <a:lnTo>
                    <a:pt x="33888" y="23054"/>
                  </a:lnTo>
                  <a:lnTo>
                    <a:pt x="33944" y="22658"/>
                  </a:lnTo>
                  <a:lnTo>
                    <a:pt x="34029" y="22234"/>
                  </a:lnTo>
                  <a:lnTo>
                    <a:pt x="34170" y="21781"/>
                  </a:lnTo>
                  <a:lnTo>
                    <a:pt x="34482" y="21583"/>
                  </a:lnTo>
                  <a:lnTo>
                    <a:pt x="34764" y="21442"/>
                  </a:lnTo>
                  <a:lnTo>
                    <a:pt x="35019" y="21329"/>
                  </a:lnTo>
                  <a:lnTo>
                    <a:pt x="35302" y="21216"/>
                  </a:lnTo>
                  <a:lnTo>
                    <a:pt x="35783" y="21074"/>
                  </a:lnTo>
                  <a:lnTo>
                    <a:pt x="36207" y="20961"/>
                  </a:lnTo>
                  <a:lnTo>
                    <a:pt x="36660" y="20820"/>
                  </a:lnTo>
                  <a:lnTo>
                    <a:pt x="36858" y="20735"/>
                  </a:lnTo>
                  <a:lnTo>
                    <a:pt x="37084" y="20622"/>
                  </a:lnTo>
                  <a:lnTo>
                    <a:pt x="37310" y="20508"/>
                  </a:lnTo>
                  <a:lnTo>
                    <a:pt x="37537" y="20339"/>
                  </a:lnTo>
                  <a:lnTo>
                    <a:pt x="37763" y="20112"/>
                  </a:lnTo>
                  <a:lnTo>
                    <a:pt x="37989" y="19886"/>
                  </a:lnTo>
                  <a:lnTo>
                    <a:pt x="38300" y="19547"/>
                  </a:lnTo>
                  <a:lnTo>
                    <a:pt x="38583" y="19179"/>
                  </a:lnTo>
                  <a:lnTo>
                    <a:pt x="38809" y="18811"/>
                  </a:lnTo>
                  <a:lnTo>
                    <a:pt x="38923" y="18613"/>
                  </a:lnTo>
                  <a:lnTo>
                    <a:pt x="39007" y="18415"/>
                  </a:lnTo>
                  <a:lnTo>
                    <a:pt x="39064" y="18245"/>
                  </a:lnTo>
                  <a:lnTo>
                    <a:pt x="39064" y="18104"/>
                  </a:lnTo>
                  <a:lnTo>
                    <a:pt x="39092" y="17934"/>
                  </a:lnTo>
                  <a:lnTo>
                    <a:pt x="39064" y="17793"/>
                  </a:lnTo>
                  <a:lnTo>
                    <a:pt x="39036" y="17595"/>
                  </a:lnTo>
                  <a:lnTo>
                    <a:pt x="38979" y="17397"/>
                  </a:lnTo>
                  <a:lnTo>
                    <a:pt x="38866" y="17227"/>
                  </a:lnTo>
                  <a:lnTo>
                    <a:pt x="38753" y="17057"/>
                  </a:lnTo>
                  <a:lnTo>
                    <a:pt x="38640" y="16916"/>
                  </a:lnTo>
                  <a:lnTo>
                    <a:pt x="38498" y="16775"/>
                  </a:lnTo>
                  <a:lnTo>
                    <a:pt x="38329" y="16661"/>
                  </a:lnTo>
                  <a:lnTo>
                    <a:pt x="38131" y="16577"/>
                  </a:lnTo>
                  <a:lnTo>
                    <a:pt x="37593" y="16294"/>
                  </a:lnTo>
                  <a:lnTo>
                    <a:pt x="37112" y="15954"/>
                  </a:lnTo>
                  <a:lnTo>
                    <a:pt x="36688" y="15615"/>
                  </a:lnTo>
                  <a:lnTo>
                    <a:pt x="36292" y="15219"/>
                  </a:lnTo>
                  <a:lnTo>
                    <a:pt x="35924" y="14795"/>
                  </a:lnTo>
                  <a:lnTo>
                    <a:pt x="35613" y="14370"/>
                  </a:lnTo>
                  <a:lnTo>
                    <a:pt x="35302" y="13918"/>
                  </a:lnTo>
                  <a:lnTo>
                    <a:pt x="34991" y="13437"/>
                  </a:lnTo>
                  <a:lnTo>
                    <a:pt x="34425" y="12447"/>
                  </a:lnTo>
                  <a:lnTo>
                    <a:pt x="33803" y="11457"/>
                  </a:lnTo>
                  <a:lnTo>
                    <a:pt x="33492" y="10976"/>
                  </a:lnTo>
                  <a:lnTo>
                    <a:pt x="33152" y="10467"/>
                  </a:lnTo>
                  <a:lnTo>
                    <a:pt x="32784" y="9986"/>
                  </a:lnTo>
                  <a:lnTo>
                    <a:pt x="32360" y="9533"/>
                  </a:lnTo>
                  <a:lnTo>
                    <a:pt x="32162" y="9279"/>
                  </a:lnTo>
                  <a:lnTo>
                    <a:pt x="32021" y="9024"/>
                  </a:lnTo>
                  <a:lnTo>
                    <a:pt x="31879" y="8741"/>
                  </a:lnTo>
                  <a:lnTo>
                    <a:pt x="31794" y="8430"/>
                  </a:lnTo>
                  <a:lnTo>
                    <a:pt x="31738" y="8147"/>
                  </a:lnTo>
                  <a:lnTo>
                    <a:pt x="31710" y="7836"/>
                  </a:lnTo>
                  <a:lnTo>
                    <a:pt x="31681" y="7525"/>
                  </a:lnTo>
                  <a:lnTo>
                    <a:pt x="31681" y="7214"/>
                  </a:lnTo>
                  <a:lnTo>
                    <a:pt x="31738" y="6705"/>
                  </a:lnTo>
                  <a:lnTo>
                    <a:pt x="31823" y="6195"/>
                  </a:lnTo>
                  <a:lnTo>
                    <a:pt x="31851" y="5969"/>
                  </a:lnTo>
                  <a:lnTo>
                    <a:pt x="31851" y="5715"/>
                  </a:lnTo>
                  <a:lnTo>
                    <a:pt x="31823" y="5460"/>
                  </a:lnTo>
                  <a:lnTo>
                    <a:pt x="31766" y="5205"/>
                  </a:lnTo>
                  <a:lnTo>
                    <a:pt x="31625" y="4838"/>
                  </a:lnTo>
                  <a:lnTo>
                    <a:pt x="31455" y="4498"/>
                  </a:lnTo>
                  <a:lnTo>
                    <a:pt x="31087" y="3791"/>
                  </a:lnTo>
                  <a:lnTo>
                    <a:pt x="30097" y="1896"/>
                  </a:lnTo>
                  <a:lnTo>
                    <a:pt x="2907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1" name="Google Shape;5711;p40"/>
            <p:cNvSpPr/>
            <p:nvPr/>
          </p:nvSpPr>
          <p:spPr>
            <a:xfrm>
              <a:off x="7154875" y="3250300"/>
              <a:ext cx="103975" cy="137225"/>
            </a:xfrm>
            <a:custGeom>
              <a:avLst/>
              <a:gdLst/>
              <a:ahLst/>
              <a:cxnLst/>
              <a:rect l="l" t="t" r="r" b="b"/>
              <a:pathLst>
                <a:path w="4159" h="5489" extrusionOk="0">
                  <a:moveTo>
                    <a:pt x="4158" y="1"/>
                  </a:moveTo>
                  <a:lnTo>
                    <a:pt x="3394" y="283"/>
                  </a:lnTo>
                  <a:lnTo>
                    <a:pt x="2631" y="510"/>
                  </a:lnTo>
                  <a:lnTo>
                    <a:pt x="1867" y="736"/>
                  </a:lnTo>
                  <a:lnTo>
                    <a:pt x="1160" y="962"/>
                  </a:lnTo>
                  <a:lnTo>
                    <a:pt x="849" y="1104"/>
                  </a:lnTo>
                  <a:lnTo>
                    <a:pt x="594" y="1217"/>
                  </a:lnTo>
                  <a:lnTo>
                    <a:pt x="339" y="1358"/>
                  </a:lnTo>
                  <a:lnTo>
                    <a:pt x="170" y="1500"/>
                  </a:lnTo>
                  <a:lnTo>
                    <a:pt x="57" y="1669"/>
                  </a:lnTo>
                  <a:lnTo>
                    <a:pt x="0" y="1839"/>
                  </a:lnTo>
                  <a:lnTo>
                    <a:pt x="0" y="1924"/>
                  </a:lnTo>
                  <a:lnTo>
                    <a:pt x="0" y="2009"/>
                  </a:lnTo>
                  <a:lnTo>
                    <a:pt x="85" y="2207"/>
                  </a:lnTo>
                  <a:lnTo>
                    <a:pt x="198" y="2461"/>
                  </a:lnTo>
                  <a:lnTo>
                    <a:pt x="339" y="2688"/>
                  </a:lnTo>
                  <a:lnTo>
                    <a:pt x="481" y="2914"/>
                  </a:lnTo>
                  <a:lnTo>
                    <a:pt x="679" y="3140"/>
                  </a:lnTo>
                  <a:lnTo>
                    <a:pt x="1075" y="3536"/>
                  </a:lnTo>
                  <a:lnTo>
                    <a:pt x="1556" y="3932"/>
                  </a:lnTo>
                  <a:lnTo>
                    <a:pt x="2546" y="4668"/>
                  </a:lnTo>
                  <a:lnTo>
                    <a:pt x="3027" y="5064"/>
                  </a:lnTo>
                  <a:lnTo>
                    <a:pt x="3479" y="5488"/>
                  </a:lnTo>
                  <a:lnTo>
                    <a:pt x="3394" y="5064"/>
                  </a:lnTo>
                  <a:lnTo>
                    <a:pt x="3281" y="4668"/>
                  </a:lnTo>
                  <a:lnTo>
                    <a:pt x="2998" y="3847"/>
                  </a:lnTo>
                  <a:lnTo>
                    <a:pt x="2885" y="3508"/>
                  </a:lnTo>
                  <a:lnTo>
                    <a:pt x="2829" y="3169"/>
                  </a:lnTo>
                  <a:lnTo>
                    <a:pt x="2800" y="2829"/>
                  </a:lnTo>
                  <a:lnTo>
                    <a:pt x="2829" y="2461"/>
                  </a:lnTo>
                  <a:lnTo>
                    <a:pt x="2885" y="2122"/>
                  </a:lnTo>
                  <a:lnTo>
                    <a:pt x="2970" y="1783"/>
                  </a:lnTo>
                  <a:lnTo>
                    <a:pt x="3140" y="1500"/>
                  </a:lnTo>
                  <a:lnTo>
                    <a:pt x="3253" y="1358"/>
                  </a:lnTo>
                  <a:lnTo>
                    <a:pt x="3366" y="1217"/>
                  </a:lnTo>
                  <a:lnTo>
                    <a:pt x="3621" y="934"/>
                  </a:lnTo>
                  <a:lnTo>
                    <a:pt x="3847" y="651"/>
                  </a:lnTo>
                  <a:lnTo>
                    <a:pt x="4017" y="340"/>
                  </a:lnTo>
                  <a:lnTo>
                    <a:pt x="4158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2" name="Google Shape;5712;p40"/>
            <p:cNvSpPr/>
            <p:nvPr/>
          </p:nvSpPr>
          <p:spPr>
            <a:xfrm>
              <a:off x="6911600" y="2658400"/>
              <a:ext cx="232675" cy="125900"/>
            </a:xfrm>
            <a:custGeom>
              <a:avLst/>
              <a:gdLst/>
              <a:ahLst/>
              <a:cxnLst/>
              <a:rect l="l" t="t" r="r" b="b"/>
              <a:pathLst>
                <a:path w="9307" h="5036" extrusionOk="0">
                  <a:moveTo>
                    <a:pt x="7468" y="1"/>
                  </a:moveTo>
                  <a:lnTo>
                    <a:pt x="7157" y="29"/>
                  </a:lnTo>
                  <a:lnTo>
                    <a:pt x="6846" y="57"/>
                  </a:lnTo>
                  <a:lnTo>
                    <a:pt x="6478" y="142"/>
                  </a:lnTo>
                  <a:lnTo>
                    <a:pt x="5771" y="312"/>
                  </a:lnTo>
                  <a:lnTo>
                    <a:pt x="5007" y="538"/>
                  </a:lnTo>
                  <a:lnTo>
                    <a:pt x="4243" y="793"/>
                  </a:lnTo>
                  <a:lnTo>
                    <a:pt x="3565" y="1076"/>
                  </a:lnTo>
                  <a:lnTo>
                    <a:pt x="2942" y="1359"/>
                  </a:lnTo>
                  <a:lnTo>
                    <a:pt x="2235" y="1726"/>
                  </a:lnTo>
                  <a:lnTo>
                    <a:pt x="1528" y="2122"/>
                  </a:lnTo>
                  <a:lnTo>
                    <a:pt x="1358" y="2264"/>
                  </a:lnTo>
                  <a:lnTo>
                    <a:pt x="1160" y="2434"/>
                  </a:lnTo>
                  <a:lnTo>
                    <a:pt x="708" y="2886"/>
                  </a:lnTo>
                  <a:lnTo>
                    <a:pt x="312" y="3395"/>
                  </a:lnTo>
                  <a:lnTo>
                    <a:pt x="1" y="3820"/>
                  </a:lnTo>
                  <a:lnTo>
                    <a:pt x="1" y="3820"/>
                  </a:lnTo>
                  <a:lnTo>
                    <a:pt x="85" y="3791"/>
                  </a:lnTo>
                  <a:lnTo>
                    <a:pt x="425" y="3593"/>
                  </a:lnTo>
                  <a:lnTo>
                    <a:pt x="991" y="3282"/>
                  </a:lnTo>
                  <a:lnTo>
                    <a:pt x="1726" y="2886"/>
                  </a:lnTo>
                  <a:lnTo>
                    <a:pt x="2659" y="2434"/>
                  </a:lnTo>
                  <a:lnTo>
                    <a:pt x="3169" y="2236"/>
                  </a:lnTo>
                  <a:lnTo>
                    <a:pt x="3706" y="2009"/>
                  </a:lnTo>
                  <a:lnTo>
                    <a:pt x="4300" y="1811"/>
                  </a:lnTo>
                  <a:lnTo>
                    <a:pt x="4894" y="1642"/>
                  </a:lnTo>
                  <a:lnTo>
                    <a:pt x="5488" y="1500"/>
                  </a:lnTo>
                  <a:lnTo>
                    <a:pt x="6139" y="1387"/>
                  </a:lnTo>
                  <a:lnTo>
                    <a:pt x="6422" y="1359"/>
                  </a:lnTo>
                  <a:lnTo>
                    <a:pt x="6676" y="1387"/>
                  </a:lnTo>
                  <a:lnTo>
                    <a:pt x="6959" y="1444"/>
                  </a:lnTo>
                  <a:lnTo>
                    <a:pt x="7185" y="1557"/>
                  </a:lnTo>
                  <a:lnTo>
                    <a:pt x="7440" y="1698"/>
                  </a:lnTo>
                  <a:lnTo>
                    <a:pt x="7638" y="1868"/>
                  </a:lnTo>
                  <a:lnTo>
                    <a:pt x="7808" y="2066"/>
                  </a:lnTo>
                  <a:lnTo>
                    <a:pt x="7977" y="2320"/>
                  </a:lnTo>
                  <a:lnTo>
                    <a:pt x="8090" y="2603"/>
                  </a:lnTo>
                  <a:lnTo>
                    <a:pt x="8175" y="2886"/>
                  </a:lnTo>
                  <a:lnTo>
                    <a:pt x="8232" y="3197"/>
                  </a:lnTo>
                  <a:lnTo>
                    <a:pt x="8232" y="3508"/>
                  </a:lnTo>
                  <a:lnTo>
                    <a:pt x="8204" y="3820"/>
                  </a:lnTo>
                  <a:lnTo>
                    <a:pt x="8147" y="4131"/>
                  </a:lnTo>
                  <a:lnTo>
                    <a:pt x="8034" y="4414"/>
                  </a:lnTo>
                  <a:lnTo>
                    <a:pt x="7921" y="4668"/>
                  </a:lnTo>
                  <a:lnTo>
                    <a:pt x="7836" y="4838"/>
                  </a:lnTo>
                  <a:lnTo>
                    <a:pt x="7836" y="4951"/>
                  </a:lnTo>
                  <a:lnTo>
                    <a:pt x="7836" y="4979"/>
                  </a:lnTo>
                  <a:lnTo>
                    <a:pt x="7864" y="5008"/>
                  </a:lnTo>
                  <a:lnTo>
                    <a:pt x="7949" y="5036"/>
                  </a:lnTo>
                  <a:lnTo>
                    <a:pt x="8090" y="5008"/>
                  </a:lnTo>
                  <a:lnTo>
                    <a:pt x="8232" y="4923"/>
                  </a:lnTo>
                  <a:lnTo>
                    <a:pt x="8402" y="4838"/>
                  </a:lnTo>
                  <a:lnTo>
                    <a:pt x="8571" y="4696"/>
                  </a:lnTo>
                  <a:lnTo>
                    <a:pt x="8769" y="4470"/>
                  </a:lnTo>
                  <a:lnTo>
                    <a:pt x="8967" y="4272"/>
                  </a:lnTo>
                  <a:lnTo>
                    <a:pt x="9109" y="4046"/>
                  </a:lnTo>
                  <a:lnTo>
                    <a:pt x="9194" y="3791"/>
                  </a:lnTo>
                  <a:lnTo>
                    <a:pt x="9278" y="3565"/>
                  </a:lnTo>
                  <a:lnTo>
                    <a:pt x="9307" y="3310"/>
                  </a:lnTo>
                  <a:lnTo>
                    <a:pt x="9307" y="3028"/>
                  </a:lnTo>
                  <a:lnTo>
                    <a:pt x="9278" y="2745"/>
                  </a:lnTo>
                  <a:lnTo>
                    <a:pt x="9194" y="2038"/>
                  </a:lnTo>
                  <a:lnTo>
                    <a:pt x="9109" y="1642"/>
                  </a:lnTo>
                  <a:lnTo>
                    <a:pt x="8996" y="1217"/>
                  </a:lnTo>
                  <a:lnTo>
                    <a:pt x="8854" y="849"/>
                  </a:lnTo>
                  <a:lnTo>
                    <a:pt x="8684" y="538"/>
                  </a:lnTo>
                  <a:lnTo>
                    <a:pt x="8571" y="397"/>
                  </a:lnTo>
                  <a:lnTo>
                    <a:pt x="8458" y="284"/>
                  </a:lnTo>
                  <a:lnTo>
                    <a:pt x="8345" y="171"/>
                  </a:lnTo>
                  <a:lnTo>
                    <a:pt x="8204" y="114"/>
                  </a:lnTo>
                  <a:lnTo>
                    <a:pt x="8006" y="57"/>
                  </a:lnTo>
                  <a:lnTo>
                    <a:pt x="7751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3" name="Google Shape;5713;p40"/>
            <p:cNvSpPr/>
            <p:nvPr/>
          </p:nvSpPr>
          <p:spPr>
            <a:xfrm>
              <a:off x="6905225" y="2624475"/>
              <a:ext cx="218550" cy="129425"/>
            </a:xfrm>
            <a:custGeom>
              <a:avLst/>
              <a:gdLst/>
              <a:ahLst/>
              <a:cxnLst/>
              <a:rect l="l" t="t" r="r" b="b"/>
              <a:pathLst>
                <a:path w="8742" h="5177" extrusionOk="0">
                  <a:moveTo>
                    <a:pt x="7384" y="0"/>
                  </a:moveTo>
                  <a:lnTo>
                    <a:pt x="6988" y="57"/>
                  </a:lnTo>
                  <a:lnTo>
                    <a:pt x="6563" y="142"/>
                  </a:lnTo>
                  <a:lnTo>
                    <a:pt x="6196" y="255"/>
                  </a:lnTo>
                  <a:lnTo>
                    <a:pt x="5800" y="368"/>
                  </a:lnTo>
                  <a:lnTo>
                    <a:pt x="5064" y="651"/>
                  </a:lnTo>
                  <a:lnTo>
                    <a:pt x="4385" y="962"/>
                  </a:lnTo>
                  <a:lnTo>
                    <a:pt x="3735" y="1330"/>
                  </a:lnTo>
                  <a:lnTo>
                    <a:pt x="3112" y="1726"/>
                  </a:lnTo>
                  <a:lnTo>
                    <a:pt x="2547" y="2122"/>
                  </a:lnTo>
                  <a:lnTo>
                    <a:pt x="2038" y="2518"/>
                  </a:lnTo>
                  <a:lnTo>
                    <a:pt x="1585" y="2942"/>
                  </a:lnTo>
                  <a:lnTo>
                    <a:pt x="1189" y="3338"/>
                  </a:lnTo>
                  <a:lnTo>
                    <a:pt x="821" y="3706"/>
                  </a:lnTo>
                  <a:lnTo>
                    <a:pt x="538" y="4045"/>
                  </a:lnTo>
                  <a:lnTo>
                    <a:pt x="312" y="4356"/>
                  </a:lnTo>
                  <a:lnTo>
                    <a:pt x="142" y="4583"/>
                  </a:lnTo>
                  <a:lnTo>
                    <a:pt x="29" y="4781"/>
                  </a:lnTo>
                  <a:lnTo>
                    <a:pt x="1" y="4894"/>
                  </a:lnTo>
                  <a:lnTo>
                    <a:pt x="29" y="4979"/>
                  </a:lnTo>
                  <a:lnTo>
                    <a:pt x="58" y="5092"/>
                  </a:lnTo>
                  <a:lnTo>
                    <a:pt x="142" y="5148"/>
                  </a:lnTo>
                  <a:lnTo>
                    <a:pt x="256" y="5177"/>
                  </a:lnTo>
                  <a:lnTo>
                    <a:pt x="397" y="5148"/>
                  </a:lnTo>
                  <a:lnTo>
                    <a:pt x="510" y="5092"/>
                  </a:lnTo>
                  <a:lnTo>
                    <a:pt x="736" y="4979"/>
                  </a:lnTo>
                  <a:lnTo>
                    <a:pt x="934" y="4809"/>
                  </a:lnTo>
                  <a:lnTo>
                    <a:pt x="1132" y="4639"/>
                  </a:lnTo>
                  <a:lnTo>
                    <a:pt x="1557" y="4328"/>
                  </a:lnTo>
                  <a:lnTo>
                    <a:pt x="1981" y="4017"/>
                  </a:lnTo>
                  <a:lnTo>
                    <a:pt x="2434" y="3734"/>
                  </a:lnTo>
                  <a:lnTo>
                    <a:pt x="2914" y="3479"/>
                  </a:lnTo>
                  <a:lnTo>
                    <a:pt x="3395" y="3225"/>
                  </a:lnTo>
                  <a:lnTo>
                    <a:pt x="3876" y="2999"/>
                  </a:lnTo>
                  <a:lnTo>
                    <a:pt x="4357" y="2801"/>
                  </a:lnTo>
                  <a:lnTo>
                    <a:pt x="4866" y="2631"/>
                  </a:lnTo>
                  <a:lnTo>
                    <a:pt x="5375" y="2489"/>
                  </a:lnTo>
                  <a:lnTo>
                    <a:pt x="5885" y="2376"/>
                  </a:lnTo>
                  <a:lnTo>
                    <a:pt x="6394" y="2291"/>
                  </a:lnTo>
                  <a:lnTo>
                    <a:pt x="6931" y="2235"/>
                  </a:lnTo>
                  <a:lnTo>
                    <a:pt x="7978" y="2150"/>
                  </a:lnTo>
                  <a:lnTo>
                    <a:pt x="8204" y="2093"/>
                  </a:lnTo>
                  <a:lnTo>
                    <a:pt x="8402" y="2008"/>
                  </a:lnTo>
                  <a:lnTo>
                    <a:pt x="8543" y="1895"/>
                  </a:lnTo>
                  <a:lnTo>
                    <a:pt x="8657" y="1726"/>
                  </a:lnTo>
                  <a:lnTo>
                    <a:pt x="8713" y="1556"/>
                  </a:lnTo>
                  <a:lnTo>
                    <a:pt x="8741" y="1358"/>
                  </a:lnTo>
                  <a:lnTo>
                    <a:pt x="8741" y="1160"/>
                  </a:lnTo>
                  <a:lnTo>
                    <a:pt x="8713" y="962"/>
                  </a:lnTo>
                  <a:lnTo>
                    <a:pt x="8628" y="764"/>
                  </a:lnTo>
                  <a:lnTo>
                    <a:pt x="8515" y="566"/>
                  </a:lnTo>
                  <a:lnTo>
                    <a:pt x="8402" y="396"/>
                  </a:lnTo>
                  <a:lnTo>
                    <a:pt x="8232" y="255"/>
                  </a:lnTo>
                  <a:lnTo>
                    <a:pt x="8063" y="113"/>
                  </a:lnTo>
                  <a:lnTo>
                    <a:pt x="7865" y="28"/>
                  </a:lnTo>
                  <a:lnTo>
                    <a:pt x="763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4" name="Google Shape;5714;p40"/>
            <p:cNvSpPr/>
            <p:nvPr/>
          </p:nvSpPr>
          <p:spPr>
            <a:xfrm>
              <a:off x="6971700" y="2760250"/>
              <a:ext cx="167625" cy="62250"/>
            </a:xfrm>
            <a:custGeom>
              <a:avLst/>
              <a:gdLst/>
              <a:ahLst/>
              <a:cxnLst/>
              <a:rect l="l" t="t" r="r" b="b"/>
              <a:pathLst>
                <a:path w="6705" h="2490" extrusionOk="0">
                  <a:moveTo>
                    <a:pt x="6280" y="0"/>
                  </a:moveTo>
                  <a:lnTo>
                    <a:pt x="6167" y="28"/>
                  </a:lnTo>
                  <a:lnTo>
                    <a:pt x="5998" y="170"/>
                  </a:lnTo>
                  <a:lnTo>
                    <a:pt x="5828" y="311"/>
                  </a:lnTo>
                  <a:lnTo>
                    <a:pt x="5517" y="594"/>
                  </a:lnTo>
                  <a:lnTo>
                    <a:pt x="5206" y="820"/>
                  </a:lnTo>
                  <a:lnTo>
                    <a:pt x="4866" y="1047"/>
                  </a:lnTo>
                  <a:lnTo>
                    <a:pt x="4527" y="1245"/>
                  </a:lnTo>
                  <a:lnTo>
                    <a:pt x="4159" y="1414"/>
                  </a:lnTo>
                  <a:lnTo>
                    <a:pt x="3763" y="1556"/>
                  </a:lnTo>
                  <a:lnTo>
                    <a:pt x="3395" y="1697"/>
                  </a:lnTo>
                  <a:lnTo>
                    <a:pt x="2999" y="1782"/>
                  </a:lnTo>
                  <a:lnTo>
                    <a:pt x="2603" y="1867"/>
                  </a:lnTo>
                  <a:lnTo>
                    <a:pt x="2207" y="1895"/>
                  </a:lnTo>
                  <a:lnTo>
                    <a:pt x="1811" y="1924"/>
                  </a:lnTo>
                  <a:lnTo>
                    <a:pt x="1387" y="1924"/>
                  </a:lnTo>
                  <a:lnTo>
                    <a:pt x="963" y="1895"/>
                  </a:lnTo>
                  <a:lnTo>
                    <a:pt x="567" y="1810"/>
                  </a:lnTo>
                  <a:lnTo>
                    <a:pt x="369" y="1810"/>
                  </a:lnTo>
                  <a:lnTo>
                    <a:pt x="142" y="1782"/>
                  </a:lnTo>
                  <a:lnTo>
                    <a:pt x="86" y="1810"/>
                  </a:lnTo>
                  <a:lnTo>
                    <a:pt x="57" y="1839"/>
                  </a:lnTo>
                  <a:lnTo>
                    <a:pt x="1" y="1895"/>
                  </a:lnTo>
                  <a:lnTo>
                    <a:pt x="1" y="1980"/>
                  </a:lnTo>
                  <a:lnTo>
                    <a:pt x="29" y="2037"/>
                  </a:lnTo>
                  <a:lnTo>
                    <a:pt x="57" y="2065"/>
                  </a:lnTo>
                  <a:lnTo>
                    <a:pt x="255" y="2178"/>
                  </a:lnTo>
                  <a:lnTo>
                    <a:pt x="453" y="2263"/>
                  </a:lnTo>
                  <a:lnTo>
                    <a:pt x="651" y="2348"/>
                  </a:lnTo>
                  <a:lnTo>
                    <a:pt x="878" y="2376"/>
                  </a:lnTo>
                  <a:lnTo>
                    <a:pt x="1302" y="2461"/>
                  </a:lnTo>
                  <a:lnTo>
                    <a:pt x="1755" y="2489"/>
                  </a:lnTo>
                  <a:lnTo>
                    <a:pt x="2207" y="2489"/>
                  </a:lnTo>
                  <a:lnTo>
                    <a:pt x="2632" y="2461"/>
                  </a:lnTo>
                  <a:lnTo>
                    <a:pt x="3084" y="2404"/>
                  </a:lnTo>
                  <a:lnTo>
                    <a:pt x="3537" y="2320"/>
                  </a:lnTo>
                  <a:lnTo>
                    <a:pt x="3961" y="2206"/>
                  </a:lnTo>
                  <a:lnTo>
                    <a:pt x="4385" y="2065"/>
                  </a:lnTo>
                  <a:lnTo>
                    <a:pt x="4781" y="1895"/>
                  </a:lnTo>
                  <a:lnTo>
                    <a:pt x="5177" y="1697"/>
                  </a:lnTo>
                  <a:lnTo>
                    <a:pt x="5602" y="1471"/>
                  </a:lnTo>
                  <a:lnTo>
                    <a:pt x="5969" y="1188"/>
                  </a:lnTo>
                  <a:lnTo>
                    <a:pt x="6365" y="905"/>
                  </a:lnTo>
                  <a:lnTo>
                    <a:pt x="6535" y="736"/>
                  </a:lnTo>
                  <a:lnTo>
                    <a:pt x="6648" y="566"/>
                  </a:lnTo>
                  <a:lnTo>
                    <a:pt x="6705" y="453"/>
                  </a:lnTo>
                  <a:lnTo>
                    <a:pt x="6705" y="311"/>
                  </a:lnTo>
                  <a:lnTo>
                    <a:pt x="6676" y="198"/>
                  </a:lnTo>
                  <a:lnTo>
                    <a:pt x="6592" y="113"/>
                  </a:lnTo>
                  <a:lnTo>
                    <a:pt x="6507" y="28"/>
                  </a:lnTo>
                  <a:lnTo>
                    <a:pt x="639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5" name="Google Shape;5715;p40"/>
            <p:cNvSpPr/>
            <p:nvPr/>
          </p:nvSpPr>
          <p:spPr>
            <a:xfrm>
              <a:off x="6997175" y="2786400"/>
              <a:ext cx="154175" cy="57300"/>
            </a:xfrm>
            <a:custGeom>
              <a:avLst/>
              <a:gdLst/>
              <a:ahLst/>
              <a:cxnLst/>
              <a:rect l="l" t="t" r="r" b="b"/>
              <a:pathLst>
                <a:path w="6167" h="2292" extrusionOk="0">
                  <a:moveTo>
                    <a:pt x="5799" y="1"/>
                  </a:moveTo>
                  <a:lnTo>
                    <a:pt x="5686" y="57"/>
                  </a:lnTo>
                  <a:lnTo>
                    <a:pt x="5431" y="312"/>
                  </a:lnTo>
                  <a:lnTo>
                    <a:pt x="5120" y="538"/>
                  </a:lnTo>
                  <a:lnTo>
                    <a:pt x="4809" y="764"/>
                  </a:lnTo>
                  <a:lnTo>
                    <a:pt x="4498" y="962"/>
                  </a:lnTo>
                  <a:lnTo>
                    <a:pt x="4187" y="1132"/>
                  </a:lnTo>
                  <a:lnTo>
                    <a:pt x="3847" y="1274"/>
                  </a:lnTo>
                  <a:lnTo>
                    <a:pt x="3479" y="1415"/>
                  </a:lnTo>
                  <a:lnTo>
                    <a:pt x="3140" y="1556"/>
                  </a:lnTo>
                  <a:lnTo>
                    <a:pt x="2772" y="1641"/>
                  </a:lnTo>
                  <a:lnTo>
                    <a:pt x="2405" y="1726"/>
                  </a:lnTo>
                  <a:lnTo>
                    <a:pt x="2037" y="1811"/>
                  </a:lnTo>
                  <a:lnTo>
                    <a:pt x="1669" y="1839"/>
                  </a:lnTo>
                  <a:lnTo>
                    <a:pt x="1301" y="1868"/>
                  </a:lnTo>
                  <a:lnTo>
                    <a:pt x="538" y="1868"/>
                  </a:lnTo>
                  <a:lnTo>
                    <a:pt x="170" y="1839"/>
                  </a:lnTo>
                  <a:lnTo>
                    <a:pt x="113" y="1839"/>
                  </a:lnTo>
                  <a:lnTo>
                    <a:pt x="57" y="1868"/>
                  </a:lnTo>
                  <a:lnTo>
                    <a:pt x="28" y="1924"/>
                  </a:lnTo>
                  <a:lnTo>
                    <a:pt x="0" y="1981"/>
                  </a:lnTo>
                  <a:lnTo>
                    <a:pt x="28" y="2037"/>
                  </a:lnTo>
                  <a:lnTo>
                    <a:pt x="57" y="2122"/>
                  </a:lnTo>
                  <a:lnTo>
                    <a:pt x="85" y="2150"/>
                  </a:lnTo>
                  <a:lnTo>
                    <a:pt x="170" y="2179"/>
                  </a:lnTo>
                  <a:lnTo>
                    <a:pt x="566" y="2235"/>
                  </a:lnTo>
                  <a:lnTo>
                    <a:pt x="962" y="2264"/>
                  </a:lnTo>
                  <a:lnTo>
                    <a:pt x="1358" y="2292"/>
                  </a:lnTo>
                  <a:lnTo>
                    <a:pt x="1754" y="2264"/>
                  </a:lnTo>
                  <a:lnTo>
                    <a:pt x="2150" y="2235"/>
                  </a:lnTo>
                  <a:lnTo>
                    <a:pt x="2546" y="2179"/>
                  </a:lnTo>
                  <a:lnTo>
                    <a:pt x="2942" y="2094"/>
                  </a:lnTo>
                  <a:lnTo>
                    <a:pt x="3310" y="1981"/>
                  </a:lnTo>
                  <a:lnTo>
                    <a:pt x="3706" y="1868"/>
                  </a:lnTo>
                  <a:lnTo>
                    <a:pt x="4045" y="1698"/>
                  </a:lnTo>
                  <a:lnTo>
                    <a:pt x="4413" y="1556"/>
                  </a:lnTo>
                  <a:lnTo>
                    <a:pt x="4781" y="1358"/>
                  </a:lnTo>
                  <a:lnTo>
                    <a:pt x="5120" y="1160"/>
                  </a:lnTo>
                  <a:lnTo>
                    <a:pt x="5431" y="934"/>
                  </a:lnTo>
                  <a:lnTo>
                    <a:pt x="5771" y="708"/>
                  </a:lnTo>
                  <a:lnTo>
                    <a:pt x="6053" y="453"/>
                  </a:lnTo>
                  <a:lnTo>
                    <a:pt x="6138" y="368"/>
                  </a:lnTo>
                  <a:lnTo>
                    <a:pt x="6167" y="255"/>
                  </a:lnTo>
                  <a:lnTo>
                    <a:pt x="6138" y="170"/>
                  </a:lnTo>
                  <a:lnTo>
                    <a:pt x="6082" y="86"/>
                  </a:lnTo>
                  <a:lnTo>
                    <a:pt x="5997" y="29"/>
                  </a:lnTo>
                  <a:lnTo>
                    <a:pt x="5884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6" name="Google Shape;5716;p40"/>
            <p:cNvSpPr/>
            <p:nvPr/>
          </p:nvSpPr>
          <p:spPr>
            <a:xfrm>
              <a:off x="6424375" y="2951175"/>
              <a:ext cx="154875" cy="154900"/>
            </a:xfrm>
            <a:custGeom>
              <a:avLst/>
              <a:gdLst/>
              <a:ahLst/>
              <a:cxnLst/>
              <a:rect l="l" t="t" r="r" b="b"/>
              <a:pathLst>
                <a:path w="6195" h="6196" extrusionOk="0">
                  <a:moveTo>
                    <a:pt x="2461" y="0"/>
                  </a:moveTo>
                  <a:lnTo>
                    <a:pt x="2150" y="29"/>
                  </a:lnTo>
                  <a:lnTo>
                    <a:pt x="1839" y="114"/>
                  </a:lnTo>
                  <a:lnTo>
                    <a:pt x="1528" y="227"/>
                  </a:lnTo>
                  <a:lnTo>
                    <a:pt x="1245" y="396"/>
                  </a:lnTo>
                  <a:lnTo>
                    <a:pt x="990" y="566"/>
                  </a:lnTo>
                  <a:lnTo>
                    <a:pt x="764" y="792"/>
                  </a:lnTo>
                  <a:lnTo>
                    <a:pt x="566" y="1047"/>
                  </a:lnTo>
                  <a:lnTo>
                    <a:pt x="368" y="1330"/>
                  </a:lnTo>
                  <a:lnTo>
                    <a:pt x="226" y="1613"/>
                  </a:lnTo>
                  <a:lnTo>
                    <a:pt x="113" y="1924"/>
                  </a:lnTo>
                  <a:lnTo>
                    <a:pt x="28" y="2292"/>
                  </a:lnTo>
                  <a:lnTo>
                    <a:pt x="0" y="2659"/>
                  </a:lnTo>
                  <a:lnTo>
                    <a:pt x="0" y="3027"/>
                  </a:lnTo>
                  <a:lnTo>
                    <a:pt x="28" y="3367"/>
                  </a:lnTo>
                  <a:lnTo>
                    <a:pt x="113" y="3734"/>
                  </a:lnTo>
                  <a:lnTo>
                    <a:pt x="198" y="4074"/>
                  </a:lnTo>
                  <a:lnTo>
                    <a:pt x="340" y="4441"/>
                  </a:lnTo>
                  <a:lnTo>
                    <a:pt x="481" y="4781"/>
                  </a:lnTo>
                  <a:lnTo>
                    <a:pt x="509" y="4837"/>
                  </a:lnTo>
                  <a:lnTo>
                    <a:pt x="566" y="4837"/>
                  </a:lnTo>
                  <a:lnTo>
                    <a:pt x="594" y="4866"/>
                  </a:lnTo>
                  <a:lnTo>
                    <a:pt x="651" y="4837"/>
                  </a:lnTo>
                  <a:lnTo>
                    <a:pt x="707" y="4809"/>
                  </a:lnTo>
                  <a:lnTo>
                    <a:pt x="736" y="4781"/>
                  </a:lnTo>
                  <a:lnTo>
                    <a:pt x="764" y="4724"/>
                  </a:lnTo>
                  <a:lnTo>
                    <a:pt x="764" y="4668"/>
                  </a:lnTo>
                  <a:lnTo>
                    <a:pt x="651" y="4385"/>
                  </a:lnTo>
                  <a:lnTo>
                    <a:pt x="594" y="4074"/>
                  </a:lnTo>
                  <a:lnTo>
                    <a:pt x="538" y="3734"/>
                  </a:lnTo>
                  <a:lnTo>
                    <a:pt x="481" y="3423"/>
                  </a:lnTo>
                  <a:lnTo>
                    <a:pt x="481" y="3112"/>
                  </a:lnTo>
                  <a:lnTo>
                    <a:pt x="481" y="2772"/>
                  </a:lnTo>
                  <a:lnTo>
                    <a:pt x="509" y="2461"/>
                  </a:lnTo>
                  <a:lnTo>
                    <a:pt x="594" y="2150"/>
                  </a:lnTo>
                  <a:lnTo>
                    <a:pt x="679" y="1896"/>
                  </a:lnTo>
                  <a:lnTo>
                    <a:pt x="792" y="1669"/>
                  </a:lnTo>
                  <a:lnTo>
                    <a:pt x="934" y="1415"/>
                  </a:lnTo>
                  <a:lnTo>
                    <a:pt x="1103" y="1217"/>
                  </a:lnTo>
                  <a:lnTo>
                    <a:pt x="1301" y="1019"/>
                  </a:lnTo>
                  <a:lnTo>
                    <a:pt x="1499" y="849"/>
                  </a:lnTo>
                  <a:lnTo>
                    <a:pt x="1754" y="736"/>
                  </a:lnTo>
                  <a:lnTo>
                    <a:pt x="2008" y="623"/>
                  </a:lnTo>
                  <a:lnTo>
                    <a:pt x="2291" y="566"/>
                  </a:lnTo>
                  <a:lnTo>
                    <a:pt x="2546" y="566"/>
                  </a:lnTo>
                  <a:lnTo>
                    <a:pt x="2800" y="594"/>
                  </a:lnTo>
                  <a:lnTo>
                    <a:pt x="3027" y="651"/>
                  </a:lnTo>
                  <a:lnTo>
                    <a:pt x="3253" y="764"/>
                  </a:lnTo>
                  <a:lnTo>
                    <a:pt x="3451" y="906"/>
                  </a:lnTo>
                  <a:lnTo>
                    <a:pt x="3649" y="1047"/>
                  </a:lnTo>
                  <a:lnTo>
                    <a:pt x="3819" y="1245"/>
                  </a:lnTo>
                  <a:lnTo>
                    <a:pt x="3989" y="1443"/>
                  </a:lnTo>
                  <a:lnTo>
                    <a:pt x="4130" y="1669"/>
                  </a:lnTo>
                  <a:lnTo>
                    <a:pt x="4413" y="2150"/>
                  </a:lnTo>
                  <a:lnTo>
                    <a:pt x="4639" y="2659"/>
                  </a:lnTo>
                  <a:lnTo>
                    <a:pt x="4809" y="3140"/>
                  </a:lnTo>
                  <a:lnTo>
                    <a:pt x="4526" y="3225"/>
                  </a:lnTo>
                  <a:lnTo>
                    <a:pt x="4271" y="3367"/>
                  </a:lnTo>
                  <a:lnTo>
                    <a:pt x="4073" y="3565"/>
                  </a:lnTo>
                  <a:lnTo>
                    <a:pt x="3875" y="3791"/>
                  </a:lnTo>
                  <a:lnTo>
                    <a:pt x="3762" y="4045"/>
                  </a:lnTo>
                  <a:lnTo>
                    <a:pt x="3677" y="4328"/>
                  </a:lnTo>
                  <a:lnTo>
                    <a:pt x="3677" y="4639"/>
                  </a:lnTo>
                  <a:lnTo>
                    <a:pt x="3706" y="4781"/>
                  </a:lnTo>
                  <a:lnTo>
                    <a:pt x="3734" y="4951"/>
                  </a:lnTo>
                  <a:lnTo>
                    <a:pt x="3791" y="5092"/>
                  </a:lnTo>
                  <a:lnTo>
                    <a:pt x="3847" y="5233"/>
                  </a:lnTo>
                  <a:lnTo>
                    <a:pt x="3932" y="5375"/>
                  </a:lnTo>
                  <a:lnTo>
                    <a:pt x="4045" y="5488"/>
                  </a:lnTo>
                  <a:lnTo>
                    <a:pt x="4271" y="5686"/>
                  </a:lnTo>
                  <a:lnTo>
                    <a:pt x="4554" y="5856"/>
                  </a:lnTo>
                  <a:lnTo>
                    <a:pt x="4696" y="5912"/>
                  </a:lnTo>
                  <a:lnTo>
                    <a:pt x="4865" y="5941"/>
                  </a:lnTo>
                  <a:lnTo>
                    <a:pt x="5318" y="5941"/>
                  </a:lnTo>
                  <a:lnTo>
                    <a:pt x="5459" y="5884"/>
                  </a:lnTo>
                  <a:lnTo>
                    <a:pt x="5601" y="5827"/>
                  </a:lnTo>
                  <a:lnTo>
                    <a:pt x="5742" y="5771"/>
                  </a:lnTo>
                  <a:lnTo>
                    <a:pt x="5855" y="6082"/>
                  </a:lnTo>
                  <a:lnTo>
                    <a:pt x="5884" y="6139"/>
                  </a:lnTo>
                  <a:lnTo>
                    <a:pt x="5940" y="6195"/>
                  </a:lnTo>
                  <a:lnTo>
                    <a:pt x="6082" y="6195"/>
                  </a:lnTo>
                  <a:lnTo>
                    <a:pt x="6138" y="6167"/>
                  </a:lnTo>
                  <a:lnTo>
                    <a:pt x="6195" y="6139"/>
                  </a:lnTo>
                  <a:lnTo>
                    <a:pt x="6195" y="6082"/>
                  </a:lnTo>
                  <a:lnTo>
                    <a:pt x="6195" y="5997"/>
                  </a:lnTo>
                  <a:lnTo>
                    <a:pt x="5997" y="5431"/>
                  </a:lnTo>
                  <a:lnTo>
                    <a:pt x="5969" y="5347"/>
                  </a:lnTo>
                  <a:lnTo>
                    <a:pt x="5912" y="5290"/>
                  </a:lnTo>
                  <a:lnTo>
                    <a:pt x="5827" y="5290"/>
                  </a:lnTo>
                  <a:lnTo>
                    <a:pt x="5742" y="5318"/>
                  </a:lnTo>
                  <a:lnTo>
                    <a:pt x="5516" y="5403"/>
                  </a:lnTo>
                  <a:lnTo>
                    <a:pt x="5290" y="5460"/>
                  </a:lnTo>
                  <a:lnTo>
                    <a:pt x="5063" y="5460"/>
                  </a:lnTo>
                  <a:lnTo>
                    <a:pt x="4837" y="5403"/>
                  </a:lnTo>
                  <a:lnTo>
                    <a:pt x="4639" y="5318"/>
                  </a:lnTo>
                  <a:lnTo>
                    <a:pt x="4469" y="5205"/>
                  </a:lnTo>
                  <a:lnTo>
                    <a:pt x="4328" y="5007"/>
                  </a:lnTo>
                  <a:lnTo>
                    <a:pt x="4271" y="4894"/>
                  </a:lnTo>
                  <a:lnTo>
                    <a:pt x="4243" y="4781"/>
                  </a:lnTo>
                  <a:lnTo>
                    <a:pt x="4215" y="4555"/>
                  </a:lnTo>
                  <a:lnTo>
                    <a:pt x="4243" y="4328"/>
                  </a:lnTo>
                  <a:lnTo>
                    <a:pt x="4328" y="4159"/>
                  </a:lnTo>
                  <a:lnTo>
                    <a:pt x="4441" y="3989"/>
                  </a:lnTo>
                  <a:lnTo>
                    <a:pt x="4611" y="3876"/>
                  </a:lnTo>
                  <a:lnTo>
                    <a:pt x="4781" y="3763"/>
                  </a:lnTo>
                  <a:lnTo>
                    <a:pt x="5007" y="3706"/>
                  </a:lnTo>
                  <a:lnTo>
                    <a:pt x="5290" y="3706"/>
                  </a:lnTo>
                  <a:lnTo>
                    <a:pt x="5346" y="3678"/>
                  </a:lnTo>
                  <a:lnTo>
                    <a:pt x="5459" y="3593"/>
                  </a:lnTo>
                  <a:lnTo>
                    <a:pt x="5544" y="3480"/>
                  </a:lnTo>
                  <a:lnTo>
                    <a:pt x="5544" y="3395"/>
                  </a:lnTo>
                  <a:lnTo>
                    <a:pt x="5544" y="3338"/>
                  </a:lnTo>
                  <a:lnTo>
                    <a:pt x="5290" y="2631"/>
                  </a:lnTo>
                  <a:lnTo>
                    <a:pt x="5177" y="2292"/>
                  </a:lnTo>
                  <a:lnTo>
                    <a:pt x="5035" y="1952"/>
                  </a:lnTo>
                  <a:lnTo>
                    <a:pt x="4865" y="1613"/>
                  </a:lnTo>
                  <a:lnTo>
                    <a:pt x="4667" y="1302"/>
                  </a:lnTo>
                  <a:lnTo>
                    <a:pt x="4441" y="1019"/>
                  </a:lnTo>
                  <a:lnTo>
                    <a:pt x="4187" y="736"/>
                  </a:lnTo>
                  <a:lnTo>
                    <a:pt x="3932" y="538"/>
                  </a:lnTo>
                  <a:lnTo>
                    <a:pt x="3677" y="368"/>
                  </a:lnTo>
                  <a:lnTo>
                    <a:pt x="3394" y="198"/>
                  </a:lnTo>
                  <a:lnTo>
                    <a:pt x="3083" y="85"/>
                  </a:lnTo>
                  <a:lnTo>
                    <a:pt x="2800" y="29"/>
                  </a:lnTo>
                  <a:lnTo>
                    <a:pt x="2461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7" name="Google Shape;5717;p40"/>
            <p:cNvSpPr/>
            <p:nvPr/>
          </p:nvSpPr>
          <p:spPr>
            <a:xfrm>
              <a:off x="6468200" y="2964600"/>
              <a:ext cx="43875" cy="98325"/>
            </a:xfrm>
            <a:custGeom>
              <a:avLst/>
              <a:gdLst/>
              <a:ahLst/>
              <a:cxnLst/>
              <a:rect l="l" t="t" r="r" b="b"/>
              <a:pathLst>
                <a:path w="1755" h="3933" extrusionOk="0">
                  <a:moveTo>
                    <a:pt x="1387" y="1"/>
                  </a:moveTo>
                  <a:lnTo>
                    <a:pt x="1245" y="29"/>
                  </a:lnTo>
                  <a:lnTo>
                    <a:pt x="1019" y="199"/>
                  </a:lnTo>
                  <a:lnTo>
                    <a:pt x="821" y="369"/>
                  </a:lnTo>
                  <a:lnTo>
                    <a:pt x="651" y="567"/>
                  </a:lnTo>
                  <a:lnTo>
                    <a:pt x="482" y="765"/>
                  </a:lnTo>
                  <a:lnTo>
                    <a:pt x="312" y="991"/>
                  </a:lnTo>
                  <a:lnTo>
                    <a:pt x="199" y="1245"/>
                  </a:lnTo>
                  <a:lnTo>
                    <a:pt x="114" y="1500"/>
                  </a:lnTo>
                  <a:lnTo>
                    <a:pt x="29" y="1755"/>
                  </a:lnTo>
                  <a:lnTo>
                    <a:pt x="1" y="2037"/>
                  </a:lnTo>
                  <a:lnTo>
                    <a:pt x="1" y="2320"/>
                  </a:lnTo>
                  <a:lnTo>
                    <a:pt x="29" y="2603"/>
                  </a:lnTo>
                  <a:lnTo>
                    <a:pt x="86" y="2886"/>
                  </a:lnTo>
                  <a:lnTo>
                    <a:pt x="171" y="3169"/>
                  </a:lnTo>
                  <a:lnTo>
                    <a:pt x="312" y="3424"/>
                  </a:lnTo>
                  <a:lnTo>
                    <a:pt x="453" y="3678"/>
                  </a:lnTo>
                  <a:lnTo>
                    <a:pt x="651" y="3876"/>
                  </a:lnTo>
                  <a:lnTo>
                    <a:pt x="680" y="3904"/>
                  </a:lnTo>
                  <a:lnTo>
                    <a:pt x="736" y="3933"/>
                  </a:lnTo>
                  <a:lnTo>
                    <a:pt x="821" y="3904"/>
                  </a:lnTo>
                  <a:lnTo>
                    <a:pt x="849" y="3820"/>
                  </a:lnTo>
                  <a:lnTo>
                    <a:pt x="849" y="3791"/>
                  </a:lnTo>
                  <a:lnTo>
                    <a:pt x="849" y="3735"/>
                  </a:lnTo>
                  <a:lnTo>
                    <a:pt x="765" y="3537"/>
                  </a:lnTo>
                  <a:lnTo>
                    <a:pt x="680" y="3339"/>
                  </a:lnTo>
                  <a:lnTo>
                    <a:pt x="623" y="3112"/>
                  </a:lnTo>
                  <a:lnTo>
                    <a:pt x="595" y="2914"/>
                  </a:lnTo>
                  <a:lnTo>
                    <a:pt x="567" y="2688"/>
                  </a:lnTo>
                  <a:lnTo>
                    <a:pt x="567" y="2462"/>
                  </a:lnTo>
                  <a:lnTo>
                    <a:pt x="595" y="2264"/>
                  </a:lnTo>
                  <a:lnTo>
                    <a:pt x="623" y="2037"/>
                  </a:lnTo>
                  <a:lnTo>
                    <a:pt x="680" y="1839"/>
                  </a:lnTo>
                  <a:lnTo>
                    <a:pt x="736" y="1641"/>
                  </a:lnTo>
                  <a:lnTo>
                    <a:pt x="849" y="1443"/>
                  </a:lnTo>
                  <a:lnTo>
                    <a:pt x="934" y="1245"/>
                  </a:lnTo>
                  <a:lnTo>
                    <a:pt x="1076" y="1076"/>
                  </a:lnTo>
                  <a:lnTo>
                    <a:pt x="1217" y="906"/>
                  </a:lnTo>
                  <a:lnTo>
                    <a:pt x="1387" y="765"/>
                  </a:lnTo>
                  <a:lnTo>
                    <a:pt x="1585" y="623"/>
                  </a:lnTo>
                  <a:lnTo>
                    <a:pt x="1670" y="538"/>
                  </a:lnTo>
                  <a:lnTo>
                    <a:pt x="1726" y="425"/>
                  </a:lnTo>
                  <a:lnTo>
                    <a:pt x="1755" y="312"/>
                  </a:lnTo>
                  <a:lnTo>
                    <a:pt x="1726" y="171"/>
                  </a:lnTo>
                  <a:lnTo>
                    <a:pt x="1613" y="57"/>
                  </a:lnTo>
                  <a:lnTo>
                    <a:pt x="1500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8" name="Google Shape;5718;p40"/>
            <p:cNvSpPr/>
            <p:nvPr/>
          </p:nvSpPr>
          <p:spPr>
            <a:xfrm>
              <a:off x="6487300" y="3118075"/>
              <a:ext cx="74975" cy="36775"/>
            </a:xfrm>
            <a:custGeom>
              <a:avLst/>
              <a:gdLst/>
              <a:ahLst/>
              <a:cxnLst/>
              <a:rect l="l" t="t" r="r" b="b"/>
              <a:pathLst>
                <a:path w="2999" h="1471" extrusionOk="0">
                  <a:moveTo>
                    <a:pt x="227" y="0"/>
                  </a:moveTo>
                  <a:lnTo>
                    <a:pt x="114" y="85"/>
                  </a:lnTo>
                  <a:lnTo>
                    <a:pt x="29" y="170"/>
                  </a:lnTo>
                  <a:lnTo>
                    <a:pt x="1" y="311"/>
                  </a:lnTo>
                  <a:lnTo>
                    <a:pt x="29" y="424"/>
                  </a:lnTo>
                  <a:lnTo>
                    <a:pt x="85" y="537"/>
                  </a:lnTo>
                  <a:lnTo>
                    <a:pt x="397" y="792"/>
                  </a:lnTo>
                  <a:lnTo>
                    <a:pt x="708" y="990"/>
                  </a:lnTo>
                  <a:lnTo>
                    <a:pt x="1047" y="1160"/>
                  </a:lnTo>
                  <a:lnTo>
                    <a:pt x="1415" y="1301"/>
                  </a:lnTo>
                  <a:lnTo>
                    <a:pt x="1783" y="1414"/>
                  </a:lnTo>
                  <a:lnTo>
                    <a:pt x="2150" y="1471"/>
                  </a:lnTo>
                  <a:lnTo>
                    <a:pt x="2320" y="1471"/>
                  </a:lnTo>
                  <a:lnTo>
                    <a:pt x="2518" y="1443"/>
                  </a:lnTo>
                  <a:lnTo>
                    <a:pt x="2886" y="1386"/>
                  </a:lnTo>
                  <a:lnTo>
                    <a:pt x="2942" y="1386"/>
                  </a:lnTo>
                  <a:lnTo>
                    <a:pt x="2971" y="1358"/>
                  </a:lnTo>
                  <a:lnTo>
                    <a:pt x="2999" y="1301"/>
                  </a:lnTo>
                  <a:lnTo>
                    <a:pt x="2999" y="1245"/>
                  </a:lnTo>
                  <a:lnTo>
                    <a:pt x="2942" y="1160"/>
                  </a:lnTo>
                  <a:lnTo>
                    <a:pt x="2914" y="1131"/>
                  </a:lnTo>
                  <a:lnTo>
                    <a:pt x="2858" y="1103"/>
                  </a:lnTo>
                  <a:lnTo>
                    <a:pt x="2688" y="1103"/>
                  </a:lnTo>
                  <a:lnTo>
                    <a:pt x="2546" y="1075"/>
                  </a:lnTo>
                  <a:lnTo>
                    <a:pt x="2235" y="990"/>
                  </a:lnTo>
                  <a:lnTo>
                    <a:pt x="1896" y="877"/>
                  </a:lnTo>
                  <a:lnTo>
                    <a:pt x="1585" y="764"/>
                  </a:lnTo>
                  <a:lnTo>
                    <a:pt x="1302" y="651"/>
                  </a:lnTo>
                  <a:lnTo>
                    <a:pt x="1047" y="481"/>
                  </a:lnTo>
                  <a:lnTo>
                    <a:pt x="793" y="283"/>
                  </a:lnTo>
                  <a:lnTo>
                    <a:pt x="566" y="85"/>
                  </a:lnTo>
                  <a:lnTo>
                    <a:pt x="453" y="28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9" name="Google Shape;5719;p40"/>
            <p:cNvSpPr/>
            <p:nvPr/>
          </p:nvSpPr>
          <p:spPr>
            <a:xfrm>
              <a:off x="7218500" y="3014825"/>
              <a:ext cx="77825" cy="30425"/>
            </a:xfrm>
            <a:custGeom>
              <a:avLst/>
              <a:gdLst/>
              <a:ahLst/>
              <a:cxnLst/>
              <a:rect l="l" t="t" r="r" b="b"/>
              <a:pathLst>
                <a:path w="3113" h="1217" extrusionOk="0">
                  <a:moveTo>
                    <a:pt x="2858" y="0"/>
                  </a:moveTo>
                  <a:lnTo>
                    <a:pt x="2660" y="28"/>
                  </a:lnTo>
                  <a:lnTo>
                    <a:pt x="2320" y="113"/>
                  </a:lnTo>
                  <a:lnTo>
                    <a:pt x="1585" y="255"/>
                  </a:lnTo>
                  <a:lnTo>
                    <a:pt x="849" y="453"/>
                  </a:lnTo>
                  <a:lnTo>
                    <a:pt x="453" y="538"/>
                  </a:lnTo>
                  <a:lnTo>
                    <a:pt x="255" y="623"/>
                  </a:lnTo>
                  <a:lnTo>
                    <a:pt x="86" y="707"/>
                  </a:lnTo>
                  <a:lnTo>
                    <a:pt x="29" y="792"/>
                  </a:lnTo>
                  <a:lnTo>
                    <a:pt x="1" y="877"/>
                  </a:lnTo>
                  <a:lnTo>
                    <a:pt x="1" y="934"/>
                  </a:lnTo>
                  <a:lnTo>
                    <a:pt x="29" y="1019"/>
                  </a:lnTo>
                  <a:lnTo>
                    <a:pt x="57" y="1103"/>
                  </a:lnTo>
                  <a:lnTo>
                    <a:pt x="142" y="1160"/>
                  </a:lnTo>
                  <a:lnTo>
                    <a:pt x="199" y="1188"/>
                  </a:lnTo>
                  <a:lnTo>
                    <a:pt x="284" y="1217"/>
                  </a:lnTo>
                  <a:lnTo>
                    <a:pt x="482" y="1217"/>
                  </a:lnTo>
                  <a:lnTo>
                    <a:pt x="680" y="1160"/>
                  </a:lnTo>
                  <a:lnTo>
                    <a:pt x="1047" y="1019"/>
                  </a:lnTo>
                  <a:lnTo>
                    <a:pt x="1726" y="764"/>
                  </a:lnTo>
                  <a:lnTo>
                    <a:pt x="2405" y="509"/>
                  </a:lnTo>
                  <a:lnTo>
                    <a:pt x="2773" y="368"/>
                  </a:lnTo>
                  <a:lnTo>
                    <a:pt x="2914" y="311"/>
                  </a:lnTo>
                  <a:lnTo>
                    <a:pt x="2999" y="255"/>
                  </a:lnTo>
                  <a:lnTo>
                    <a:pt x="3056" y="198"/>
                  </a:lnTo>
                  <a:lnTo>
                    <a:pt x="3084" y="142"/>
                  </a:lnTo>
                  <a:lnTo>
                    <a:pt x="3112" y="85"/>
                  </a:lnTo>
                  <a:lnTo>
                    <a:pt x="3084" y="57"/>
                  </a:lnTo>
                  <a:lnTo>
                    <a:pt x="3027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0" name="Google Shape;5720;p40"/>
            <p:cNvSpPr/>
            <p:nvPr/>
          </p:nvSpPr>
          <p:spPr>
            <a:xfrm>
              <a:off x="7109600" y="3181700"/>
              <a:ext cx="137925" cy="24775"/>
            </a:xfrm>
            <a:custGeom>
              <a:avLst/>
              <a:gdLst/>
              <a:ahLst/>
              <a:cxnLst/>
              <a:rect l="l" t="t" r="r" b="b"/>
              <a:pathLst>
                <a:path w="5517" h="991" extrusionOk="0">
                  <a:moveTo>
                    <a:pt x="5517" y="1"/>
                  </a:moveTo>
                  <a:lnTo>
                    <a:pt x="3537" y="255"/>
                  </a:lnTo>
                  <a:lnTo>
                    <a:pt x="1783" y="425"/>
                  </a:lnTo>
                  <a:lnTo>
                    <a:pt x="906" y="538"/>
                  </a:lnTo>
                  <a:lnTo>
                    <a:pt x="482" y="567"/>
                  </a:lnTo>
                  <a:lnTo>
                    <a:pt x="284" y="623"/>
                  </a:lnTo>
                  <a:lnTo>
                    <a:pt x="86" y="680"/>
                  </a:lnTo>
                  <a:lnTo>
                    <a:pt x="29" y="765"/>
                  </a:lnTo>
                  <a:lnTo>
                    <a:pt x="1" y="821"/>
                  </a:lnTo>
                  <a:lnTo>
                    <a:pt x="29" y="906"/>
                  </a:lnTo>
                  <a:lnTo>
                    <a:pt x="114" y="963"/>
                  </a:lnTo>
                  <a:lnTo>
                    <a:pt x="284" y="991"/>
                  </a:lnTo>
                  <a:lnTo>
                    <a:pt x="482" y="991"/>
                  </a:lnTo>
                  <a:lnTo>
                    <a:pt x="849" y="934"/>
                  </a:lnTo>
                  <a:lnTo>
                    <a:pt x="1726" y="849"/>
                  </a:lnTo>
                  <a:lnTo>
                    <a:pt x="3508" y="680"/>
                  </a:lnTo>
                  <a:lnTo>
                    <a:pt x="5517" y="482"/>
                  </a:lnTo>
                  <a:lnTo>
                    <a:pt x="5290" y="255"/>
                  </a:lnTo>
                  <a:lnTo>
                    <a:pt x="5517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1" name="Google Shape;5721;p40"/>
            <p:cNvSpPr/>
            <p:nvPr/>
          </p:nvSpPr>
          <p:spPr>
            <a:xfrm>
              <a:off x="7025450" y="4209200"/>
              <a:ext cx="2150" cy="750"/>
            </a:xfrm>
            <a:custGeom>
              <a:avLst/>
              <a:gdLst/>
              <a:ahLst/>
              <a:cxnLst/>
              <a:rect l="l" t="t" r="r" b="b"/>
              <a:pathLst>
                <a:path w="86" h="30" extrusionOk="0">
                  <a:moveTo>
                    <a:pt x="1" y="1"/>
                  </a:moveTo>
                  <a:lnTo>
                    <a:pt x="57" y="29"/>
                  </a:lnTo>
                  <a:lnTo>
                    <a:pt x="85" y="29"/>
                  </a:lnTo>
                  <a:lnTo>
                    <a:pt x="85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2" name="Google Shape;5722;p40"/>
            <p:cNvSpPr/>
            <p:nvPr/>
          </p:nvSpPr>
          <p:spPr>
            <a:xfrm>
              <a:off x="5840950" y="3623675"/>
              <a:ext cx="1184525" cy="585550"/>
            </a:xfrm>
            <a:custGeom>
              <a:avLst/>
              <a:gdLst/>
              <a:ahLst/>
              <a:cxnLst/>
              <a:rect l="l" t="t" r="r" b="b"/>
              <a:pathLst>
                <a:path w="47381" h="23422" extrusionOk="0">
                  <a:moveTo>
                    <a:pt x="22517" y="1"/>
                  </a:moveTo>
                  <a:lnTo>
                    <a:pt x="21753" y="312"/>
                  </a:lnTo>
                  <a:lnTo>
                    <a:pt x="20848" y="708"/>
                  </a:lnTo>
                  <a:lnTo>
                    <a:pt x="19660" y="1274"/>
                  </a:lnTo>
                  <a:lnTo>
                    <a:pt x="18217" y="2009"/>
                  </a:lnTo>
                  <a:lnTo>
                    <a:pt x="17454" y="2462"/>
                  </a:lnTo>
                  <a:lnTo>
                    <a:pt x="16605" y="2943"/>
                  </a:lnTo>
                  <a:lnTo>
                    <a:pt x="15756" y="3480"/>
                  </a:lnTo>
                  <a:lnTo>
                    <a:pt x="14851" y="4046"/>
                  </a:lnTo>
                  <a:lnTo>
                    <a:pt x="13946" y="4668"/>
                  </a:lnTo>
                  <a:lnTo>
                    <a:pt x="12984" y="5347"/>
                  </a:lnTo>
                  <a:lnTo>
                    <a:pt x="12051" y="6082"/>
                  </a:lnTo>
                  <a:lnTo>
                    <a:pt x="11089" y="6846"/>
                  </a:lnTo>
                  <a:lnTo>
                    <a:pt x="10127" y="7666"/>
                  </a:lnTo>
                  <a:lnTo>
                    <a:pt x="9166" y="8543"/>
                  </a:lnTo>
                  <a:lnTo>
                    <a:pt x="8204" y="9477"/>
                  </a:lnTo>
                  <a:lnTo>
                    <a:pt x="7270" y="10467"/>
                  </a:lnTo>
                  <a:lnTo>
                    <a:pt x="6365" y="11513"/>
                  </a:lnTo>
                  <a:lnTo>
                    <a:pt x="5460" y="12616"/>
                  </a:lnTo>
                  <a:lnTo>
                    <a:pt x="4611" y="13748"/>
                  </a:lnTo>
                  <a:lnTo>
                    <a:pt x="3791" y="14964"/>
                  </a:lnTo>
                  <a:lnTo>
                    <a:pt x="3395" y="15586"/>
                  </a:lnTo>
                  <a:lnTo>
                    <a:pt x="3027" y="16209"/>
                  </a:lnTo>
                  <a:lnTo>
                    <a:pt x="2660" y="16888"/>
                  </a:lnTo>
                  <a:lnTo>
                    <a:pt x="2292" y="17538"/>
                  </a:lnTo>
                  <a:lnTo>
                    <a:pt x="1953" y="18217"/>
                  </a:lnTo>
                  <a:lnTo>
                    <a:pt x="1613" y="18924"/>
                  </a:lnTo>
                  <a:lnTo>
                    <a:pt x="1302" y="19631"/>
                  </a:lnTo>
                  <a:lnTo>
                    <a:pt x="1019" y="20367"/>
                  </a:lnTo>
                  <a:lnTo>
                    <a:pt x="736" y="21102"/>
                  </a:lnTo>
                  <a:lnTo>
                    <a:pt x="453" y="21866"/>
                  </a:lnTo>
                  <a:lnTo>
                    <a:pt x="227" y="22630"/>
                  </a:lnTo>
                  <a:lnTo>
                    <a:pt x="1" y="23422"/>
                  </a:lnTo>
                  <a:lnTo>
                    <a:pt x="47381" y="23422"/>
                  </a:lnTo>
                  <a:lnTo>
                    <a:pt x="47324" y="23337"/>
                  </a:lnTo>
                  <a:lnTo>
                    <a:pt x="47267" y="23111"/>
                  </a:lnTo>
                  <a:lnTo>
                    <a:pt x="47069" y="22375"/>
                  </a:lnTo>
                  <a:lnTo>
                    <a:pt x="46730" y="21187"/>
                  </a:lnTo>
                  <a:lnTo>
                    <a:pt x="46504" y="20423"/>
                  </a:lnTo>
                  <a:lnTo>
                    <a:pt x="46221" y="19547"/>
                  </a:lnTo>
                  <a:lnTo>
                    <a:pt x="45881" y="18557"/>
                  </a:lnTo>
                  <a:lnTo>
                    <a:pt x="45457" y="17453"/>
                  </a:lnTo>
                  <a:lnTo>
                    <a:pt x="44948" y="16237"/>
                  </a:lnTo>
                  <a:lnTo>
                    <a:pt x="44354" y="14908"/>
                  </a:lnTo>
                  <a:lnTo>
                    <a:pt x="43675" y="13465"/>
                  </a:lnTo>
                  <a:lnTo>
                    <a:pt x="42855" y="11909"/>
                  </a:lnTo>
                  <a:lnTo>
                    <a:pt x="41950" y="10212"/>
                  </a:lnTo>
                  <a:lnTo>
                    <a:pt x="40931" y="8430"/>
                  </a:lnTo>
                  <a:lnTo>
                    <a:pt x="22517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3" name="Google Shape;5723;p40"/>
            <p:cNvSpPr/>
            <p:nvPr/>
          </p:nvSpPr>
          <p:spPr>
            <a:xfrm>
              <a:off x="6490850" y="4018975"/>
              <a:ext cx="82050" cy="190250"/>
            </a:xfrm>
            <a:custGeom>
              <a:avLst/>
              <a:gdLst/>
              <a:ahLst/>
              <a:cxnLst/>
              <a:rect l="l" t="t" r="r" b="b"/>
              <a:pathLst>
                <a:path w="3282" h="7610" extrusionOk="0">
                  <a:moveTo>
                    <a:pt x="0" y="1"/>
                  </a:moveTo>
                  <a:lnTo>
                    <a:pt x="226" y="453"/>
                  </a:lnTo>
                  <a:lnTo>
                    <a:pt x="424" y="878"/>
                  </a:lnTo>
                  <a:lnTo>
                    <a:pt x="594" y="1359"/>
                  </a:lnTo>
                  <a:lnTo>
                    <a:pt x="764" y="1811"/>
                  </a:lnTo>
                  <a:lnTo>
                    <a:pt x="1047" y="2745"/>
                  </a:lnTo>
                  <a:lnTo>
                    <a:pt x="1273" y="3706"/>
                  </a:lnTo>
                  <a:lnTo>
                    <a:pt x="1414" y="4668"/>
                  </a:lnTo>
                  <a:lnTo>
                    <a:pt x="1499" y="5658"/>
                  </a:lnTo>
                  <a:lnTo>
                    <a:pt x="1528" y="6620"/>
                  </a:lnTo>
                  <a:lnTo>
                    <a:pt x="1471" y="7610"/>
                  </a:lnTo>
                  <a:lnTo>
                    <a:pt x="3281" y="7610"/>
                  </a:lnTo>
                  <a:lnTo>
                    <a:pt x="3083" y="6591"/>
                  </a:lnTo>
                  <a:lnTo>
                    <a:pt x="2829" y="5573"/>
                  </a:lnTo>
                  <a:lnTo>
                    <a:pt x="2489" y="4583"/>
                  </a:lnTo>
                  <a:lnTo>
                    <a:pt x="2122" y="3593"/>
                  </a:lnTo>
                  <a:lnTo>
                    <a:pt x="1669" y="2660"/>
                  </a:lnTo>
                  <a:lnTo>
                    <a:pt x="1188" y="1726"/>
                  </a:lnTo>
                  <a:lnTo>
                    <a:pt x="905" y="1274"/>
                  </a:lnTo>
                  <a:lnTo>
                    <a:pt x="622" y="849"/>
                  </a:lnTo>
                  <a:lnTo>
                    <a:pt x="311" y="4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24" name="Google Shape;5724;p40"/>
          <p:cNvGrpSpPr/>
          <p:nvPr/>
        </p:nvGrpSpPr>
        <p:grpSpPr>
          <a:xfrm>
            <a:off x="6926675" y="2575693"/>
            <a:ext cx="1380400" cy="2578325"/>
            <a:chOff x="3838975" y="1631625"/>
            <a:chExt cx="1380400" cy="2578325"/>
          </a:xfrm>
        </p:grpSpPr>
        <p:sp>
          <p:nvSpPr>
            <p:cNvPr id="5725" name="Google Shape;5725;p40"/>
            <p:cNvSpPr/>
            <p:nvPr/>
          </p:nvSpPr>
          <p:spPr>
            <a:xfrm>
              <a:off x="4162150" y="2256025"/>
              <a:ext cx="613850" cy="586975"/>
            </a:xfrm>
            <a:custGeom>
              <a:avLst/>
              <a:gdLst/>
              <a:ahLst/>
              <a:cxnLst/>
              <a:rect l="l" t="t" r="r" b="b"/>
              <a:pathLst>
                <a:path w="24554" h="23479" extrusionOk="0">
                  <a:moveTo>
                    <a:pt x="17793" y="1"/>
                  </a:moveTo>
                  <a:lnTo>
                    <a:pt x="17482" y="29"/>
                  </a:lnTo>
                  <a:lnTo>
                    <a:pt x="17142" y="114"/>
                  </a:lnTo>
                  <a:lnTo>
                    <a:pt x="16831" y="199"/>
                  </a:lnTo>
                  <a:lnTo>
                    <a:pt x="16492" y="312"/>
                  </a:lnTo>
                  <a:lnTo>
                    <a:pt x="16181" y="454"/>
                  </a:lnTo>
                  <a:lnTo>
                    <a:pt x="15869" y="623"/>
                  </a:lnTo>
                  <a:lnTo>
                    <a:pt x="15247" y="991"/>
                  </a:lnTo>
                  <a:lnTo>
                    <a:pt x="14625" y="1387"/>
                  </a:lnTo>
                  <a:lnTo>
                    <a:pt x="14087" y="1840"/>
                  </a:lnTo>
                  <a:lnTo>
                    <a:pt x="13210" y="2518"/>
                  </a:lnTo>
                  <a:lnTo>
                    <a:pt x="6252" y="8034"/>
                  </a:lnTo>
                  <a:lnTo>
                    <a:pt x="2773" y="10778"/>
                  </a:lnTo>
                  <a:lnTo>
                    <a:pt x="991" y="12192"/>
                  </a:lnTo>
                  <a:lnTo>
                    <a:pt x="680" y="12447"/>
                  </a:lnTo>
                  <a:lnTo>
                    <a:pt x="397" y="12730"/>
                  </a:lnTo>
                  <a:lnTo>
                    <a:pt x="284" y="12871"/>
                  </a:lnTo>
                  <a:lnTo>
                    <a:pt x="170" y="13041"/>
                  </a:lnTo>
                  <a:lnTo>
                    <a:pt x="86" y="13211"/>
                  </a:lnTo>
                  <a:lnTo>
                    <a:pt x="29" y="13437"/>
                  </a:lnTo>
                  <a:lnTo>
                    <a:pt x="1" y="13635"/>
                  </a:lnTo>
                  <a:lnTo>
                    <a:pt x="1" y="13833"/>
                  </a:lnTo>
                  <a:lnTo>
                    <a:pt x="29" y="14031"/>
                  </a:lnTo>
                  <a:lnTo>
                    <a:pt x="86" y="14201"/>
                  </a:lnTo>
                  <a:lnTo>
                    <a:pt x="170" y="14370"/>
                  </a:lnTo>
                  <a:lnTo>
                    <a:pt x="284" y="14540"/>
                  </a:lnTo>
                  <a:lnTo>
                    <a:pt x="397" y="14682"/>
                  </a:lnTo>
                  <a:lnTo>
                    <a:pt x="538" y="14823"/>
                  </a:lnTo>
                  <a:lnTo>
                    <a:pt x="849" y="15078"/>
                  </a:lnTo>
                  <a:lnTo>
                    <a:pt x="1189" y="15304"/>
                  </a:lnTo>
                  <a:lnTo>
                    <a:pt x="1868" y="15672"/>
                  </a:lnTo>
                  <a:lnTo>
                    <a:pt x="3678" y="16633"/>
                  </a:lnTo>
                  <a:lnTo>
                    <a:pt x="5517" y="17539"/>
                  </a:lnTo>
                  <a:lnTo>
                    <a:pt x="7383" y="18415"/>
                  </a:lnTo>
                  <a:lnTo>
                    <a:pt x="9279" y="19236"/>
                  </a:lnTo>
                  <a:lnTo>
                    <a:pt x="11174" y="20028"/>
                  </a:lnTo>
                  <a:lnTo>
                    <a:pt x="13126" y="20763"/>
                  </a:lnTo>
                  <a:lnTo>
                    <a:pt x="15049" y="21442"/>
                  </a:lnTo>
                  <a:lnTo>
                    <a:pt x="17001" y="22093"/>
                  </a:lnTo>
                  <a:lnTo>
                    <a:pt x="18953" y="22687"/>
                  </a:lnTo>
                  <a:lnTo>
                    <a:pt x="20933" y="23252"/>
                  </a:lnTo>
                  <a:lnTo>
                    <a:pt x="21414" y="23365"/>
                  </a:lnTo>
                  <a:lnTo>
                    <a:pt x="21894" y="23450"/>
                  </a:lnTo>
                  <a:lnTo>
                    <a:pt x="22404" y="23479"/>
                  </a:lnTo>
                  <a:lnTo>
                    <a:pt x="22630" y="23479"/>
                  </a:lnTo>
                  <a:lnTo>
                    <a:pt x="22884" y="23450"/>
                  </a:lnTo>
                  <a:lnTo>
                    <a:pt x="23111" y="23422"/>
                  </a:lnTo>
                  <a:lnTo>
                    <a:pt x="23337" y="23365"/>
                  </a:lnTo>
                  <a:lnTo>
                    <a:pt x="23535" y="23252"/>
                  </a:lnTo>
                  <a:lnTo>
                    <a:pt x="23733" y="23139"/>
                  </a:lnTo>
                  <a:lnTo>
                    <a:pt x="23931" y="22998"/>
                  </a:lnTo>
                  <a:lnTo>
                    <a:pt x="24101" y="22800"/>
                  </a:lnTo>
                  <a:lnTo>
                    <a:pt x="24242" y="22602"/>
                  </a:lnTo>
                  <a:lnTo>
                    <a:pt x="24355" y="22347"/>
                  </a:lnTo>
                  <a:lnTo>
                    <a:pt x="24468" y="22036"/>
                  </a:lnTo>
                  <a:lnTo>
                    <a:pt x="24525" y="21725"/>
                  </a:lnTo>
                  <a:lnTo>
                    <a:pt x="24553" y="21385"/>
                  </a:lnTo>
                  <a:lnTo>
                    <a:pt x="24525" y="21074"/>
                  </a:lnTo>
                  <a:lnTo>
                    <a:pt x="24044" y="16237"/>
                  </a:lnTo>
                  <a:lnTo>
                    <a:pt x="23790" y="15417"/>
                  </a:lnTo>
                  <a:lnTo>
                    <a:pt x="23592" y="14568"/>
                  </a:lnTo>
                  <a:lnTo>
                    <a:pt x="23365" y="13720"/>
                  </a:lnTo>
                  <a:lnTo>
                    <a:pt x="23111" y="12900"/>
                  </a:lnTo>
                  <a:lnTo>
                    <a:pt x="22969" y="12504"/>
                  </a:lnTo>
                  <a:lnTo>
                    <a:pt x="22800" y="12108"/>
                  </a:lnTo>
                  <a:lnTo>
                    <a:pt x="22602" y="11740"/>
                  </a:lnTo>
                  <a:lnTo>
                    <a:pt x="22375" y="11400"/>
                  </a:lnTo>
                  <a:lnTo>
                    <a:pt x="22121" y="11089"/>
                  </a:lnTo>
                  <a:lnTo>
                    <a:pt x="21810" y="10778"/>
                  </a:lnTo>
                  <a:lnTo>
                    <a:pt x="21470" y="10524"/>
                  </a:lnTo>
                  <a:lnTo>
                    <a:pt x="21074" y="10269"/>
                  </a:lnTo>
                  <a:lnTo>
                    <a:pt x="21074" y="10241"/>
                  </a:lnTo>
                  <a:lnTo>
                    <a:pt x="21018" y="10241"/>
                  </a:lnTo>
                  <a:lnTo>
                    <a:pt x="20904" y="10297"/>
                  </a:lnTo>
                  <a:lnTo>
                    <a:pt x="20706" y="10410"/>
                  </a:lnTo>
                  <a:lnTo>
                    <a:pt x="20508" y="10608"/>
                  </a:lnTo>
                  <a:lnTo>
                    <a:pt x="20282" y="10835"/>
                  </a:lnTo>
                  <a:lnTo>
                    <a:pt x="20056" y="11061"/>
                  </a:lnTo>
                  <a:lnTo>
                    <a:pt x="19886" y="11344"/>
                  </a:lnTo>
                  <a:lnTo>
                    <a:pt x="19773" y="11598"/>
                  </a:lnTo>
                  <a:lnTo>
                    <a:pt x="19886" y="11174"/>
                  </a:lnTo>
                  <a:lnTo>
                    <a:pt x="19943" y="10778"/>
                  </a:lnTo>
                  <a:lnTo>
                    <a:pt x="19999" y="10354"/>
                  </a:lnTo>
                  <a:lnTo>
                    <a:pt x="20056" y="9958"/>
                  </a:lnTo>
                  <a:lnTo>
                    <a:pt x="20056" y="9533"/>
                  </a:lnTo>
                  <a:lnTo>
                    <a:pt x="20056" y="9137"/>
                  </a:lnTo>
                  <a:lnTo>
                    <a:pt x="19999" y="8317"/>
                  </a:lnTo>
                  <a:lnTo>
                    <a:pt x="19858" y="6677"/>
                  </a:lnTo>
                  <a:lnTo>
                    <a:pt x="19801" y="5856"/>
                  </a:lnTo>
                  <a:lnTo>
                    <a:pt x="19773" y="5036"/>
                  </a:lnTo>
                  <a:lnTo>
                    <a:pt x="19745" y="5375"/>
                  </a:lnTo>
                  <a:lnTo>
                    <a:pt x="19716" y="5715"/>
                  </a:lnTo>
                  <a:lnTo>
                    <a:pt x="19631" y="6450"/>
                  </a:lnTo>
                  <a:lnTo>
                    <a:pt x="19490" y="7186"/>
                  </a:lnTo>
                  <a:lnTo>
                    <a:pt x="19320" y="7865"/>
                  </a:lnTo>
                  <a:lnTo>
                    <a:pt x="19292" y="6903"/>
                  </a:lnTo>
                  <a:lnTo>
                    <a:pt x="19292" y="5913"/>
                  </a:lnTo>
                  <a:lnTo>
                    <a:pt x="19320" y="3989"/>
                  </a:lnTo>
                  <a:lnTo>
                    <a:pt x="19320" y="3028"/>
                  </a:lnTo>
                  <a:lnTo>
                    <a:pt x="19292" y="2066"/>
                  </a:lnTo>
                  <a:lnTo>
                    <a:pt x="19207" y="1132"/>
                  </a:lnTo>
                  <a:lnTo>
                    <a:pt x="19151" y="680"/>
                  </a:lnTo>
                  <a:lnTo>
                    <a:pt x="19037" y="199"/>
                  </a:lnTo>
                  <a:lnTo>
                    <a:pt x="18755" y="86"/>
                  </a:lnTo>
                  <a:lnTo>
                    <a:pt x="18443" y="29"/>
                  </a:lnTo>
                  <a:lnTo>
                    <a:pt x="18104" y="1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6" name="Google Shape;5726;p40"/>
            <p:cNvSpPr/>
            <p:nvPr/>
          </p:nvSpPr>
          <p:spPr>
            <a:xfrm>
              <a:off x="4638075" y="2260975"/>
              <a:ext cx="125200" cy="401000"/>
            </a:xfrm>
            <a:custGeom>
              <a:avLst/>
              <a:gdLst/>
              <a:ahLst/>
              <a:cxnLst/>
              <a:rect l="l" t="t" r="r" b="b"/>
              <a:pathLst>
                <a:path w="5008" h="16040" extrusionOk="0">
                  <a:moveTo>
                    <a:pt x="0" y="1"/>
                  </a:moveTo>
                  <a:lnTo>
                    <a:pt x="114" y="482"/>
                  </a:lnTo>
                  <a:lnTo>
                    <a:pt x="170" y="934"/>
                  </a:lnTo>
                  <a:lnTo>
                    <a:pt x="255" y="1868"/>
                  </a:lnTo>
                  <a:lnTo>
                    <a:pt x="283" y="2830"/>
                  </a:lnTo>
                  <a:lnTo>
                    <a:pt x="283" y="3791"/>
                  </a:lnTo>
                  <a:lnTo>
                    <a:pt x="255" y="5715"/>
                  </a:lnTo>
                  <a:lnTo>
                    <a:pt x="255" y="6705"/>
                  </a:lnTo>
                  <a:lnTo>
                    <a:pt x="283" y="7667"/>
                  </a:lnTo>
                  <a:lnTo>
                    <a:pt x="453" y="6988"/>
                  </a:lnTo>
                  <a:lnTo>
                    <a:pt x="594" y="6252"/>
                  </a:lnTo>
                  <a:lnTo>
                    <a:pt x="679" y="5517"/>
                  </a:lnTo>
                  <a:lnTo>
                    <a:pt x="708" y="5177"/>
                  </a:lnTo>
                  <a:lnTo>
                    <a:pt x="736" y="4838"/>
                  </a:lnTo>
                  <a:lnTo>
                    <a:pt x="764" y="5658"/>
                  </a:lnTo>
                  <a:lnTo>
                    <a:pt x="821" y="6479"/>
                  </a:lnTo>
                  <a:lnTo>
                    <a:pt x="962" y="8119"/>
                  </a:lnTo>
                  <a:lnTo>
                    <a:pt x="1019" y="8939"/>
                  </a:lnTo>
                  <a:lnTo>
                    <a:pt x="1019" y="9335"/>
                  </a:lnTo>
                  <a:lnTo>
                    <a:pt x="1019" y="9760"/>
                  </a:lnTo>
                  <a:lnTo>
                    <a:pt x="962" y="10156"/>
                  </a:lnTo>
                  <a:lnTo>
                    <a:pt x="906" y="10580"/>
                  </a:lnTo>
                  <a:lnTo>
                    <a:pt x="849" y="10976"/>
                  </a:lnTo>
                  <a:lnTo>
                    <a:pt x="736" y="11400"/>
                  </a:lnTo>
                  <a:lnTo>
                    <a:pt x="849" y="11146"/>
                  </a:lnTo>
                  <a:lnTo>
                    <a:pt x="1019" y="10863"/>
                  </a:lnTo>
                  <a:lnTo>
                    <a:pt x="1245" y="10637"/>
                  </a:lnTo>
                  <a:lnTo>
                    <a:pt x="1471" y="10410"/>
                  </a:lnTo>
                  <a:lnTo>
                    <a:pt x="1669" y="10212"/>
                  </a:lnTo>
                  <a:lnTo>
                    <a:pt x="1867" y="10099"/>
                  </a:lnTo>
                  <a:lnTo>
                    <a:pt x="1981" y="10043"/>
                  </a:lnTo>
                  <a:lnTo>
                    <a:pt x="2037" y="10043"/>
                  </a:lnTo>
                  <a:lnTo>
                    <a:pt x="2037" y="10071"/>
                  </a:lnTo>
                  <a:lnTo>
                    <a:pt x="2433" y="10326"/>
                  </a:lnTo>
                  <a:lnTo>
                    <a:pt x="2773" y="10580"/>
                  </a:lnTo>
                  <a:lnTo>
                    <a:pt x="3084" y="10891"/>
                  </a:lnTo>
                  <a:lnTo>
                    <a:pt x="3338" y="11202"/>
                  </a:lnTo>
                  <a:lnTo>
                    <a:pt x="3565" y="11542"/>
                  </a:lnTo>
                  <a:lnTo>
                    <a:pt x="3763" y="11910"/>
                  </a:lnTo>
                  <a:lnTo>
                    <a:pt x="3932" y="12306"/>
                  </a:lnTo>
                  <a:lnTo>
                    <a:pt x="4074" y="12702"/>
                  </a:lnTo>
                  <a:lnTo>
                    <a:pt x="4328" y="13522"/>
                  </a:lnTo>
                  <a:lnTo>
                    <a:pt x="4555" y="14370"/>
                  </a:lnTo>
                  <a:lnTo>
                    <a:pt x="4753" y="15219"/>
                  </a:lnTo>
                  <a:lnTo>
                    <a:pt x="5007" y="16039"/>
                  </a:lnTo>
                  <a:lnTo>
                    <a:pt x="4583" y="11881"/>
                  </a:lnTo>
                  <a:lnTo>
                    <a:pt x="4526" y="11287"/>
                  </a:lnTo>
                  <a:lnTo>
                    <a:pt x="4470" y="11004"/>
                  </a:lnTo>
                  <a:lnTo>
                    <a:pt x="4413" y="10722"/>
                  </a:lnTo>
                  <a:lnTo>
                    <a:pt x="4328" y="10439"/>
                  </a:lnTo>
                  <a:lnTo>
                    <a:pt x="4215" y="10184"/>
                  </a:lnTo>
                  <a:lnTo>
                    <a:pt x="4074" y="9929"/>
                  </a:lnTo>
                  <a:lnTo>
                    <a:pt x="3904" y="9731"/>
                  </a:lnTo>
                  <a:lnTo>
                    <a:pt x="3678" y="9533"/>
                  </a:lnTo>
                  <a:lnTo>
                    <a:pt x="3451" y="9420"/>
                  </a:lnTo>
                  <a:lnTo>
                    <a:pt x="3197" y="9307"/>
                  </a:lnTo>
                  <a:lnTo>
                    <a:pt x="2914" y="9279"/>
                  </a:lnTo>
                  <a:lnTo>
                    <a:pt x="2659" y="9251"/>
                  </a:lnTo>
                  <a:lnTo>
                    <a:pt x="2405" y="9166"/>
                  </a:lnTo>
                  <a:lnTo>
                    <a:pt x="2179" y="9053"/>
                  </a:lnTo>
                  <a:lnTo>
                    <a:pt x="1981" y="8883"/>
                  </a:lnTo>
                  <a:lnTo>
                    <a:pt x="1811" y="8685"/>
                  </a:lnTo>
                  <a:lnTo>
                    <a:pt x="1669" y="8459"/>
                  </a:lnTo>
                  <a:lnTo>
                    <a:pt x="1585" y="8232"/>
                  </a:lnTo>
                  <a:lnTo>
                    <a:pt x="1528" y="7949"/>
                  </a:lnTo>
                  <a:lnTo>
                    <a:pt x="1443" y="6875"/>
                  </a:lnTo>
                  <a:lnTo>
                    <a:pt x="1387" y="5687"/>
                  </a:lnTo>
                  <a:lnTo>
                    <a:pt x="1330" y="4470"/>
                  </a:lnTo>
                  <a:lnTo>
                    <a:pt x="1245" y="3282"/>
                  </a:lnTo>
                  <a:lnTo>
                    <a:pt x="1189" y="2716"/>
                  </a:lnTo>
                  <a:lnTo>
                    <a:pt x="1104" y="2207"/>
                  </a:lnTo>
                  <a:lnTo>
                    <a:pt x="1019" y="1698"/>
                  </a:lnTo>
                  <a:lnTo>
                    <a:pt x="934" y="1274"/>
                  </a:lnTo>
                  <a:lnTo>
                    <a:pt x="792" y="878"/>
                  </a:lnTo>
                  <a:lnTo>
                    <a:pt x="651" y="567"/>
                  </a:lnTo>
                  <a:lnTo>
                    <a:pt x="481" y="312"/>
                  </a:lnTo>
                  <a:lnTo>
                    <a:pt x="396" y="227"/>
                  </a:lnTo>
                  <a:lnTo>
                    <a:pt x="283" y="14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99E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7" name="Google Shape;5727;p40"/>
            <p:cNvSpPr/>
            <p:nvPr/>
          </p:nvSpPr>
          <p:spPr>
            <a:xfrm>
              <a:off x="4597775" y="2293525"/>
              <a:ext cx="466750" cy="531100"/>
            </a:xfrm>
            <a:custGeom>
              <a:avLst/>
              <a:gdLst/>
              <a:ahLst/>
              <a:cxnLst/>
              <a:rect l="l" t="t" r="r" b="b"/>
              <a:pathLst>
                <a:path w="18670" h="21244" extrusionOk="0">
                  <a:moveTo>
                    <a:pt x="18669" y="0"/>
                  </a:moveTo>
                  <a:lnTo>
                    <a:pt x="0" y="21243"/>
                  </a:lnTo>
                  <a:lnTo>
                    <a:pt x="849" y="20904"/>
                  </a:lnTo>
                  <a:lnTo>
                    <a:pt x="1697" y="20536"/>
                  </a:lnTo>
                  <a:lnTo>
                    <a:pt x="2546" y="20140"/>
                  </a:lnTo>
                  <a:lnTo>
                    <a:pt x="3338" y="19744"/>
                  </a:lnTo>
                  <a:lnTo>
                    <a:pt x="4158" y="19291"/>
                  </a:lnTo>
                  <a:lnTo>
                    <a:pt x="4950" y="18811"/>
                  </a:lnTo>
                  <a:lnTo>
                    <a:pt x="5714" y="18330"/>
                  </a:lnTo>
                  <a:lnTo>
                    <a:pt x="6478" y="17821"/>
                  </a:lnTo>
                  <a:lnTo>
                    <a:pt x="7213" y="17283"/>
                  </a:lnTo>
                  <a:lnTo>
                    <a:pt x="7949" y="16717"/>
                  </a:lnTo>
                  <a:lnTo>
                    <a:pt x="8656" y="16123"/>
                  </a:lnTo>
                  <a:lnTo>
                    <a:pt x="9363" y="15529"/>
                  </a:lnTo>
                  <a:lnTo>
                    <a:pt x="10014" y="14907"/>
                  </a:lnTo>
                  <a:lnTo>
                    <a:pt x="10692" y="14256"/>
                  </a:lnTo>
                  <a:lnTo>
                    <a:pt x="11315" y="13606"/>
                  </a:lnTo>
                  <a:lnTo>
                    <a:pt x="11937" y="12927"/>
                  </a:lnTo>
                  <a:lnTo>
                    <a:pt x="12531" y="12220"/>
                  </a:lnTo>
                  <a:lnTo>
                    <a:pt x="13097" y="11484"/>
                  </a:lnTo>
                  <a:lnTo>
                    <a:pt x="13663" y="10749"/>
                  </a:lnTo>
                  <a:lnTo>
                    <a:pt x="14200" y="10014"/>
                  </a:lnTo>
                  <a:lnTo>
                    <a:pt x="14709" y="9250"/>
                  </a:lnTo>
                  <a:lnTo>
                    <a:pt x="15190" y="8458"/>
                  </a:lnTo>
                  <a:lnTo>
                    <a:pt x="15643" y="7666"/>
                  </a:lnTo>
                  <a:lnTo>
                    <a:pt x="16095" y="6874"/>
                  </a:lnTo>
                  <a:lnTo>
                    <a:pt x="16491" y="6053"/>
                  </a:lnTo>
                  <a:lnTo>
                    <a:pt x="16887" y="5205"/>
                  </a:lnTo>
                  <a:lnTo>
                    <a:pt x="17255" y="4385"/>
                  </a:lnTo>
                  <a:lnTo>
                    <a:pt x="17594" y="3508"/>
                  </a:lnTo>
                  <a:lnTo>
                    <a:pt x="17905" y="2659"/>
                  </a:lnTo>
                  <a:lnTo>
                    <a:pt x="18188" y="1782"/>
                  </a:lnTo>
                  <a:lnTo>
                    <a:pt x="18443" y="905"/>
                  </a:lnTo>
                  <a:lnTo>
                    <a:pt x="1866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8" name="Google Shape;5728;p40"/>
            <p:cNvSpPr/>
            <p:nvPr/>
          </p:nvSpPr>
          <p:spPr>
            <a:xfrm>
              <a:off x="4592825" y="2285025"/>
              <a:ext cx="473100" cy="541725"/>
            </a:xfrm>
            <a:custGeom>
              <a:avLst/>
              <a:gdLst/>
              <a:ahLst/>
              <a:cxnLst/>
              <a:rect l="l" t="t" r="r" b="b"/>
              <a:pathLst>
                <a:path w="18924" h="21669" extrusionOk="0">
                  <a:moveTo>
                    <a:pt x="18924" y="1"/>
                  </a:moveTo>
                  <a:lnTo>
                    <a:pt x="18047" y="255"/>
                  </a:lnTo>
                  <a:lnTo>
                    <a:pt x="17198" y="595"/>
                  </a:lnTo>
                  <a:lnTo>
                    <a:pt x="16321" y="934"/>
                  </a:lnTo>
                  <a:lnTo>
                    <a:pt x="15473" y="1330"/>
                  </a:lnTo>
                  <a:lnTo>
                    <a:pt x="14653" y="1726"/>
                  </a:lnTo>
                  <a:lnTo>
                    <a:pt x="13832" y="2179"/>
                  </a:lnTo>
                  <a:lnTo>
                    <a:pt x="13040" y="2660"/>
                  </a:lnTo>
                  <a:lnTo>
                    <a:pt x="12248" y="3169"/>
                  </a:lnTo>
                  <a:lnTo>
                    <a:pt x="11484" y="3706"/>
                  </a:lnTo>
                  <a:lnTo>
                    <a:pt x="10749" y="4300"/>
                  </a:lnTo>
                  <a:lnTo>
                    <a:pt x="10014" y="4894"/>
                  </a:lnTo>
                  <a:lnTo>
                    <a:pt x="9278" y="5517"/>
                  </a:lnTo>
                  <a:lnTo>
                    <a:pt x="8599" y="6167"/>
                  </a:lnTo>
                  <a:lnTo>
                    <a:pt x="7920" y="6818"/>
                  </a:lnTo>
                  <a:lnTo>
                    <a:pt x="7270" y="7525"/>
                  </a:lnTo>
                  <a:lnTo>
                    <a:pt x="6647" y="8232"/>
                  </a:lnTo>
                  <a:lnTo>
                    <a:pt x="6025" y="8967"/>
                  </a:lnTo>
                  <a:lnTo>
                    <a:pt x="5431" y="9731"/>
                  </a:lnTo>
                  <a:lnTo>
                    <a:pt x="4865" y="10495"/>
                  </a:lnTo>
                  <a:lnTo>
                    <a:pt x="4328" y="11287"/>
                  </a:lnTo>
                  <a:lnTo>
                    <a:pt x="3819" y="12079"/>
                  </a:lnTo>
                  <a:lnTo>
                    <a:pt x="3338" y="12899"/>
                  </a:lnTo>
                  <a:lnTo>
                    <a:pt x="2885" y="13748"/>
                  </a:lnTo>
                  <a:lnTo>
                    <a:pt x="2433" y="14568"/>
                  </a:lnTo>
                  <a:lnTo>
                    <a:pt x="2037" y="15445"/>
                  </a:lnTo>
                  <a:lnTo>
                    <a:pt x="1641" y="16294"/>
                  </a:lnTo>
                  <a:lnTo>
                    <a:pt x="1301" y="17171"/>
                  </a:lnTo>
                  <a:lnTo>
                    <a:pt x="990" y="18076"/>
                  </a:lnTo>
                  <a:lnTo>
                    <a:pt x="679" y="18953"/>
                  </a:lnTo>
                  <a:lnTo>
                    <a:pt x="424" y="19858"/>
                  </a:lnTo>
                  <a:lnTo>
                    <a:pt x="198" y="20763"/>
                  </a:lnTo>
                  <a:lnTo>
                    <a:pt x="0" y="21668"/>
                  </a:lnTo>
                  <a:lnTo>
                    <a:pt x="0" y="21668"/>
                  </a:lnTo>
                  <a:lnTo>
                    <a:pt x="198" y="21583"/>
                  </a:lnTo>
                  <a:lnTo>
                    <a:pt x="18867" y="340"/>
                  </a:lnTo>
                  <a:lnTo>
                    <a:pt x="18924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9" name="Google Shape;5729;p40"/>
            <p:cNvSpPr/>
            <p:nvPr/>
          </p:nvSpPr>
          <p:spPr>
            <a:xfrm>
              <a:off x="4537650" y="2354325"/>
              <a:ext cx="475950" cy="534650"/>
            </a:xfrm>
            <a:custGeom>
              <a:avLst/>
              <a:gdLst/>
              <a:ahLst/>
              <a:cxnLst/>
              <a:rect l="l" t="t" r="r" b="b"/>
              <a:pathLst>
                <a:path w="19038" h="21386" extrusionOk="0">
                  <a:moveTo>
                    <a:pt x="18953" y="1"/>
                  </a:moveTo>
                  <a:lnTo>
                    <a:pt x="18896" y="29"/>
                  </a:lnTo>
                  <a:lnTo>
                    <a:pt x="18330" y="595"/>
                  </a:lnTo>
                  <a:lnTo>
                    <a:pt x="17765" y="1189"/>
                  </a:lnTo>
                  <a:lnTo>
                    <a:pt x="16775" y="2292"/>
                  </a:lnTo>
                  <a:lnTo>
                    <a:pt x="14710" y="4583"/>
                  </a:lnTo>
                  <a:lnTo>
                    <a:pt x="7355" y="12843"/>
                  </a:lnTo>
                  <a:lnTo>
                    <a:pt x="57" y="21046"/>
                  </a:lnTo>
                  <a:lnTo>
                    <a:pt x="29" y="21131"/>
                  </a:lnTo>
                  <a:lnTo>
                    <a:pt x="1" y="21216"/>
                  </a:lnTo>
                  <a:lnTo>
                    <a:pt x="29" y="21272"/>
                  </a:lnTo>
                  <a:lnTo>
                    <a:pt x="86" y="21329"/>
                  </a:lnTo>
                  <a:lnTo>
                    <a:pt x="142" y="21385"/>
                  </a:lnTo>
                  <a:lnTo>
                    <a:pt x="284" y="21385"/>
                  </a:lnTo>
                  <a:lnTo>
                    <a:pt x="369" y="21329"/>
                  </a:lnTo>
                  <a:lnTo>
                    <a:pt x="4470" y="16690"/>
                  </a:lnTo>
                  <a:lnTo>
                    <a:pt x="11796" y="8430"/>
                  </a:lnTo>
                  <a:lnTo>
                    <a:pt x="15417" y="4329"/>
                  </a:lnTo>
                  <a:lnTo>
                    <a:pt x="17256" y="2235"/>
                  </a:lnTo>
                  <a:lnTo>
                    <a:pt x="18189" y="1189"/>
                  </a:lnTo>
                  <a:lnTo>
                    <a:pt x="18613" y="651"/>
                  </a:lnTo>
                  <a:lnTo>
                    <a:pt x="19038" y="142"/>
                  </a:lnTo>
                  <a:lnTo>
                    <a:pt x="19038" y="57"/>
                  </a:lnTo>
                  <a:lnTo>
                    <a:pt x="1900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0" name="Google Shape;5730;p40"/>
            <p:cNvSpPr/>
            <p:nvPr/>
          </p:nvSpPr>
          <p:spPr>
            <a:xfrm>
              <a:off x="4846675" y="2401000"/>
              <a:ext cx="126625" cy="144300"/>
            </a:xfrm>
            <a:custGeom>
              <a:avLst/>
              <a:gdLst/>
              <a:ahLst/>
              <a:cxnLst/>
              <a:rect l="l" t="t" r="r" b="b"/>
              <a:pathLst>
                <a:path w="5065" h="5772" extrusionOk="0">
                  <a:moveTo>
                    <a:pt x="1755" y="1"/>
                  </a:moveTo>
                  <a:lnTo>
                    <a:pt x="1698" y="29"/>
                  </a:lnTo>
                  <a:lnTo>
                    <a:pt x="1642" y="57"/>
                  </a:lnTo>
                  <a:lnTo>
                    <a:pt x="1613" y="114"/>
                  </a:lnTo>
                  <a:lnTo>
                    <a:pt x="1189" y="1472"/>
                  </a:lnTo>
                  <a:lnTo>
                    <a:pt x="793" y="2829"/>
                  </a:lnTo>
                  <a:lnTo>
                    <a:pt x="1" y="5545"/>
                  </a:lnTo>
                  <a:lnTo>
                    <a:pt x="1" y="5601"/>
                  </a:lnTo>
                  <a:lnTo>
                    <a:pt x="29" y="5658"/>
                  </a:lnTo>
                  <a:lnTo>
                    <a:pt x="86" y="5715"/>
                  </a:lnTo>
                  <a:lnTo>
                    <a:pt x="199" y="5771"/>
                  </a:lnTo>
                  <a:lnTo>
                    <a:pt x="256" y="5743"/>
                  </a:lnTo>
                  <a:lnTo>
                    <a:pt x="284" y="5743"/>
                  </a:lnTo>
                  <a:lnTo>
                    <a:pt x="1444" y="5036"/>
                  </a:lnTo>
                  <a:lnTo>
                    <a:pt x="2632" y="4357"/>
                  </a:lnTo>
                  <a:lnTo>
                    <a:pt x="3820" y="3734"/>
                  </a:lnTo>
                  <a:lnTo>
                    <a:pt x="5008" y="3112"/>
                  </a:lnTo>
                  <a:lnTo>
                    <a:pt x="5036" y="3084"/>
                  </a:lnTo>
                  <a:lnTo>
                    <a:pt x="5064" y="3056"/>
                  </a:lnTo>
                  <a:lnTo>
                    <a:pt x="5036" y="2971"/>
                  </a:lnTo>
                  <a:lnTo>
                    <a:pt x="5008" y="2914"/>
                  </a:lnTo>
                  <a:lnTo>
                    <a:pt x="4923" y="2914"/>
                  </a:lnTo>
                  <a:lnTo>
                    <a:pt x="3791" y="3423"/>
                  </a:lnTo>
                  <a:lnTo>
                    <a:pt x="2660" y="3961"/>
                  </a:lnTo>
                  <a:lnTo>
                    <a:pt x="1585" y="4555"/>
                  </a:lnTo>
                  <a:lnTo>
                    <a:pt x="510" y="5177"/>
                  </a:lnTo>
                  <a:lnTo>
                    <a:pt x="1246" y="2688"/>
                  </a:lnTo>
                  <a:lnTo>
                    <a:pt x="1585" y="1443"/>
                  </a:lnTo>
                  <a:lnTo>
                    <a:pt x="1924" y="199"/>
                  </a:lnTo>
                  <a:lnTo>
                    <a:pt x="1924" y="114"/>
                  </a:lnTo>
                  <a:lnTo>
                    <a:pt x="1896" y="57"/>
                  </a:lnTo>
                  <a:lnTo>
                    <a:pt x="1868" y="29"/>
                  </a:lnTo>
                  <a:lnTo>
                    <a:pt x="181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1" name="Google Shape;5731;p40"/>
            <p:cNvSpPr/>
            <p:nvPr/>
          </p:nvSpPr>
          <p:spPr>
            <a:xfrm>
              <a:off x="4718700" y="2548800"/>
              <a:ext cx="145700" cy="137225"/>
            </a:xfrm>
            <a:custGeom>
              <a:avLst/>
              <a:gdLst/>
              <a:ahLst/>
              <a:cxnLst/>
              <a:rect l="l" t="t" r="r" b="b"/>
              <a:pathLst>
                <a:path w="5828" h="5489" extrusionOk="0">
                  <a:moveTo>
                    <a:pt x="1980" y="1"/>
                  </a:moveTo>
                  <a:lnTo>
                    <a:pt x="1952" y="29"/>
                  </a:lnTo>
                  <a:lnTo>
                    <a:pt x="1924" y="57"/>
                  </a:lnTo>
                  <a:lnTo>
                    <a:pt x="1839" y="397"/>
                  </a:lnTo>
                  <a:lnTo>
                    <a:pt x="1726" y="708"/>
                  </a:lnTo>
                  <a:lnTo>
                    <a:pt x="1556" y="1358"/>
                  </a:lnTo>
                  <a:lnTo>
                    <a:pt x="1358" y="2037"/>
                  </a:lnTo>
                  <a:lnTo>
                    <a:pt x="1160" y="2659"/>
                  </a:lnTo>
                  <a:lnTo>
                    <a:pt x="905" y="3338"/>
                  </a:lnTo>
                  <a:lnTo>
                    <a:pt x="622" y="3989"/>
                  </a:lnTo>
                  <a:lnTo>
                    <a:pt x="340" y="4611"/>
                  </a:lnTo>
                  <a:lnTo>
                    <a:pt x="28" y="5233"/>
                  </a:lnTo>
                  <a:lnTo>
                    <a:pt x="0" y="5318"/>
                  </a:lnTo>
                  <a:lnTo>
                    <a:pt x="0" y="5375"/>
                  </a:lnTo>
                  <a:lnTo>
                    <a:pt x="28" y="5403"/>
                  </a:lnTo>
                  <a:lnTo>
                    <a:pt x="57" y="5460"/>
                  </a:lnTo>
                  <a:lnTo>
                    <a:pt x="170" y="5488"/>
                  </a:lnTo>
                  <a:lnTo>
                    <a:pt x="283" y="5488"/>
                  </a:lnTo>
                  <a:lnTo>
                    <a:pt x="3027" y="4102"/>
                  </a:lnTo>
                  <a:lnTo>
                    <a:pt x="4413" y="3395"/>
                  </a:lnTo>
                  <a:lnTo>
                    <a:pt x="5120" y="3055"/>
                  </a:lnTo>
                  <a:lnTo>
                    <a:pt x="5459" y="2886"/>
                  </a:lnTo>
                  <a:lnTo>
                    <a:pt x="5771" y="2688"/>
                  </a:lnTo>
                  <a:lnTo>
                    <a:pt x="5799" y="2659"/>
                  </a:lnTo>
                  <a:lnTo>
                    <a:pt x="5827" y="2603"/>
                  </a:lnTo>
                  <a:lnTo>
                    <a:pt x="5827" y="2546"/>
                  </a:lnTo>
                  <a:lnTo>
                    <a:pt x="5771" y="2490"/>
                  </a:lnTo>
                  <a:lnTo>
                    <a:pt x="5714" y="2461"/>
                  </a:lnTo>
                  <a:lnTo>
                    <a:pt x="5686" y="2461"/>
                  </a:lnTo>
                  <a:lnTo>
                    <a:pt x="5318" y="2603"/>
                  </a:lnTo>
                  <a:lnTo>
                    <a:pt x="4979" y="2773"/>
                  </a:lnTo>
                  <a:lnTo>
                    <a:pt x="4300" y="3112"/>
                  </a:lnTo>
                  <a:lnTo>
                    <a:pt x="2914" y="3791"/>
                  </a:lnTo>
                  <a:lnTo>
                    <a:pt x="566" y="4922"/>
                  </a:lnTo>
                  <a:lnTo>
                    <a:pt x="1047" y="3904"/>
                  </a:lnTo>
                  <a:lnTo>
                    <a:pt x="1471" y="2829"/>
                  </a:lnTo>
                  <a:lnTo>
                    <a:pt x="1697" y="2179"/>
                  </a:lnTo>
                  <a:lnTo>
                    <a:pt x="1895" y="1500"/>
                  </a:lnTo>
                  <a:lnTo>
                    <a:pt x="2065" y="821"/>
                  </a:lnTo>
                  <a:lnTo>
                    <a:pt x="2150" y="481"/>
                  </a:lnTo>
                  <a:lnTo>
                    <a:pt x="2178" y="114"/>
                  </a:lnTo>
                  <a:lnTo>
                    <a:pt x="2150" y="85"/>
                  </a:lnTo>
                  <a:lnTo>
                    <a:pt x="2150" y="57"/>
                  </a:lnTo>
                  <a:lnTo>
                    <a:pt x="206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2" name="Google Shape;5732;p40"/>
            <p:cNvSpPr/>
            <p:nvPr/>
          </p:nvSpPr>
          <p:spPr>
            <a:xfrm>
              <a:off x="4382800" y="2341600"/>
              <a:ext cx="87700" cy="428575"/>
            </a:xfrm>
            <a:custGeom>
              <a:avLst/>
              <a:gdLst/>
              <a:ahLst/>
              <a:cxnLst/>
              <a:rect l="l" t="t" r="r" b="b"/>
              <a:pathLst>
                <a:path w="3508" h="17143" extrusionOk="0">
                  <a:moveTo>
                    <a:pt x="3310" y="1"/>
                  </a:moveTo>
                  <a:lnTo>
                    <a:pt x="3253" y="29"/>
                  </a:lnTo>
                  <a:lnTo>
                    <a:pt x="3196" y="57"/>
                  </a:lnTo>
                  <a:lnTo>
                    <a:pt x="3168" y="114"/>
                  </a:lnTo>
                  <a:lnTo>
                    <a:pt x="2857" y="1019"/>
                  </a:lnTo>
                  <a:lnTo>
                    <a:pt x="2602" y="1924"/>
                  </a:lnTo>
                  <a:lnTo>
                    <a:pt x="2093" y="3763"/>
                  </a:lnTo>
                  <a:lnTo>
                    <a:pt x="1697" y="5403"/>
                  </a:lnTo>
                  <a:lnTo>
                    <a:pt x="1330" y="7016"/>
                  </a:lnTo>
                  <a:lnTo>
                    <a:pt x="1018" y="8685"/>
                  </a:lnTo>
                  <a:lnTo>
                    <a:pt x="736" y="10325"/>
                  </a:lnTo>
                  <a:lnTo>
                    <a:pt x="481" y="11994"/>
                  </a:lnTo>
                  <a:lnTo>
                    <a:pt x="283" y="13663"/>
                  </a:lnTo>
                  <a:lnTo>
                    <a:pt x="113" y="15332"/>
                  </a:lnTo>
                  <a:lnTo>
                    <a:pt x="28" y="16180"/>
                  </a:lnTo>
                  <a:lnTo>
                    <a:pt x="0" y="17001"/>
                  </a:lnTo>
                  <a:lnTo>
                    <a:pt x="28" y="17057"/>
                  </a:lnTo>
                  <a:lnTo>
                    <a:pt x="57" y="17114"/>
                  </a:lnTo>
                  <a:lnTo>
                    <a:pt x="85" y="17142"/>
                  </a:lnTo>
                  <a:lnTo>
                    <a:pt x="198" y="17142"/>
                  </a:lnTo>
                  <a:lnTo>
                    <a:pt x="255" y="17114"/>
                  </a:lnTo>
                  <a:lnTo>
                    <a:pt x="283" y="17086"/>
                  </a:lnTo>
                  <a:lnTo>
                    <a:pt x="283" y="17029"/>
                  </a:lnTo>
                  <a:lnTo>
                    <a:pt x="396" y="16067"/>
                  </a:lnTo>
                  <a:lnTo>
                    <a:pt x="453" y="15106"/>
                  </a:lnTo>
                  <a:lnTo>
                    <a:pt x="679" y="13239"/>
                  </a:lnTo>
                  <a:lnTo>
                    <a:pt x="877" y="11598"/>
                  </a:lnTo>
                  <a:lnTo>
                    <a:pt x="1160" y="9957"/>
                  </a:lnTo>
                  <a:lnTo>
                    <a:pt x="1443" y="8317"/>
                  </a:lnTo>
                  <a:lnTo>
                    <a:pt x="1782" y="6676"/>
                  </a:lnTo>
                  <a:lnTo>
                    <a:pt x="2150" y="5064"/>
                  </a:lnTo>
                  <a:lnTo>
                    <a:pt x="2574" y="3480"/>
                  </a:lnTo>
                  <a:lnTo>
                    <a:pt x="3027" y="1868"/>
                  </a:lnTo>
                  <a:lnTo>
                    <a:pt x="3508" y="255"/>
                  </a:lnTo>
                  <a:lnTo>
                    <a:pt x="3508" y="170"/>
                  </a:lnTo>
                  <a:lnTo>
                    <a:pt x="3508" y="85"/>
                  </a:lnTo>
                  <a:lnTo>
                    <a:pt x="3451" y="57"/>
                  </a:lnTo>
                  <a:lnTo>
                    <a:pt x="339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3" name="Google Shape;5733;p40"/>
            <p:cNvSpPr/>
            <p:nvPr/>
          </p:nvSpPr>
          <p:spPr>
            <a:xfrm>
              <a:off x="4260450" y="2384750"/>
              <a:ext cx="146400" cy="226300"/>
            </a:xfrm>
            <a:custGeom>
              <a:avLst/>
              <a:gdLst/>
              <a:ahLst/>
              <a:cxnLst/>
              <a:rect l="l" t="t" r="r" b="b"/>
              <a:pathLst>
                <a:path w="5856" h="9052" extrusionOk="0">
                  <a:moveTo>
                    <a:pt x="170" y="0"/>
                  </a:moveTo>
                  <a:lnTo>
                    <a:pt x="114" y="28"/>
                  </a:lnTo>
                  <a:lnTo>
                    <a:pt x="57" y="57"/>
                  </a:lnTo>
                  <a:lnTo>
                    <a:pt x="29" y="85"/>
                  </a:lnTo>
                  <a:lnTo>
                    <a:pt x="0" y="142"/>
                  </a:lnTo>
                  <a:lnTo>
                    <a:pt x="29" y="198"/>
                  </a:lnTo>
                  <a:lnTo>
                    <a:pt x="57" y="283"/>
                  </a:lnTo>
                  <a:lnTo>
                    <a:pt x="368" y="736"/>
                  </a:lnTo>
                  <a:lnTo>
                    <a:pt x="736" y="1188"/>
                  </a:lnTo>
                  <a:lnTo>
                    <a:pt x="1443" y="2093"/>
                  </a:lnTo>
                  <a:lnTo>
                    <a:pt x="2009" y="2914"/>
                  </a:lnTo>
                  <a:lnTo>
                    <a:pt x="2575" y="3734"/>
                  </a:lnTo>
                  <a:lnTo>
                    <a:pt x="3140" y="4582"/>
                  </a:lnTo>
                  <a:lnTo>
                    <a:pt x="3649" y="5431"/>
                  </a:lnTo>
                  <a:lnTo>
                    <a:pt x="4159" y="6308"/>
                  </a:lnTo>
                  <a:lnTo>
                    <a:pt x="4639" y="7185"/>
                  </a:lnTo>
                  <a:lnTo>
                    <a:pt x="5092" y="8090"/>
                  </a:lnTo>
                  <a:lnTo>
                    <a:pt x="5545" y="8967"/>
                  </a:lnTo>
                  <a:lnTo>
                    <a:pt x="5601" y="9023"/>
                  </a:lnTo>
                  <a:lnTo>
                    <a:pt x="5658" y="9052"/>
                  </a:lnTo>
                  <a:lnTo>
                    <a:pt x="5771" y="9052"/>
                  </a:lnTo>
                  <a:lnTo>
                    <a:pt x="5799" y="8995"/>
                  </a:lnTo>
                  <a:lnTo>
                    <a:pt x="5856" y="8939"/>
                  </a:lnTo>
                  <a:lnTo>
                    <a:pt x="5856" y="8882"/>
                  </a:lnTo>
                  <a:lnTo>
                    <a:pt x="5856" y="8825"/>
                  </a:lnTo>
                  <a:lnTo>
                    <a:pt x="5601" y="8288"/>
                  </a:lnTo>
                  <a:lnTo>
                    <a:pt x="5347" y="7751"/>
                  </a:lnTo>
                  <a:lnTo>
                    <a:pt x="4809" y="6732"/>
                  </a:lnTo>
                  <a:lnTo>
                    <a:pt x="4328" y="5855"/>
                  </a:lnTo>
                  <a:lnTo>
                    <a:pt x="3819" y="4978"/>
                  </a:lnTo>
                  <a:lnTo>
                    <a:pt x="3282" y="4102"/>
                  </a:lnTo>
                  <a:lnTo>
                    <a:pt x="2716" y="3253"/>
                  </a:lnTo>
                  <a:lnTo>
                    <a:pt x="2150" y="2433"/>
                  </a:lnTo>
                  <a:lnTo>
                    <a:pt x="1556" y="1641"/>
                  </a:lnTo>
                  <a:lnTo>
                    <a:pt x="934" y="820"/>
                  </a:lnTo>
                  <a:lnTo>
                    <a:pt x="623" y="424"/>
                  </a:lnTo>
                  <a:lnTo>
                    <a:pt x="283" y="57"/>
                  </a:lnTo>
                  <a:lnTo>
                    <a:pt x="227" y="2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4" name="Google Shape;5734;p40"/>
            <p:cNvSpPr/>
            <p:nvPr/>
          </p:nvSpPr>
          <p:spPr>
            <a:xfrm>
              <a:off x="4422400" y="2439200"/>
              <a:ext cx="128000" cy="79225"/>
            </a:xfrm>
            <a:custGeom>
              <a:avLst/>
              <a:gdLst/>
              <a:ahLst/>
              <a:cxnLst/>
              <a:rect l="l" t="t" r="r" b="b"/>
              <a:pathLst>
                <a:path w="5120" h="3169" extrusionOk="0">
                  <a:moveTo>
                    <a:pt x="4979" y="0"/>
                  </a:moveTo>
                  <a:lnTo>
                    <a:pt x="4639" y="170"/>
                  </a:lnTo>
                  <a:lnTo>
                    <a:pt x="4328" y="340"/>
                  </a:lnTo>
                  <a:lnTo>
                    <a:pt x="3706" y="707"/>
                  </a:lnTo>
                  <a:lnTo>
                    <a:pt x="2518" y="1386"/>
                  </a:lnTo>
                  <a:lnTo>
                    <a:pt x="85" y="2829"/>
                  </a:lnTo>
                  <a:lnTo>
                    <a:pt x="28" y="2857"/>
                  </a:lnTo>
                  <a:lnTo>
                    <a:pt x="0" y="2942"/>
                  </a:lnTo>
                  <a:lnTo>
                    <a:pt x="0" y="2998"/>
                  </a:lnTo>
                  <a:lnTo>
                    <a:pt x="28" y="3055"/>
                  </a:lnTo>
                  <a:lnTo>
                    <a:pt x="57" y="3112"/>
                  </a:lnTo>
                  <a:lnTo>
                    <a:pt x="113" y="3140"/>
                  </a:lnTo>
                  <a:lnTo>
                    <a:pt x="170" y="3168"/>
                  </a:lnTo>
                  <a:lnTo>
                    <a:pt x="226" y="3140"/>
                  </a:lnTo>
                  <a:lnTo>
                    <a:pt x="2687" y="1669"/>
                  </a:lnTo>
                  <a:lnTo>
                    <a:pt x="3932" y="934"/>
                  </a:lnTo>
                  <a:lnTo>
                    <a:pt x="4526" y="566"/>
                  </a:lnTo>
                  <a:lnTo>
                    <a:pt x="4809" y="396"/>
                  </a:lnTo>
                  <a:lnTo>
                    <a:pt x="5092" y="198"/>
                  </a:lnTo>
                  <a:lnTo>
                    <a:pt x="5120" y="170"/>
                  </a:lnTo>
                  <a:lnTo>
                    <a:pt x="5120" y="113"/>
                  </a:lnTo>
                  <a:lnTo>
                    <a:pt x="5120" y="57"/>
                  </a:lnTo>
                  <a:lnTo>
                    <a:pt x="50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5" name="Google Shape;5735;p40"/>
            <p:cNvSpPr/>
            <p:nvPr/>
          </p:nvSpPr>
          <p:spPr>
            <a:xfrm>
              <a:off x="4336825" y="2376950"/>
              <a:ext cx="22650" cy="142875"/>
            </a:xfrm>
            <a:custGeom>
              <a:avLst/>
              <a:gdLst/>
              <a:ahLst/>
              <a:cxnLst/>
              <a:rect l="l" t="t" r="r" b="b"/>
              <a:pathLst>
                <a:path w="906" h="5715" extrusionOk="0">
                  <a:moveTo>
                    <a:pt x="57" y="1"/>
                  </a:moveTo>
                  <a:lnTo>
                    <a:pt x="0" y="29"/>
                  </a:lnTo>
                  <a:lnTo>
                    <a:pt x="0" y="86"/>
                  </a:lnTo>
                  <a:lnTo>
                    <a:pt x="0" y="114"/>
                  </a:lnTo>
                  <a:lnTo>
                    <a:pt x="227" y="1472"/>
                  </a:lnTo>
                  <a:lnTo>
                    <a:pt x="340" y="2122"/>
                  </a:lnTo>
                  <a:lnTo>
                    <a:pt x="425" y="2801"/>
                  </a:lnTo>
                  <a:lnTo>
                    <a:pt x="481" y="3508"/>
                  </a:lnTo>
                  <a:lnTo>
                    <a:pt x="510" y="4216"/>
                  </a:lnTo>
                  <a:lnTo>
                    <a:pt x="510" y="4866"/>
                  </a:lnTo>
                  <a:lnTo>
                    <a:pt x="538" y="5545"/>
                  </a:lnTo>
                  <a:lnTo>
                    <a:pt x="566" y="5630"/>
                  </a:lnTo>
                  <a:lnTo>
                    <a:pt x="594" y="5687"/>
                  </a:lnTo>
                  <a:lnTo>
                    <a:pt x="651" y="5715"/>
                  </a:lnTo>
                  <a:lnTo>
                    <a:pt x="764" y="5715"/>
                  </a:lnTo>
                  <a:lnTo>
                    <a:pt x="821" y="5687"/>
                  </a:lnTo>
                  <a:lnTo>
                    <a:pt x="877" y="5630"/>
                  </a:lnTo>
                  <a:lnTo>
                    <a:pt x="877" y="5573"/>
                  </a:lnTo>
                  <a:lnTo>
                    <a:pt x="906" y="5206"/>
                  </a:lnTo>
                  <a:lnTo>
                    <a:pt x="906" y="4866"/>
                  </a:lnTo>
                  <a:lnTo>
                    <a:pt x="849" y="4159"/>
                  </a:lnTo>
                  <a:lnTo>
                    <a:pt x="792" y="3480"/>
                  </a:lnTo>
                  <a:lnTo>
                    <a:pt x="736" y="2801"/>
                  </a:lnTo>
                  <a:lnTo>
                    <a:pt x="651" y="2122"/>
                  </a:lnTo>
                  <a:lnTo>
                    <a:pt x="538" y="1444"/>
                  </a:lnTo>
                  <a:lnTo>
                    <a:pt x="368" y="736"/>
                  </a:lnTo>
                  <a:lnTo>
                    <a:pt x="198" y="86"/>
                  </a:lnTo>
                  <a:lnTo>
                    <a:pt x="170" y="29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6" name="Google Shape;5736;p40"/>
            <p:cNvSpPr/>
            <p:nvPr/>
          </p:nvSpPr>
          <p:spPr>
            <a:xfrm>
              <a:off x="4245600" y="2437775"/>
              <a:ext cx="76400" cy="29725"/>
            </a:xfrm>
            <a:custGeom>
              <a:avLst/>
              <a:gdLst/>
              <a:ahLst/>
              <a:cxnLst/>
              <a:rect l="l" t="t" r="r" b="b"/>
              <a:pathLst>
                <a:path w="3056" h="1189" extrusionOk="0">
                  <a:moveTo>
                    <a:pt x="114" y="1"/>
                  </a:moveTo>
                  <a:lnTo>
                    <a:pt x="29" y="29"/>
                  </a:lnTo>
                  <a:lnTo>
                    <a:pt x="0" y="85"/>
                  </a:lnTo>
                  <a:lnTo>
                    <a:pt x="0" y="170"/>
                  </a:lnTo>
                  <a:lnTo>
                    <a:pt x="29" y="227"/>
                  </a:lnTo>
                  <a:lnTo>
                    <a:pt x="198" y="312"/>
                  </a:lnTo>
                  <a:lnTo>
                    <a:pt x="368" y="368"/>
                  </a:lnTo>
                  <a:lnTo>
                    <a:pt x="708" y="481"/>
                  </a:lnTo>
                  <a:lnTo>
                    <a:pt x="1415" y="708"/>
                  </a:lnTo>
                  <a:lnTo>
                    <a:pt x="2829" y="1189"/>
                  </a:lnTo>
                  <a:lnTo>
                    <a:pt x="2886" y="1189"/>
                  </a:lnTo>
                  <a:lnTo>
                    <a:pt x="2971" y="1160"/>
                  </a:lnTo>
                  <a:lnTo>
                    <a:pt x="2999" y="1132"/>
                  </a:lnTo>
                  <a:lnTo>
                    <a:pt x="3055" y="1047"/>
                  </a:lnTo>
                  <a:lnTo>
                    <a:pt x="3055" y="991"/>
                  </a:lnTo>
                  <a:lnTo>
                    <a:pt x="3027" y="934"/>
                  </a:lnTo>
                  <a:lnTo>
                    <a:pt x="2999" y="877"/>
                  </a:lnTo>
                  <a:lnTo>
                    <a:pt x="2942" y="821"/>
                  </a:lnTo>
                  <a:lnTo>
                    <a:pt x="1528" y="397"/>
                  </a:lnTo>
                  <a:lnTo>
                    <a:pt x="792" y="199"/>
                  </a:lnTo>
                  <a:lnTo>
                    <a:pt x="453" y="85"/>
                  </a:lnTo>
                  <a:lnTo>
                    <a:pt x="283" y="29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7" name="Google Shape;5737;p40"/>
            <p:cNvSpPr/>
            <p:nvPr/>
          </p:nvSpPr>
          <p:spPr>
            <a:xfrm>
              <a:off x="4404700" y="2363525"/>
              <a:ext cx="33975" cy="86300"/>
            </a:xfrm>
            <a:custGeom>
              <a:avLst/>
              <a:gdLst/>
              <a:ahLst/>
              <a:cxnLst/>
              <a:rect l="l" t="t" r="r" b="b"/>
              <a:pathLst>
                <a:path w="1359" h="3452" extrusionOk="0">
                  <a:moveTo>
                    <a:pt x="86" y="1"/>
                  </a:moveTo>
                  <a:lnTo>
                    <a:pt x="29" y="57"/>
                  </a:lnTo>
                  <a:lnTo>
                    <a:pt x="1" y="114"/>
                  </a:lnTo>
                  <a:lnTo>
                    <a:pt x="1" y="170"/>
                  </a:lnTo>
                  <a:lnTo>
                    <a:pt x="86" y="595"/>
                  </a:lnTo>
                  <a:lnTo>
                    <a:pt x="227" y="991"/>
                  </a:lnTo>
                  <a:lnTo>
                    <a:pt x="482" y="1783"/>
                  </a:lnTo>
                  <a:lnTo>
                    <a:pt x="765" y="2603"/>
                  </a:lnTo>
                  <a:lnTo>
                    <a:pt x="878" y="2999"/>
                  </a:lnTo>
                  <a:lnTo>
                    <a:pt x="963" y="3197"/>
                  </a:lnTo>
                  <a:lnTo>
                    <a:pt x="1048" y="3367"/>
                  </a:lnTo>
                  <a:lnTo>
                    <a:pt x="1132" y="3423"/>
                  </a:lnTo>
                  <a:lnTo>
                    <a:pt x="1246" y="3451"/>
                  </a:lnTo>
                  <a:lnTo>
                    <a:pt x="1274" y="3423"/>
                  </a:lnTo>
                  <a:lnTo>
                    <a:pt x="1330" y="3395"/>
                  </a:lnTo>
                  <a:lnTo>
                    <a:pt x="1330" y="3367"/>
                  </a:lnTo>
                  <a:lnTo>
                    <a:pt x="1359" y="3310"/>
                  </a:lnTo>
                  <a:lnTo>
                    <a:pt x="1330" y="3084"/>
                  </a:lnTo>
                  <a:lnTo>
                    <a:pt x="1246" y="2886"/>
                  </a:lnTo>
                  <a:lnTo>
                    <a:pt x="1104" y="2490"/>
                  </a:lnTo>
                  <a:lnTo>
                    <a:pt x="850" y="1669"/>
                  </a:lnTo>
                  <a:lnTo>
                    <a:pt x="595" y="877"/>
                  </a:lnTo>
                  <a:lnTo>
                    <a:pt x="454" y="453"/>
                  </a:lnTo>
                  <a:lnTo>
                    <a:pt x="256" y="85"/>
                  </a:lnTo>
                  <a:lnTo>
                    <a:pt x="227" y="29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8" name="Google Shape;5738;p40"/>
            <p:cNvSpPr/>
            <p:nvPr/>
          </p:nvSpPr>
          <p:spPr>
            <a:xfrm>
              <a:off x="4447150" y="2319675"/>
              <a:ext cx="43150" cy="47400"/>
            </a:xfrm>
            <a:custGeom>
              <a:avLst/>
              <a:gdLst/>
              <a:ahLst/>
              <a:cxnLst/>
              <a:rect l="l" t="t" r="r" b="b"/>
              <a:pathLst>
                <a:path w="1726" h="1896" extrusionOk="0">
                  <a:moveTo>
                    <a:pt x="1018" y="1"/>
                  </a:moveTo>
                  <a:lnTo>
                    <a:pt x="877" y="29"/>
                  </a:lnTo>
                  <a:lnTo>
                    <a:pt x="764" y="114"/>
                  </a:lnTo>
                  <a:lnTo>
                    <a:pt x="679" y="227"/>
                  </a:lnTo>
                  <a:lnTo>
                    <a:pt x="651" y="368"/>
                  </a:lnTo>
                  <a:lnTo>
                    <a:pt x="651" y="510"/>
                  </a:lnTo>
                  <a:lnTo>
                    <a:pt x="622" y="425"/>
                  </a:lnTo>
                  <a:lnTo>
                    <a:pt x="566" y="397"/>
                  </a:lnTo>
                  <a:lnTo>
                    <a:pt x="396" y="397"/>
                  </a:lnTo>
                  <a:lnTo>
                    <a:pt x="311" y="425"/>
                  </a:lnTo>
                  <a:lnTo>
                    <a:pt x="255" y="482"/>
                  </a:lnTo>
                  <a:lnTo>
                    <a:pt x="198" y="566"/>
                  </a:lnTo>
                  <a:lnTo>
                    <a:pt x="170" y="651"/>
                  </a:lnTo>
                  <a:lnTo>
                    <a:pt x="198" y="736"/>
                  </a:lnTo>
                  <a:lnTo>
                    <a:pt x="226" y="849"/>
                  </a:lnTo>
                  <a:lnTo>
                    <a:pt x="283" y="934"/>
                  </a:lnTo>
                  <a:lnTo>
                    <a:pt x="368" y="962"/>
                  </a:lnTo>
                  <a:lnTo>
                    <a:pt x="283" y="962"/>
                  </a:lnTo>
                  <a:lnTo>
                    <a:pt x="170" y="991"/>
                  </a:lnTo>
                  <a:lnTo>
                    <a:pt x="85" y="1047"/>
                  </a:lnTo>
                  <a:lnTo>
                    <a:pt x="28" y="1132"/>
                  </a:lnTo>
                  <a:lnTo>
                    <a:pt x="0" y="1217"/>
                  </a:lnTo>
                  <a:lnTo>
                    <a:pt x="28" y="1302"/>
                  </a:lnTo>
                  <a:lnTo>
                    <a:pt x="57" y="1415"/>
                  </a:lnTo>
                  <a:lnTo>
                    <a:pt x="113" y="1472"/>
                  </a:lnTo>
                  <a:lnTo>
                    <a:pt x="170" y="1528"/>
                  </a:lnTo>
                  <a:lnTo>
                    <a:pt x="255" y="1557"/>
                  </a:lnTo>
                  <a:lnTo>
                    <a:pt x="424" y="1557"/>
                  </a:lnTo>
                  <a:lnTo>
                    <a:pt x="509" y="1528"/>
                  </a:lnTo>
                  <a:lnTo>
                    <a:pt x="566" y="1500"/>
                  </a:lnTo>
                  <a:lnTo>
                    <a:pt x="707" y="1415"/>
                  </a:lnTo>
                  <a:lnTo>
                    <a:pt x="679" y="1528"/>
                  </a:lnTo>
                  <a:lnTo>
                    <a:pt x="707" y="1641"/>
                  </a:lnTo>
                  <a:lnTo>
                    <a:pt x="764" y="1755"/>
                  </a:lnTo>
                  <a:lnTo>
                    <a:pt x="849" y="1839"/>
                  </a:lnTo>
                  <a:lnTo>
                    <a:pt x="962" y="1896"/>
                  </a:lnTo>
                  <a:lnTo>
                    <a:pt x="1075" y="1896"/>
                  </a:lnTo>
                  <a:lnTo>
                    <a:pt x="1188" y="1839"/>
                  </a:lnTo>
                  <a:lnTo>
                    <a:pt x="1301" y="1783"/>
                  </a:lnTo>
                  <a:lnTo>
                    <a:pt x="1330" y="1641"/>
                  </a:lnTo>
                  <a:lnTo>
                    <a:pt x="1358" y="1528"/>
                  </a:lnTo>
                  <a:lnTo>
                    <a:pt x="1301" y="1387"/>
                  </a:lnTo>
                  <a:lnTo>
                    <a:pt x="1245" y="1274"/>
                  </a:lnTo>
                  <a:lnTo>
                    <a:pt x="1330" y="1330"/>
                  </a:lnTo>
                  <a:lnTo>
                    <a:pt x="1443" y="1330"/>
                  </a:lnTo>
                  <a:lnTo>
                    <a:pt x="1556" y="1302"/>
                  </a:lnTo>
                  <a:lnTo>
                    <a:pt x="1641" y="1245"/>
                  </a:lnTo>
                  <a:lnTo>
                    <a:pt x="1697" y="1132"/>
                  </a:lnTo>
                  <a:lnTo>
                    <a:pt x="1726" y="1047"/>
                  </a:lnTo>
                  <a:lnTo>
                    <a:pt x="1697" y="934"/>
                  </a:lnTo>
                  <a:lnTo>
                    <a:pt x="1641" y="821"/>
                  </a:lnTo>
                  <a:lnTo>
                    <a:pt x="1584" y="764"/>
                  </a:lnTo>
                  <a:lnTo>
                    <a:pt x="1471" y="708"/>
                  </a:lnTo>
                  <a:lnTo>
                    <a:pt x="1386" y="680"/>
                  </a:lnTo>
                  <a:lnTo>
                    <a:pt x="1273" y="708"/>
                  </a:lnTo>
                  <a:lnTo>
                    <a:pt x="1386" y="623"/>
                  </a:lnTo>
                  <a:lnTo>
                    <a:pt x="1443" y="482"/>
                  </a:lnTo>
                  <a:lnTo>
                    <a:pt x="1443" y="340"/>
                  </a:lnTo>
                  <a:lnTo>
                    <a:pt x="1386" y="199"/>
                  </a:lnTo>
                  <a:lnTo>
                    <a:pt x="1301" y="86"/>
                  </a:lnTo>
                  <a:lnTo>
                    <a:pt x="1160" y="29"/>
                  </a:lnTo>
                  <a:lnTo>
                    <a:pt x="101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9" name="Google Shape;5739;p40"/>
            <p:cNvSpPr/>
            <p:nvPr/>
          </p:nvSpPr>
          <p:spPr>
            <a:xfrm>
              <a:off x="4461275" y="2336650"/>
              <a:ext cx="14875" cy="14875"/>
            </a:xfrm>
            <a:custGeom>
              <a:avLst/>
              <a:gdLst/>
              <a:ahLst/>
              <a:cxnLst/>
              <a:rect l="l" t="t" r="r" b="b"/>
              <a:pathLst>
                <a:path w="595" h="595" extrusionOk="0">
                  <a:moveTo>
                    <a:pt x="227" y="1"/>
                  </a:moveTo>
                  <a:lnTo>
                    <a:pt x="227" y="29"/>
                  </a:lnTo>
                  <a:lnTo>
                    <a:pt x="171" y="29"/>
                  </a:lnTo>
                  <a:lnTo>
                    <a:pt x="142" y="57"/>
                  </a:lnTo>
                  <a:lnTo>
                    <a:pt x="114" y="85"/>
                  </a:lnTo>
                  <a:lnTo>
                    <a:pt x="86" y="85"/>
                  </a:lnTo>
                  <a:lnTo>
                    <a:pt x="57" y="142"/>
                  </a:lnTo>
                  <a:lnTo>
                    <a:pt x="1" y="199"/>
                  </a:lnTo>
                  <a:lnTo>
                    <a:pt x="1" y="227"/>
                  </a:lnTo>
                  <a:lnTo>
                    <a:pt x="1" y="283"/>
                  </a:lnTo>
                  <a:lnTo>
                    <a:pt x="1" y="340"/>
                  </a:lnTo>
                  <a:lnTo>
                    <a:pt x="1" y="368"/>
                  </a:lnTo>
                  <a:lnTo>
                    <a:pt x="29" y="425"/>
                  </a:lnTo>
                  <a:lnTo>
                    <a:pt x="29" y="453"/>
                  </a:lnTo>
                  <a:lnTo>
                    <a:pt x="57" y="482"/>
                  </a:lnTo>
                  <a:lnTo>
                    <a:pt x="86" y="510"/>
                  </a:lnTo>
                  <a:lnTo>
                    <a:pt x="114" y="538"/>
                  </a:lnTo>
                  <a:lnTo>
                    <a:pt x="171" y="566"/>
                  </a:lnTo>
                  <a:lnTo>
                    <a:pt x="199" y="595"/>
                  </a:lnTo>
                  <a:lnTo>
                    <a:pt x="312" y="595"/>
                  </a:lnTo>
                  <a:lnTo>
                    <a:pt x="369" y="566"/>
                  </a:lnTo>
                  <a:lnTo>
                    <a:pt x="425" y="538"/>
                  </a:lnTo>
                  <a:lnTo>
                    <a:pt x="453" y="510"/>
                  </a:lnTo>
                  <a:lnTo>
                    <a:pt x="482" y="510"/>
                  </a:lnTo>
                  <a:lnTo>
                    <a:pt x="482" y="482"/>
                  </a:lnTo>
                  <a:lnTo>
                    <a:pt x="510" y="453"/>
                  </a:lnTo>
                  <a:lnTo>
                    <a:pt x="538" y="425"/>
                  </a:lnTo>
                  <a:lnTo>
                    <a:pt x="567" y="368"/>
                  </a:lnTo>
                  <a:lnTo>
                    <a:pt x="595" y="312"/>
                  </a:lnTo>
                  <a:lnTo>
                    <a:pt x="567" y="255"/>
                  </a:lnTo>
                  <a:lnTo>
                    <a:pt x="567" y="227"/>
                  </a:lnTo>
                  <a:lnTo>
                    <a:pt x="567" y="170"/>
                  </a:lnTo>
                  <a:lnTo>
                    <a:pt x="538" y="142"/>
                  </a:lnTo>
                  <a:lnTo>
                    <a:pt x="510" y="114"/>
                  </a:lnTo>
                  <a:lnTo>
                    <a:pt x="453" y="57"/>
                  </a:lnTo>
                  <a:lnTo>
                    <a:pt x="425" y="29"/>
                  </a:lnTo>
                  <a:lnTo>
                    <a:pt x="369" y="29"/>
                  </a:lnTo>
                  <a:lnTo>
                    <a:pt x="31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0" name="Google Shape;5740;p40"/>
            <p:cNvSpPr/>
            <p:nvPr/>
          </p:nvSpPr>
          <p:spPr>
            <a:xfrm>
              <a:off x="4512900" y="2413725"/>
              <a:ext cx="62975" cy="58025"/>
            </a:xfrm>
            <a:custGeom>
              <a:avLst/>
              <a:gdLst/>
              <a:ahLst/>
              <a:cxnLst/>
              <a:rect l="l" t="t" r="r" b="b"/>
              <a:pathLst>
                <a:path w="2519" h="2321" extrusionOk="0">
                  <a:moveTo>
                    <a:pt x="1415" y="1"/>
                  </a:moveTo>
                  <a:lnTo>
                    <a:pt x="1274" y="57"/>
                  </a:lnTo>
                  <a:lnTo>
                    <a:pt x="1132" y="142"/>
                  </a:lnTo>
                  <a:lnTo>
                    <a:pt x="1047" y="227"/>
                  </a:lnTo>
                  <a:lnTo>
                    <a:pt x="1019" y="369"/>
                  </a:lnTo>
                  <a:lnTo>
                    <a:pt x="1019" y="510"/>
                  </a:lnTo>
                  <a:lnTo>
                    <a:pt x="963" y="425"/>
                  </a:lnTo>
                  <a:lnTo>
                    <a:pt x="906" y="340"/>
                  </a:lnTo>
                  <a:lnTo>
                    <a:pt x="736" y="255"/>
                  </a:lnTo>
                  <a:lnTo>
                    <a:pt x="538" y="199"/>
                  </a:lnTo>
                  <a:lnTo>
                    <a:pt x="453" y="199"/>
                  </a:lnTo>
                  <a:lnTo>
                    <a:pt x="368" y="227"/>
                  </a:lnTo>
                  <a:lnTo>
                    <a:pt x="284" y="284"/>
                  </a:lnTo>
                  <a:lnTo>
                    <a:pt x="199" y="340"/>
                  </a:lnTo>
                  <a:lnTo>
                    <a:pt x="86" y="482"/>
                  </a:lnTo>
                  <a:lnTo>
                    <a:pt x="1" y="651"/>
                  </a:lnTo>
                  <a:lnTo>
                    <a:pt x="1" y="765"/>
                  </a:lnTo>
                  <a:lnTo>
                    <a:pt x="1" y="849"/>
                  </a:lnTo>
                  <a:lnTo>
                    <a:pt x="29" y="934"/>
                  </a:lnTo>
                  <a:lnTo>
                    <a:pt x="86" y="1019"/>
                  </a:lnTo>
                  <a:lnTo>
                    <a:pt x="227" y="1161"/>
                  </a:lnTo>
                  <a:lnTo>
                    <a:pt x="397" y="1245"/>
                  </a:lnTo>
                  <a:lnTo>
                    <a:pt x="482" y="1274"/>
                  </a:lnTo>
                  <a:lnTo>
                    <a:pt x="595" y="1274"/>
                  </a:lnTo>
                  <a:lnTo>
                    <a:pt x="482" y="1302"/>
                  </a:lnTo>
                  <a:lnTo>
                    <a:pt x="425" y="1387"/>
                  </a:lnTo>
                  <a:lnTo>
                    <a:pt x="368" y="1472"/>
                  </a:lnTo>
                  <a:lnTo>
                    <a:pt x="368" y="1585"/>
                  </a:lnTo>
                  <a:lnTo>
                    <a:pt x="397" y="1698"/>
                  </a:lnTo>
                  <a:lnTo>
                    <a:pt x="453" y="1811"/>
                  </a:lnTo>
                  <a:lnTo>
                    <a:pt x="538" y="1896"/>
                  </a:lnTo>
                  <a:lnTo>
                    <a:pt x="651" y="1924"/>
                  </a:lnTo>
                  <a:lnTo>
                    <a:pt x="934" y="1924"/>
                  </a:lnTo>
                  <a:lnTo>
                    <a:pt x="1047" y="1868"/>
                  </a:lnTo>
                  <a:lnTo>
                    <a:pt x="1104" y="1811"/>
                  </a:lnTo>
                  <a:lnTo>
                    <a:pt x="1132" y="1783"/>
                  </a:lnTo>
                  <a:lnTo>
                    <a:pt x="1132" y="1783"/>
                  </a:lnTo>
                  <a:lnTo>
                    <a:pt x="1104" y="1896"/>
                  </a:lnTo>
                  <a:lnTo>
                    <a:pt x="1104" y="2037"/>
                  </a:lnTo>
                  <a:lnTo>
                    <a:pt x="1161" y="2151"/>
                  </a:lnTo>
                  <a:lnTo>
                    <a:pt x="1245" y="2235"/>
                  </a:lnTo>
                  <a:lnTo>
                    <a:pt x="1359" y="2292"/>
                  </a:lnTo>
                  <a:lnTo>
                    <a:pt x="1472" y="2320"/>
                  </a:lnTo>
                  <a:lnTo>
                    <a:pt x="1613" y="2292"/>
                  </a:lnTo>
                  <a:lnTo>
                    <a:pt x="1726" y="2235"/>
                  </a:lnTo>
                  <a:lnTo>
                    <a:pt x="1811" y="2151"/>
                  </a:lnTo>
                  <a:lnTo>
                    <a:pt x="1868" y="2066"/>
                  </a:lnTo>
                  <a:lnTo>
                    <a:pt x="1896" y="1953"/>
                  </a:lnTo>
                  <a:lnTo>
                    <a:pt x="1896" y="1839"/>
                  </a:lnTo>
                  <a:lnTo>
                    <a:pt x="1896" y="1726"/>
                  </a:lnTo>
                  <a:lnTo>
                    <a:pt x="1868" y="1613"/>
                  </a:lnTo>
                  <a:lnTo>
                    <a:pt x="1783" y="1415"/>
                  </a:lnTo>
                  <a:lnTo>
                    <a:pt x="1783" y="1415"/>
                  </a:lnTo>
                  <a:lnTo>
                    <a:pt x="1924" y="1500"/>
                  </a:lnTo>
                  <a:lnTo>
                    <a:pt x="2094" y="1500"/>
                  </a:lnTo>
                  <a:lnTo>
                    <a:pt x="2264" y="1472"/>
                  </a:lnTo>
                  <a:lnTo>
                    <a:pt x="2377" y="1359"/>
                  </a:lnTo>
                  <a:lnTo>
                    <a:pt x="2462" y="1217"/>
                  </a:lnTo>
                  <a:lnTo>
                    <a:pt x="2518" y="1076"/>
                  </a:lnTo>
                  <a:lnTo>
                    <a:pt x="2490" y="906"/>
                  </a:lnTo>
                  <a:lnTo>
                    <a:pt x="2405" y="765"/>
                  </a:lnTo>
                  <a:lnTo>
                    <a:pt x="2349" y="708"/>
                  </a:lnTo>
                  <a:lnTo>
                    <a:pt x="2264" y="651"/>
                  </a:lnTo>
                  <a:lnTo>
                    <a:pt x="2094" y="623"/>
                  </a:lnTo>
                  <a:lnTo>
                    <a:pt x="1896" y="623"/>
                  </a:lnTo>
                  <a:lnTo>
                    <a:pt x="1811" y="651"/>
                  </a:lnTo>
                  <a:lnTo>
                    <a:pt x="1755" y="708"/>
                  </a:lnTo>
                  <a:lnTo>
                    <a:pt x="1755" y="708"/>
                  </a:lnTo>
                  <a:lnTo>
                    <a:pt x="1811" y="595"/>
                  </a:lnTo>
                  <a:lnTo>
                    <a:pt x="1868" y="453"/>
                  </a:lnTo>
                  <a:lnTo>
                    <a:pt x="1839" y="312"/>
                  </a:lnTo>
                  <a:lnTo>
                    <a:pt x="1783" y="171"/>
                  </a:lnTo>
                  <a:lnTo>
                    <a:pt x="1670" y="86"/>
                  </a:lnTo>
                  <a:lnTo>
                    <a:pt x="1557" y="29"/>
                  </a:lnTo>
                  <a:lnTo>
                    <a:pt x="141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1" name="Google Shape;5741;p40"/>
            <p:cNvSpPr/>
            <p:nvPr/>
          </p:nvSpPr>
          <p:spPr>
            <a:xfrm>
              <a:off x="4534825" y="2432125"/>
              <a:ext cx="19125" cy="19825"/>
            </a:xfrm>
            <a:custGeom>
              <a:avLst/>
              <a:gdLst/>
              <a:ahLst/>
              <a:cxnLst/>
              <a:rect l="l" t="t" r="r" b="b"/>
              <a:pathLst>
                <a:path w="765" h="793" extrusionOk="0">
                  <a:moveTo>
                    <a:pt x="340" y="0"/>
                  </a:moveTo>
                  <a:lnTo>
                    <a:pt x="284" y="29"/>
                  </a:lnTo>
                  <a:lnTo>
                    <a:pt x="227" y="29"/>
                  </a:lnTo>
                  <a:lnTo>
                    <a:pt x="199" y="57"/>
                  </a:lnTo>
                  <a:lnTo>
                    <a:pt x="170" y="57"/>
                  </a:lnTo>
                  <a:lnTo>
                    <a:pt x="114" y="113"/>
                  </a:lnTo>
                  <a:lnTo>
                    <a:pt x="57" y="170"/>
                  </a:lnTo>
                  <a:lnTo>
                    <a:pt x="29" y="198"/>
                  </a:lnTo>
                  <a:lnTo>
                    <a:pt x="29" y="227"/>
                  </a:lnTo>
                  <a:lnTo>
                    <a:pt x="1" y="283"/>
                  </a:lnTo>
                  <a:lnTo>
                    <a:pt x="1" y="396"/>
                  </a:lnTo>
                  <a:lnTo>
                    <a:pt x="1" y="425"/>
                  </a:lnTo>
                  <a:lnTo>
                    <a:pt x="1" y="481"/>
                  </a:lnTo>
                  <a:lnTo>
                    <a:pt x="1" y="509"/>
                  </a:lnTo>
                  <a:lnTo>
                    <a:pt x="29" y="594"/>
                  </a:lnTo>
                  <a:lnTo>
                    <a:pt x="57" y="623"/>
                  </a:lnTo>
                  <a:lnTo>
                    <a:pt x="114" y="679"/>
                  </a:lnTo>
                  <a:lnTo>
                    <a:pt x="199" y="736"/>
                  </a:lnTo>
                  <a:lnTo>
                    <a:pt x="284" y="764"/>
                  </a:lnTo>
                  <a:lnTo>
                    <a:pt x="340" y="792"/>
                  </a:lnTo>
                  <a:lnTo>
                    <a:pt x="397" y="792"/>
                  </a:lnTo>
                  <a:lnTo>
                    <a:pt x="482" y="764"/>
                  </a:lnTo>
                  <a:lnTo>
                    <a:pt x="510" y="764"/>
                  </a:lnTo>
                  <a:lnTo>
                    <a:pt x="566" y="736"/>
                  </a:lnTo>
                  <a:lnTo>
                    <a:pt x="595" y="736"/>
                  </a:lnTo>
                  <a:lnTo>
                    <a:pt x="651" y="679"/>
                  </a:lnTo>
                  <a:lnTo>
                    <a:pt x="708" y="623"/>
                  </a:lnTo>
                  <a:lnTo>
                    <a:pt x="736" y="594"/>
                  </a:lnTo>
                  <a:lnTo>
                    <a:pt x="764" y="509"/>
                  </a:lnTo>
                  <a:lnTo>
                    <a:pt x="764" y="425"/>
                  </a:lnTo>
                  <a:lnTo>
                    <a:pt x="764" y="368"/>
                  </a:lnTo>
                  <a:lnTo>
                    <a:pt x="708" y="283"/>
                  </a:lnTo>
                  <a:lnTo>
                    <a:pt x="708" y="227"/>
                  </a:lnTo>
                  <a:lnTo>
                    <a:pt x="680" y="227"/>
                  </a:lnTo>
                  <a:lnTo>
                    <a:pt x="680" y="198"/>
                  </a:lnTo>
                  <a:lnTo>
                    <a:pt x="651" y="170"/>
                  </a:lnTo>
                  <a:lnTo>
                    <a:pt x="623" y="142"/>
                  </a:lnTo>
                  <a:lnTo>
                    <a:pt x="595" y="113"/>
                  </a:lnTo>
                  <a:lnTo>
                    <a:pt x="538" y="29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2" name="Google Shape;5742;p40"/>
            <p:cNvSpPr/>
            <p:nvPr/>
          </p:nvSpPr>
          <p:spPr>
            <a:xfrm>
              <a:off x="4371475" y="2335950"/>
              <a:ext cx="62950" cy="58000"/>
            </a:xfrm>
            <a:custGeom>
              <a:avLst/>
              <a:gdLst/>
              <a:ahLst/>
              <a:cxnLst/>
              <a:rect l="l" t="t" r="r" b="b"/>
              <a:pathLst>
                <a:path w="2518" h="2320" extrusionOk="0">
                  <a:moveTo>
                    <a:pt x="1415" y="0"/>
                  </a:moveTo>
                  <a:lnTo>
                    <a:pt x="1273" y="57"/>
                  </a:lnTo>
                  <a:lnTo>
                    <a:pt x="1160" y="142"/>
                  </a:lnTo>
                  <a:lnTo>
                    <a:pt x="1075" y="255"/>
                  </a:lnTo>
                  <a:lnTo>
                    <a:pt x="1019" y="368"/>
                  </a:lnTo>
                  <a:lnTo>
                    <a:pt x="1047" y="510"/>
                  </a:lnTo>
                  <a:lnTo>
                    <a:pt x="990" y="425"/>
                  </a:lnTo>
                  <a:lnTo>
                    <a:pt x="906" y="340"/>
                  </a:lnTo>
                  <a:lnTo>
                    <a:pt x="764" y="255"/>
                  </a:lnTo>
                  <a:lnTo>
                    <a:pt x="566" y="198"/>
                  </a:lnTo>
                  <a:lnTo>
                    <a:pt x="481" y="227"/>
                  </a:lnTo>
                  <a:lnTo>
                    <a:pt x="368" y="227"/>
                  </a:lnTo>
                  <a:lnTo>
                    <a:pt x="283" y="283"/>
                  </a:lnTo>
                  <a:lnTo>
                    <a:pt x="198" y="340"/>
                  </a:lnTo>
                  <a:lnTo>
                    <a:pt x="85" y="481"/>
                  </a:lnTo>
                  <a:lnTo>
                    <a:pt x="29" y="651"/>
                  </a:lnTo>
                  <a:lnTo>
                    <a:pt x="0" y="764"/>
                  </a:lnTo>
                  <a:lnTo>
                    <a:pt x="29" y="849"/>
                  </a:lnTo>
                  <a:lnTo>
                    <a:pt x="57" y="934"/>
                  </a:lnTo>
                  <a:lnTo>
                    <a:pt x="85" y="1019"/>
                  </a:lnTo>
                  <a:lnTo>
                    <a:pt x="227" y="1160"/>
                  </a:lnTo>
                  <a:lnTo>
                    <a:pt x="396" y="1273"/>
                  </a:lnTo>
                  <a:lnTo>
                    <a:pt x="594" y="1273"/>
                  </a:lnTo>
                  <a:lnTo>
                    <a:pt x="481" y="1302"/>
                  </a:lnTo>
                  <a:lnTo>
                    <a:pt x="425" y="1386"/>
                  </a:lnTo>
                  <a:lnTo>
                    <a:pt x="396" y="1471"/>
                  </a:lnTo>
                  <a:lnTo>
                    <a:pt x="368" y="1584"/>
                  </a:lnTo>
                  <a:lnTo>
                    <a:pt x="396" y="1698"/>
                  </a:lnTo>
                  <a:lnTo>
                    <a:pt x="453" y="1811"/>
                  </a:lnTo>
                  <a:lnTo>
                    <a:pt x="538" y="1896"/>
                  </a:lnTo>
                  <a:lnTo>
                    <a:pt x="651" y="1924"/>
                  </a:lnTo>
                  <a:lnTo>
                    <a:pt x="792" y="1952"/>
                  </a:lnTo>
                  <a:lnTo>
                    <a:pt x="934" y="1924"/>
                  </a:lnTo>
                  <a:lnTo>
                    <a:pt x="1075" y="1867"/>
                  </a:lnTo>
                  <a:lnTo>
                    <a:pt x="1104" y="1839"/>
                  </a:lnTo>
                  <a:lnTo>
                    <a:pt x="1132" y="1782"/>
                  </a:lnTo>
                  <a:lnTo>
                    <a:pt x="1104" y="1896"/>
                  </a:lnTo>
                  <a:lnTo>
                    <a:pt x="1132" y="2037"/>
                  </a:lnTo>
                  <a:lnTo>
                    <a:pt x="1160" y="2150"/>
                  </a:lnTo>
                  <a:lnTo>
                    <a:pt x="1273" y="2235"/>
                  </a:lnTo>
                  <a:lnTo>
                    <a:pt x="1387" y="2292"/>
                  </a:lnTo>
                  <a:lnTo>
                    <a:pt x="1500" y="2320"/>
                  </a:lnTo>
                  <a:lnTo>
                    <a:pt x="1613" y="2292"/>
                  </a:lnTo>
                  <a:lnTo>
                    <a:pt x="1726" y="2235"/>
                  </a:lnTo>
                  <a:lnTo>
                    <a:pt x="1811" y="2150"/>
                  </a:lnTo>
                  <a:lnTo>
                    <a:pt x="1867" y="2065"/>
                  </a:lnTo>
                  <a:lnTo>
                    <a:pt x="1896" y="1952"/>
                  </a:lnTo>
                  <a:lnTo>
                    <a:pt x="1924" y="1839"/>
                  </a:lnTo>
                  <a:lnTo>
                    <a:pt x="1896" y="1726"/>
                  </a:lnTo>
                  <a:lnTo>
                    <a:pt x="1867" y="1613"/>
                  </a:lnTo>
                  <a:lnTo>
                    <a:pt x="1783" y="1415"/>
                  </a:lnTo>
                  <a:lnTo>
                    <a:pt x="1952" y="1500"/>
                  </a:lnTo>
                  <a:lnTo>
                    <a:pt x="2094" y="1500"/>
                  </a:lnTo>
                  <a:lnTo>
                    <a:pt x="2263" y="1471"/>
                  </a:lnTo>
                  <a:lnTo>
                    <a:pt x="2405" y="1358"/>
                  </a:lnTo>
                  <a:lnTo>
                    <a:pt x="2490" y="1217"/>
                  </a:lnTo>
                  <a:lnTo>
                    <a:pt x="2518" y="1075"/>
                  </a:lnTo>
                  <a:lnTo>
                    <a:pt x="2490" y="906"/>
                  </a:lnTo>
                  <a:lnTo>
                    <a:pt x="2405" y="764"/>
                  </a:lnTo>
                  <a:lnTo>
                    <a:pt x="2348" y="708"/>
                  </a:lnTo>
                  <a:lnTo>
                    <a:pt x="2263" y="651"/>
                  </a:lnTo>
                  <a:lnTo>
                    <a:pt x="2094" y="623"/>
                  </a:lnTo>
                  <a:lnTo>
                    <a:pt x="1924" y="623"/>
                  </a:lnTo>
                  <a:lnTo>
                    <a:pt x="1839" y="651"/>
                  </a:lnTo>
                  <a:lnTo>
                    <a:pt x="1754" y="708"/>
                  </a:lnTo>
                  <a:lnTo>
                    <a:pt x="1839" y="594"/>
                  </a:lnTo>
                  <a:lnTo>
                    <a:pt x="1867" y="453"/>
                  </a:lnTo>
                  <a:lnTo>
                    <a:pt x="1867" y="311"/>
                  </a:lnTo>
                  <a:lnTo>
                    <a:pt x="1783" y="170"/>
                  </a:lnTo>
                  <a:lnTo>
                    <a:pt x="1698" y="85"/>
                  </a:lnTo>
                  <a:lnTo>
                    <a:pt x="1556" y="29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3" name="Google Shape;5743;p40"/>
            <p:cNvSpPr/>
            <p:nvPr/>
          </p:nvSpPr>
          <p:spPr>
            <a:xfrm>
              <a:off x="4393400" y="2354325"/>
              <a:ext cx="19125" cy="19825"/>
            </a:xfrm>
            <a:custGeom>
              <a:avLst/>
              <a:gdLst/>
              <a:ahLst/>
              <a:cxnLst/>
              <a:rect l="l" t="t" r="r" b="b"/>
              <a:pathLst>
                <a:path w="765" h="793" extrusionOk="0">
                  <a:moveTo>
                    <a:pt x="368" y="1"/>
                  </a:moveTo>
                  <a:lnTo>
                    <a:pt x="283" y="29"/>
                  </a:lnTo>
                  <a:lnTo>
                    <a:pt x="255" y="29"/>
                  </a:lnTo>
                  <a:lnTo>
                    <a:pt x="227" y="57"/>
                  </a:lnTo>
                  <a:lnTo>
                    <a:pt x="198" y="57"/>
                  </a:lnTo>
                  <a:lnTo>
                    <a:pt x="113" y="114"/>
                  </a:lnTo>
                  <a:lnTo>
                    <a:pt x="85" y="171"/>
                  </a:lnTo>
                  <a:lnTo>
                    <a:pt x="57" y="199"/>
                  </a:lnTo>
                  <a:lnTo>
                    <a:pt x="57" y="227"/>
                  </a:lnTo>
                  <a:lnTo>
                    <a:pt x="29" y="284"/>
                  </a:lnTo>
                  <a:lnTo>
                    <a:pt x="0" y="397"/>
                  </a:lnTo>
                  <a:lnTo>
                    <a:pt x="0" y="425"/>
                  </a:lnTo>
                  <a:lnTo>
                    <a:pt x="29" y="482"/>
                  </a:lnTo>
                  <a:lnTo>
                    <a:pt x="29" y="510"/>
                  </a:lnTo>
                  <a:lnTo>
                    <a:pt x="57" y="595"/>
                  </a:lnTo>
                  <a:lnTo>
                    <a:pt x="57" y="623"/>
                  </a:lnTo>
                  <a:lnTo>
                    <a:pt x="113" y="680"/>
                  </a:lnTo>
                  <a:lnTo>
                    <a:pt x="198" y="736"/>
                  </a:lnTo>
                  <a:lnTo>
                    <a:pt x="227" y="736"/>
                  </a:lnTo>
                  <a:lnTo>
                    <a:pt x="283" y="765"/>
                  </a:lnTo>
                  <a:lnTo>
                    <a:pt x="312" y="765"/>
                  </a:lnTo>
                  <a:lnTo>
                    <a:pt x="368" y="793"/>
                  </a:lnTo>
                  <a:lnTo>
                    <a:pt x="396" y="793"/>
                  </a:lnTo>
                  <a:lnTo>
                    <a:pt x="481" y="765"/>
                  </a:lnTo>
                  <a:lnTo>
                    <a:pt x="510" y="765"/>
                  </a:lnTo>
                  <a:lnTo>
                    <a:pt x="594" y="736"/>
                  </a:lnTo>
                  <a:lnTo>
                    <a:pt x="679" y="680"/>
                  </a:lnTo>
                  <a:lnTo>
                    <a:pt x="708" y="623"/>
                  </a:lnTo>
                  <a:lnTo>
                    <a:pt x="736" y="595"/>
                  </a:lnTo>
                  <a:lnTo>
                    <a:pt x="764" y="510"/>
                  </a:lnTo>
                  <a:lnTo>
                    <a:pt x="764" y="425"/>
                  </a:lnTo>
                  <a:lnTo>
                    <a:pt x="764" y="369"/>
                  </a:lnTo>
                  <a:lnTo>
                    <a:pt x="736" y="284"/>
                  </a:lnTo>
                  <a:lnTo>
                    <a:pt x="708" y="227"/>
                  </a:lnTo>
                  <a:lnTo>
                    <a:pt x="679" y="171"/>
                  </a:lnTo>
                  <a:lnTo>
                    <a:pt x="651" y="142"/>
                  </a:lnTo>
                  <a:lnTo>
                    <a:pt x="623" y="114"/>
                  </a:lnTo>
                  <a:lnTo>
                    <a:pt x="538" y="29"/>
                  </a:lnTo>
                  <a:lnTo>
                    <a:pt x="481" y="29"/>
                  </a:lnTo>
                  <a:lnTo>
                    <a:pt x="48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4" name="Google Shape;5744;p40"/>
            <p:cNvSpPr/>
            <p:nvPr/>
          </p:nvSpPr>
          <p:spPr>
            <a:xfrm>
              <a:off x="4313475" y="2350100"/>
              <a:ext cx="57325" cy="62950"/>
            </a:xfrm>
            <a:custGeom>
              <a:avLst/>
              <a:gdLst/>
              <a:ahLst/>
              <a:cxnLst/>
              <a:rect l="l" t="t" r="r" b="b"/>
              <a:pathLst>
                <a:path w="2293" h="2518" extrusionOk="0">
                  <a:moveTo>
                    <a:pt x="963" y="0"/>
                  </a:moveTo>
                  <a:lnTo>
                    <a:pt x="793" y="57"/>
                  </a:lnTo>
                  <a:lnTo>
                    <a:pt x="652" y="142"/>
                  </a:lnTo>
                  <a:lnTo>
                    <a:pt x="623" y="198"/>
                  </a:lnTo>
                  <a:lnTo>
                    <a:pt x="567" y="283"/>
                  </a:lnTo>
                  <a:lnTo>
                    <a:pt x="567" y="481"/>
                  </a:lnTo>
                  <a:lnTo>
                    <a:pt x="595" y="651"/>
                  </a:lnTo>
                  <a:lnTo>
                    <a:pt x="623" y="736"/>
                  </a:lnTo>
                  <a:lnTo>
                    <a:pt x="680" y="792"/>
                  </a:lnTo>
                  <a:lnTo>
                    <a:pt x="538" y="736"/>
                  </a:lnTo>
                  <a:lnTo>
                    <a:pt x="397" y="707"/>
                  </a:lnTo>
                  <a:lnTo>
                    <a:pt x="256" y="736"/>
                  </a:lnTo>
                  <a:lnTo>
                    <a:pt x="142" y="820"/>
                  </a:lnTo>
                  <a:lnTo>
                    <a:pt x="58" y="934"/>
                  </a:lnTo>
                  <a:lnTo>
                    <a:pt x="1" y="1047"/>
                  </a:lnTo>
                  <a:lnTo>
                    <a:pt x="1" y="1188"/>
                  </a:lnTo>
                  <a:lnTo>
                    <a:pt x="58" y="1330"/>
                  </a:lnTo>
                  <a:lnTo>
                    <a:pt x="142" y="1443"/>
                  </a:lnTo>
                  <a:lnTo>
                    <a:pt x="284" y="1528"/>
                  </a:lnTo>
                  <a:lnTo>
                    <a:pt x="397" y="1556"/>
                  </a:lnTo>
                  <a:lnTo>
                    <a:pt x="538" y="1528"/>
                  </a:lnTo>
                  <a:lnTo>
                    <a:pt x="454" y="1584"/>
                  </a:lnTo>
                  <a:lnTo>
                    <a:pt x="397" y="1669"/>
                  </a:lnTo>
                  <a:lnTo>
                    <a:pt x="312" y="1839"/>
                  </a:lnTo>
                  <a:lnTo>
                    <a:pt x="284" y="2037"/>
                  </a:lnTo>
                  <a:lnTo>
                    <a:pt x="284" y="2122"/>
                  </a:lnTo>
                  <a:lnTo>
                    <a:pt x="340" y="2206"/>
                  </a:lnTo>
                  <a:lnTo>
                    <a:pt x="369" y="2291"/>
                  </a:lnTo>
                  <a:lnTo>
                    <a:pt x="425" y="2376"/>
                  </a:lnTo>
                  <a:lnTo>
                    <a:pt x="595" y="2489"/>
                  </a:lnTo>
                  <a:lnTo>
                    <a:pt x="793" y="2518"/>
                  </a:lnTo>
                  <a:lnTo>
                    <a:pt x="963" y="2518"/>
                  </a:lnTo>
                  <a:lnTo>
                    <a:pt x="1076" y="2461"/>
                  </a:lnTo>
                  <a:lnTo>
                    <a:pt x="1132" y="2433"/>
                  </a:lnTo>
                  <a:lnTo>
                    <a:pt x="1274" y="2263"/>
                  </a:lnTo>
                  <a:lnTo>
                    <a:pt x="1330" y="2093"/>
                  </a:lnTo>
                  <a:lnTo>
                    <a:pt x="1359" y="2008"/>
                  </a:lnTo>
                  <a:lnTo>
                    <a:pt x="1359" y="1895"/>
                  </a:lnTo>
                  <a:lnTo>
                    <a:pt x="1387" y="2008"/>
                  </a:lnTo>
                  <a:lnTo>
                    <a:pt x="1472" y="2065"/>
                  </a:lnTo>
                  <a:lnTo>
                    <a:pt x="1557" y="2093"/>
                  </a:lnTo>
                  <a:lnTo>
                    <a:pt x="1670" y="2093"/>
                  </a:lnTo>
                  <a:lnTo>
                    <a:pt x="1783" y="2065"/>
                  </a:lnTo>
                  <a:lnTo>
                    <a:pt x="1896" y="1980"/>
                  </a:lnTo>
                  <a:lnTo>
                    <a:pt x="1953" y="1895"/>
                  </a:lnTo>
                  <a:lnTo>
                    <a:pt x="1981" y="1782"/>
                  </a:lnTo>
                  <a:lnTo>
                    <a:pt x="1981" y="1641"/>
                  </a:lnTo>
                  <a:lnTo>
                    <a:pt x="1953" y="1499"/>
                  </a:lnTo>
                  <a:lnTo>
                    <a:pt x="1896" y="1386"/>
                  </a:lnTo>
                  <a:lnTo>
                    <a:pt x="1840" y="1330"/>
                  </a:lnTo>
                  <a:lnTo>
                    <a:pt x="1924" y="1330"/>
                  </a:lnTo>
                  <a:lnTo>
                    <a:pt x="2038" y="1301"/>
                  </a:lnTo>
                  <a:lnTo>
                    <a:pt x="2151" y="1245"/>
                  </a:lnTo>
                  <a:lnTo>
                    <a:pt x="2236" y="1160"/>
                  </a:lnTo>
                  <a:lnTo>
                    <a:pt x="2292" y="1047"/>
                  </a:lnTo>
                  <a:lnTo>
                    <a:pt x="2292" y="905"/>
                  </a:lnTo>
                  <a:lnTo>
                    <a:pt x="2264" y="792"/>
                  </a:lnTo>
                  <a:lnTo>
                    <a:pt x="2207" y="679"/>
                  </a:lnTo>
                  <a:lnTo>
                    <a:pt x="2094" y="622"/>
                  </a:lnTo>
                  <a:lnTo>
                    <a:pt x="2009" y="566"/>
                  </a:lnTo>
                  <a:lnTo>
                    <a:pt x="1896" y="538"/>
                  </a:lnTo>
                  <a:lnTo>
                    <a:pt x="1783" y="538"/>
                  </a:lnTo>
                  <a:lnTo>
                    <a:pt x="1670" y="566"/>
                  </a:lnTo>
                  <a:lnTo>
                    <a:pt x="1585" y="594"/>
                  </a:lnTo>
                  <a:lnTo>
                    <a:pt x="1387" y="707"/>
                  </a:lnTo>
                  <a:lnTo>
                    <a:pt x="1444" y="538"/>
                  </a:lnTo>
                  <a:lnTo>
                    <a:pt x="1444" y="368"/>
                  </a:lnTo>
                  <a:lnTo>
                    <a:pt x="1387" y="226"/>
                  </a:lnTo>
                  <a:lnTo>
                    <a:pt x="1274" y="85"/>
                  </a:lnTo>
                  <a:lnTo>
                    <a:pt x="1132" y="28"/>
                  </a:lnTo>
                  <a:lnTo>
                    <a:pt x="9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5" name="Google Shape;5745;p40"/>
            <p:cNvSpPr/>
            <p:nvPr/>
          </p:nvSpPr>
          <p:spPr>
            <a:xfrm>
              <a:off x="4331875" y="2371300"/>
              <a:ext cx="19825" cy="19825"/>
            </a:xfrm>
            <a:custGeom>
              <a:avLst/>
              <a:gdLst/>
              <a:ahLst/>
              <a:cxnLst/>
              <a:rect l="l" t="t" r="r" b="b"/>
              <a:pathLst>
                <a:path w="793" h="793" extrusionOk="0">
                  <a:moveTo>
                    <a:pt x="396" y="1"/>
                  </a:moveTo>
                  <a:lnTo>
                    <a:pt x="340" y="29"/>
                  </a:lnTo>
                  <a:lnTo>
                    <a:pt x="255" y="57"/>
                  </a:lnTo>
                  <a:lnTo>
                    <a:pt x="198" y="86"/>
                  </a:lnTo>
                  <a:lnTo>
                    <a:pt x="198" y="114"/>
                  </a:lnTo>
                  <a:lnTo>
                    <a:pt x="170" y="142"/>
                  </a:lnTo>
                  <a:lnTo>
                    <a:pt x="142" y="170"/>
                  </a:lnTo>
                  <a:lnTo>
                    <a:pt x="114" y="170"/>
                  </a:lnTo>
                  <a:lnTo>
                    <a:pt x="85" y="199"/>
                  </a:lnTo>
                  <a:lnTo>
                    <a:pt x="29" y="284"/>
                  </a:lnTo>
                  <a:lnTo>
                    <a:pt x="29" y="340"/>
                  </a:lnTo>
                  <a:lnTo>
                    <a:pt x="0" y="368"/>
                  </a:lnTo>
                  <a:lnTo>
                    <a:pt x="0" y="425"/>
                  </a:lnTo>
                  <a:lnTo>
                    <a:pt x="29" y="453"/>
                  </a:lnTo>
                  <a:lnTo>
                    <a:pt x="29" y="538"/>
                  </a:lnTo>
                  <a:lnTo>
                    <a:pt x="57" y="566"/>
                  </a:lnTo>
                  <a:lnTo>
                    <a:pt x="85" y="595"/>
                  </a:lnTo>
                  <a:lnTo>
                    <a:pt x="85" y="623"/>
                  </a:lnTo>
                  <a:lnTo>
                    <a:pt x="142" y="708"/>
                  </a:lnTo>
                  <a:lnTo>
                    <a:pt x="198" y="736"/>
                  </a:lnTo>
                  <a:lnTo>
                    <a:pt x="255" y="764"/>
                  </a:lnTo>
                  <a:lnTo>
                    <a:pt x="340" y="793"/>
                  </a:lnTo>
                  <a:lnTo>
                    <a:pt x="453" y="793"/>
                  </a:lnTo>
                  <a:lnTo>
                    <a:pt x="538" y="764"/>
                  </a:lnTo>
                  <a:lnTo>
                    <a:pt x="566" y="764"/>
                  </a:lnTo>
                  <a:lnTo>
                    <a:pt x="623" y="708"/>
                  </a:lnTo>
                  <a:lnTo>
                    <a:pt x="651" y="708"/>
                  </a:lnTo>
                  <a:lnTo>
                    <a:pt x="708" y="651"/>
                  </a:lnTo>
                  <a:lnTo>
                    <a:pt x="764" y="566"/>
                  </a:lnTo>
                  <a:lnTo>
                    <a:pt x="764" y="538"/>
                  </a:lnTo>
                  <a:lnTo>
                    <a:pt x="792" y="453"/>
                  </a:lnTo>
                  <a:lnTo>
                    <a:pt x="792" y="397"/>
                  </a:lnTo>
                  <a:lnTo>
                    <a:pt x="792" y="368"/>
                  </a:lnTo>
                  <a:lnTo>
                    <a:pt x="764" y="255"/>
                  </a:lnTo>
                  <a:lnTo>
                    <a:pt x="736" y="170"/>
                  </a:lnTo>
                  <a:lnTo>
                    <a:pt x="708" y="170"/>
                  </a:lnTo>
                  <a:lnTo>
                    <a:pt x="708" y="142"/>
                  </a:lnTo>
                  <a:lnTo>
                    <a:pt x="651" y="86"/>
                  </a:lnTo>
                  <a:lnTo>
                    <a:pt x="594" y="57"/>
                  </a:lnTo>
                  <a:lnTo>
                    <a:pt x="566" y="29"/>
                  </a:lnTo>
                  <a:lnTo>
                    <a:pt x="481" y="1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6" name="Google Shape;5746;p40"/>
            <p:cNvSpPr/>
            <p:nvPr/>
          </p:nvSpPr>
          <p:spPr>
            <a:xfrm>
              <a:off x="4232875" y="2357875"/>
              <a:ext cx="61550" cy="57300"/>
            </a:xfrm>
            <a:custGeom>
              <a:avLst/>
              <a:gdLst/>
              <a:ahLst/>
              <a:cxnLst/>
              <a:rect l="l" t="t" r="r" b="b"/>
              <a:pathLst>
                <a:path w="2462" h="2292" extrusionOk="0">
                  <a:moveTo>
                    <a:pt x="1019" y="0"/>
                  </a:moveTo>
                  <a:lnTo>
                    <a:pt x="877" y="57"/>
                  </a:lnTo>
                  <a:lnTo>
                    <a:pt x="792" y="113"/>
                  </a:lnTo>
                  <a:lnTo>
                    <a:pt x="736" y="198"/>
                  </a:lnTo>
                  <a:lnTo>
                    <a:pt x="707" y="311"/>
                  </a:lnTo>
                  <a:lnTo>
                    <a:pt x="679" y="425"/>
                  </a:lnTo>
                  <a:lnTo>
                    <a:pt x="679" y="538"/>
                  </a:lnTo>
                  <a:lnTo>
                    <a:pt x="707" y="651"/>
                  </a:lnTo>
                  <a:lnTo>
                    <a:pt x="764" y="849"/>
                  </a:lnTo>
                  <a:lnTo>
                    <a:pt x="623" y="764"/>
                  </a:lnTo>
                  <a:lnTo>
                    <a:pt x="453" y="736"/>
                  </a:lnTo>
                  <a:lnTo>
                    <a:pt x="283" y="764"/>
                  </a:lnTo>
                  <a:lnTo>
                    <a:pt x="142" y="849"/>
                  </a:lnTo>
                  <a:lnTo>
                    <a:pt x="57" y="990"/>
                  </a:lnTo>
                  <a:lnTo>
                    <a:pt x="0" y="1132"/>
                  </a:lnTo>
                  <a:lnTo>
                    <a:pt x="0" y="1301"/>
                  </a:lnTo>
                  <a:lnTo>
                    <a:pt x="85" y="1443"/>
                  </a:lnTo>
                  <a:lnTo>
                    <a:pt x="142" y="1528"/>
                  </a:lnTo>
                  <a:lnTo>
                    <a:pt x="198" y="1556"/>
                  </a:lnTo>
                  <a:lnTo>
                    <a:pt x="368" y="1613"/>
                  </a:lnTo>
                  <a:lnTo>
                    <a:pt x="651" y="1613"/>
                  </a:lnTo>
                  <a:lnTo>
                    <a:pt x="736" y="1556"/>
                  </a:lnTo>
                  <a:lnTo>
                    <a:pt x="736" y="1556"/>
                  </a:lnTo>
                  <a:lnTo>
                    <a:pt x="651" y="1669"/>
                  </a:lnTo>
                  <a:lnTo>
                    <a:pt x="594" y="1811"/>
                  </a:lnTo>
                  <a:lnTo>
                    <a:pt x="594" y="1952"/>
                  </a:lnTo>
                  <a:lnTo>
                    <a:pt x="651" y="2093"/>
                  </a:lnTo>
                  <a:lnTo>
                    <a:pt x="736" y="2207"/>
                  </a:lnTo>
                  <a:lnTo>
                    <a:pt x="849" y="2263"/>
                  </a:lnTo>
                  <a:lnTo>
                    <a:pt x="990" y="2291"/>
                  </a:lnTo>
                  <a:lnTo>
                    <a:pt x="1132" y="2263"/>
                  </a:lnTo>
                  <a:lnTo>
                    <a:pt x="1273" y="2207"/>
                  </a:lnTo>
                  <a:lnTo>
                    <a:pt x="1358" y="2093"/>
                  </a:lnTo>
                  <a:lnTo>
                    <a:pt x="1415" y="1980"/>
                  </a:lnTo>
                  <a:lnTo>
                    <a:pt x="1415" y="1839"/>
                  </a:lnTo>
                  <a:lnTo>
                    <a:pt x="1471" y="1924"/>
                  </a:lnTo>
                  <a:lnTo>
                    <a:pt x="1528" y="2009"/>
                  </a:lnTo>
                  <a:lnTo>
                    <a:pt x="1669" y="2122"/>
                  </a:lnTo>
                  <a:lnTo>
                    <a:pt x="1867" y="2178"/>
                  </a:lnTo>
                  <a:lnTo>
                    <a:pt x="2065" y="2178"/>
                  </a:lnTo>
                  <a:lnTo>
                    <a:pt x="2150" y="2122"/>
                  </a:lnTo>
                  <a:lnTo>
                    <a:pt x="2235" y="2093"/>
                  </a:lnTo>
                  <a:lnTo>
                    <a:pt x="2376" y="1952"/>
                  </a:lnTo>
                  <a:lnTo>
                    <a:pt x="2461" y="1782"/>
                  </a:lnTo>
                  <a:lnTo>
                    <a:pt x="2461" y="1669"/>
                  </a:lnTo>
                  <a:lnTo>
                    <a:pt x="2461" y="1584"/>
                  </a:lnTo>
                  <a:lnTo>
                    <a:pt x="2433" y="1499"/>
                  </a:lnTo>
                  <a:lnTo>
                    <a:pt x="2405" y="1386"/>
                  </a:lnTo>
                  <a:lnTo>
                    <a:pt x="2292" y="1245"/>
                  </a:lnTo>
                  <a:lnTo>
                    <a:pt x="2122" y="1132"/>
                  </a:lnTo>
                  <a:lnTo>
                    <a:pt x="2037" y="1103"/>
                  </a:lnTo>
                  <a:lnTo>
                    <a:pt x="1924" y="1103"/>
                  </a:lnTo>
                  <a:lnTo>
                    <a:pt x="2037" y="1075"/>
                  </a:lnTo>
                  <a:lnTo>
                    <a:pt x="2122" y="1019"/>
                  </a:lnTo>
                  <a:lnTo>
                    <a:pt x="2150" y="934"/>
                  </a:lnTo>
                  <a:lnTo>
                    <a:pt x="2178" y="821"/>
                  </a:lnTo>
                  <a:lnTo>
                    <a:pt x="2178" y="707"/>
                  </a:lnTo>
                  <a:lnTo>
                    <a:pt x="2122" y="594"/>
                  </a:lnTo>
                  <a:lnTo>
                    <a:pt x="2037" y="509"/>
                  </a:lnTo>
                  <a:lnTo>
                    <a:pt x="1924" y="453"/>
                  </a:lnTo>
                  <a:lnTo>
                    <a:pt x="1811" y="425"/>
                  </a:lnTo>
                  <a:lnTo>
                    <a:pt x="1641" y="425"/>
                  </a:lnTo>
                  <a:lnTo>
                    <a:pt x="1528" y="481"/>
                  </a:lnTo>
                  <a:lnTo>
                    <a:pt x="1471" y="509"/>
                  </a:lnTo>
                  <a:lnTo>
                    <a:pt x="1443" y="566"/>
                  </a:lnTo>
                  <a:lnTo>
                    <a:pt x="1471" y="453"/>
                  </a:lnTo>
                  <a:lnTo>
                    <a:pt x="1471" y="311"/>
                  </a:lnTo>
                  <a:lnTo>
                    <a:pt x="1443" y="198"/>
                  </a:lnTo>
                  <a:lnTo>
                    <a:pt x="1358" y="85"/>
                  </a:lnTo>
                  <a:lnTo>
                    <a:pt x="1245" y="29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7" name="Google Shape;5747;p40"/>
            <p:cNvSpPr/>
            <p:nvPr/>
          </p:nvSpPr>
          <p:spPr>
            <a:xfrm>
              <a:off x="4254800" y="2377675"/>
              <a:ext cx="19100" cy="19825"/>
            </a:xfrm>
            <a:custGeom>
              <a:avLst/>
              <a:gdLst/>
              <a:ahLst/>
              <a:cxnLst/>
              <a:rect l="l" t="t" r="r" b="b"/>
              <a:pathLst>
                <a:path w="764" h="793" extrusionOk="0">
                  <a:moveTo>
                    <a:pt x="311" y="0"/>
                  </a:moveTo>
                  <a:lnTo>
                    <a:pt x="283" y="29"/>
                  </a:lnTo>
                  <a:lnTo>
                    <a:pt x="198" y="29"/>
                  </a:lnTo>
                  <a:lnTo>
                    <a:pt x="198" y="57"/>
                  </a:lnTo>
                  <a:lnTo>
                    <a:pt x="113" y="85"/>
                  </a:lnTo>
                  <a:lnTo>
                    <a:pt x="85" y="142"/>
                  </a:lnTo>
                  <a:lnTo>
                    <a:pt x="57" y="170"/>
                  </a:lnTo>
                  <a:lnTo>
                    <a:pt x="0" y="255"/>
                  </a:lnTo>
                  <a:lnTo>
                    <a:pt x="0" y="311"/>
                  </a:lnTo>
                  <a:lnTo>
                    <a:pt x="0" y="396"/>
                  </a:lnTo>
                  <a:lnTo>
                    <a:pt x="28" y="481"/>
                  </a:lnTo>
                  <a:lnTo>
                    <a:pt x="57" y="538"/>
                  </a:lnTo>
                  <a:lnTo>
                    <a:pt x="85" y="594"/>
                  </a:lnTo>
                  <a:lnTo>
                    <a:pt x="113" y="623"/>
                  </a:lnTo>
                  <a:lnTo>
                    <a:pt x="113" y="651"/>
                  </a:lnTo>
                  <a:lnTo>
                    <a:pt x="198" y="736"/>
                  </a:lnTo>
                  <a:lnTo>
                    <a:pt x="255" y="764"/>
                  </a:lnTo>
                  <a:lnTo>
                    <a:pt x="340" y="792"/>
                  </a:lnTo>
                  <a:lnTo>
                    <a:pt x="453" y="792"/>
                  </a:lnTo>
                  <a:lnTo>
                    <a:pt x="481" y="764"/>
                  </a:lnTo>
                  <a:lnTo>
                    <a:pt x="509" y="764"/>
                  </a:lnTo>
                  <a:lnTo>
                    <a:pt x="538" y="736"/>
                  </a:lnTo>
                  <a:lnTo>
                    <a:pt x="623" y="707"/>
                  </a:lnTo>
                  <a:lnTo>
                    <a:pt x="651" y="651"/>
                  </a:lnTo>
                  <a:lnTo>
                    <a:pt x="707" y="623"/>
                  </a:lnTo>
                  <a:lnTo>
                    <a:pt x="707" y="594"/>
                  </a:lnTo>
                  <a:lnTo>
                    <a:pt x="736" y="538"/>
                  </a:lnTo>
                  <a:lnTo>
                    <a:pt x="764" y="453"/>
                  </a:lnTo>
                  <a:lnTo>
                    <a:pt x="764" y="425"/>
                  </a:lnTo>
                  <a:lnTo>
                    <a:pt x="764" y="340"/>
                  </a:lnTo>
                  <a:lnTo>
                    <a:pt x="764" y="311"/>
                  </a:lnTo>
                  <a:lnTo>
                    <a:pt x="736" y="227"/>
                  </a:lnTo>
                  <a:lnTo>
                    <a:pt x="707" y="227"/>
                  </a:lnTo>
                  <a:lnTo>
                    <a:pt x="679" y="142"/>
                  </a:lnTo>
                  <a:lnTo>
                    <a:pt x="594" y="85"/>
                  </a:lnTo>
                  <a:lnTo>
                    <a:pt x="594" y="57"/>
                  </a:lnTo>
                  <a:lnTo>
                    <a:pt x="509" y="29"/>
                  </a:lnTo>
                  <a:lnTo>
                    <a:pt x="453" y="29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8" name="Google Shape;5748;p40"/>
            <p:cNvSpPr/>
            <p:nvPr/>
          </p:nvSpPr>
          <p:spPr>
            <a:xfrm>
              <a:off x="4222275" y="2419400"/>
              <a:ext cx="44575" cy="48800"/>
            </a:xfrm>
            <a:custGeom>
              <a:avLst/>
              <a:gdLst/>
              <a:ahLst/>
              <a:cxnLst/>
              <a:rect l="l" t="t" r="r" b="b"/>
              <a:pathLst>
                <a:path w="1783" h="1952" extrusionOk="0">
                  <a:moveTo>
                    <a:pt x="1047" y="0"/>
                  </a:moveTo>
                  <a:lnTo>
                    <a:pt x="933" y="85"/>
                  </a:lnTo>
                  <a:lnTo>
                    <a:pt x="820" y="198"/>
                  </a:lnTo>
                  <a:lnTo>
                    <a:pt x="764" y="340"/>
                  </a:lnTo>
                  <a:lnTo>
                    <a:pt x="764" y="481"/>
                  </a:lnTo>
                  <a:lnTo>
                    <a:pt x="735" y="396"/>
                  </a:lnTo>
                  <a:lnTo>
                    <a:pt x="679" y="340"/>
                  </a:lnTo>
                  <a:lnTo>
                    <a:pt x="594" y="340"/>
                  </a:lnTo>
                  <a:lnTo>
                    <a:pt x="509" y="311"/>
                  </a:lnTo>
                  <a:lnTo>
                    <a:pt x="424" y="340"/>
                  </a:lnTo>
                  <a:lnTo>
                    <a:pt x="339" y="396"/>
                  </a:lnTo>
                  <a:lnTo>
                    <a:pt x="283" y="481"/>
                  </a:lnTo>
                  <a:lnTo>
                    <a:pt x="255" y="566"/>
                  </a:lnTo>
                  <a:lnTo>
                    <a:pt x="255" y="651"/>
                  </a:lnTo>
                  <a:lnTo>
                    <a:pt x="283" y="764"/>
                  </a:lnTo>
                  <a:lnTo>
                    <a:pt x="311" y="877"/>
                  </a:lnTo>
                  <a:lnTo>
                    <a:pt x="396" y="934"/>
                  </a:lnTo>
                  <a:lnTo>
                    <a:pt x="311" y="905"/>
                  </a:lnTo>
                  <a:lnTo>
                    <a:pt x="198" y="905"/>
                  </a:lnTo>
                  <a:lnTo>
                    <a:pt x="113" y="962"/>
                  </a:lnTo>
                  <a:lnTo>
                    <a:pt x="57" y="1047"/>
                  </a:lnTo>
                  <a:lnTo>
                    <a:pt x="0" y="1132"/>
                  </a:lnTo>
                  <a:lnTo>
                    <a:pt x="0" y="1216"/>
                  </a:lnTo>
                  <a:lnTo>
                    <a:pt x="28" y="1330"/>
                  </a:lnTo>
                  <a:lnTo>
                    <a:pt x="85" y="1414"/>
                  </a:lnTo>
                  <a:lnTo>
                    <a:pt x="141" y="1471"/>
                  </a:lnTo>
                  <a:lnTo>
                    <a:pt x="226" y="1499"/>
                  </a:lnTo>
                  <a:lnTo>
                    <a:pt x="396" y="1528"/>
                  </a:lnTo>
                  <a:lnTo>
                    <a:pt x="481" y="1499"/>
                  </a:lnTo>
                  <a:lnTo>
                    <a:pt x="537" y="1471"/>
                  </a:lnTo>
                  <a:lnTo>
                    <a:pt x="707" y="1414"/>
                  </a:lnTo>
                  <a:lnTo>
                    <a:pt x="651" y="1528"/>
                  </a:lnTo>
                  <a:lnTo>
                    <a:pt x="651" y="1641"/>
                  </a:lnTo>
                  <a:lnTo>
                    <a:pt x="679" y="1782"/>
                  </a:lnTo>
                  <a:lnTo>
                    <a:pt x="764" y="1867"/>
                  </a:lnTo>
                  <a:lnTo>
                    <a:pt x="877" y="1924"/>
                  </a:lnTo>
                  <a:lnTo>
                    <a:pt x="1018" y="1952"/>
                  </a:lnTo>
                  <a:lnTo>
                    <a:pt x="1131" y="1924"/>
                  </a:lnTo>
                  <a:lnTo>
                    <a:pt x="1245" y="1839"/>
                  </a:lnTo>
                  <a:lnTo>
                    <a:pt x="1301" y="1754"/>
                  </a:lnTo>
                  <a:lnTo>
                    <a:pt x="1329" y="1612"/>
                  </a:lnTo>
                  <a:lnTo>
                    <a:pt x="1301" y="1471"/>
                  </a:lnTo>
                  <a:lnTo>
                    <a:pt x="1245" y="1330"/>
                  </a:lnTo>
                  <a:lnTo>
                    <a:pt x="1358" y="1386"/>
                  </a:lnTo>
                  <a:lnTo>
                    <a:pt x="1443" y="1414"/>
                  </a:lnTo>
                  <a:lnTo>
                    <a:pt x="1556" y="1414"/>
                  </a:lnTo>
                  <a:lnTo>
                    <a:pt x="1669" y="1358"/>
                  </a:lnTo>
                  <a:lnTo>
                    <a:pt x="1725" y="1273"/>
                  </a:lnTo>
                  <a:lnTo>
                    <a:pt x="1782" y="1160"/>
                  </a:lnTo>
                  <a:lnTo>
                    <a:pt x="1782" y="1047"/>
                  </a:lnTo>
                  <a:lnTo>
                    <a:pt x="1725" y="934"/>
                  </a:lnTo>
                  <a:lnTo>
                    <a:pt x="1669" y="849"/>
                  </a:lnTo>
                  <a:lnTo>
                    <a:pt x="1584" y="792"/>
                  </a:lnTo>
                  <a:lnTo>
                    <a:pt x="1471" y="764"/>
                  </a:lnTo>
                  <a:lnTo>
                    <a:pt x="1386" y="764"/>
                  </a:lnTo>
                  <a:lnTo>
                    <a:pt x="1499" y="679"/>
                  </a:lnTo>
                  <a:lnTo>
                    <a:pt x="1556" y="538"/>
                  </a:lnTo>
                  <a:lnTo>
                    <a:pt x="1584" y="396"/>
                  </a:lnTo>
                  <a:lnTo>
                    <a:pt x="1556" y="255"/>
                  </a:lnTo>
                  <a:lnTo>
                    <a:pt x="1471" y="142"/>
                  </a:lnTo>
                  <a:lnTo>
                    <a:pt x="1358" y="57"/>
                  </a:lnTo>
                  <a:lnTo>
                    <a:pt x="1188" y="0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9" name="Google Shape;5749;p40"/>
            <p:cNvSpPr/>
            <p:nvPr/>
          </p:nvSpPr>
          <p:spPr>
            <a:xfrm>
              <a:off x="4237125" y="2436375"/>
              <a:ext cx="15575" cy="15575"/>
            </a:xfrm>
            <a:custGeom>
              <a:avLst/>
              <a:gdLst/>
              <a:ahLst/>
              <a:cxnLst/>
              <a:rect l="l" t="t" r="r" b="b"/>
              <a:pathLst>
                <a:path w="623" h="623" extrusionOk="0">
                  <a:moveTo>
                    <a:pt x="283" y="0"/>
                  </a:moveTo>
                  <a:lnTo>
                    <a:pt x="226" y="28"/>
                  </a:lnTo>
                  <a:lnTo>
                    <a:pt x="198" y="28"/>
                  </a:lnTo>
                  <a:lnTo>
                    <a:pt x="141" y="57"/>
                  </a:lnTo>
                  <a:lnTo>
                    <a:pt x="113" y="57"/>
                  </a:lnTo>
                  <a:lnTo>
                    <a:pt x="85" y="113"/>
                  </a:lnTo>
                  <a:lnTo>
                    <a:pt x="28" y="170"/>
                  </a:lnTo>
                  <a:lnTo>
                    <a:pt x="28" y="198"/>
                  </a:lnTo>
                  <a:lnTo>
                    <a:pt x="0" y="255"/>
                  </a:lnTo>
                  <a:lnTo>
                    <a:pt x="0" y="311"/>
                  </a:lnTo>
                  <a:lnTo>
                    <a:pt x="0" y="339"/>
                  </a:lnTo>
                  <a:lnTo>
                    <a:pt x="28" y="396"/>
                  </a:lnTo>
                  <a:lnTo>
                    <a:pt x="28" y="424"/>
                  </a:lnTo>
                  <a:lnTo>
                    <a:pt x="57" y="481"/>
                  </a:lnTo>
                  <a:lnTo>
                    <a:pt x="113" y="537"/>
                  </a:lnTo>
                  <a:lnTo>
                    <a:pt x="141" y="566"/>
                  </a:lnTo>
                  <a:lnTo>
                    <a:pt x="170" y="594"/>
                  </a:lnTo>
                  <a:lnTo>
                    <a:pt x="283" y="622"/>
                  </a:lnTo>
                  <a:lnTo>
                    <a:pt x="368" y="594"/>
                  </a:lnTo>
                  <a:lnTo>
                    <a:pt x="396" y="566"/>
                  </a:lnTo>
                  <a:lnTo>
                    <a:pt x="453" y="537"/>
                  </a:lnTo>
                  <a:lnTo>
                    <a:pt x="481" y="509"/>
                  </a:lnTo>
                  <a:lnTo>
                    <a:pt x="509" y="481"/>
                  </a:lnTo>
                  <a:lnTo>
                    <a:pt x="537" y="481"/>
                  </a:lnTo>
                  <a:lnTo>
                    <a:pt x="594" y="396"/>
                  </a:lnTo>
                  <a:lnTo>
                    <a:pt x="594" y="368"/>
                  </a:lnTo>
                  <a:lnTo>
                    <a:pt x="594" y="339"/>
                  </a:lnTo>
                  <a:lnTo>
                    <a:pt x="622" y="283"/>
                  </a:lnTo>
                  <a:lnTo>
                    <a:pt x="594" y="283"/>
                  </a:lnTo>
                  <a:lnTo>
                    <a:pt x="594" y="198"/>
                  </a:lnTo>
                  <a:lnTo>
                    <a:pt x="566" y="170"/>
                  </a:lnTo>
                  <a:lnTo>
                    <a:pt x="566" y="141"/>
                  </a:lnTo>
                  <a:lnTo>
                    <a:pt x="509" y="85"/>
                  </a:lnTo>
                  <a:lnTo>
                    <a:pt x="481" y="57"/>
                  </a:lnTo>
                  <a:lnTo>
                    <a:pt x="424" y="28"/>
                  </a:lnTo>
                  <a:lnTo>
                    <a:pt x="368" y="28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0" name="Google Shape;5750;p40"/>
            <p:cNvSpPr/>
            <p:nvPr/>
          </p:nvSpPr>
          <p:spPr>
            <a:xfrm>
              <a:off x="4347425" y="2618100"/>
              <a:ext cx="367750" cy="241175"/>
            </a:xfrm>
            <a:custGeom>
              <a:avLst/>
              <a:gdLst/>
              <a:ahLst/>
              <a:cxnLst/>
              <a:rect l="l" t="t" r="r" b="b"/>
              <a:pathLst>
                <a:path w="14710" h="9647" extrusionOk="0">
                  <a:moveTo>
                    <a:pt x="14540" y="1"/>
                  </a:moveTo>
                  <a:lnTo>
                    <a:pt x="14455" y="29"/>
                  </a:lnTo>
                  <a:lnTo>
                    <a:pt x="13607" y="425"/>
                  </a:lnTo>
                  <a:lnTo>
                    <a:pt x="12758" y="877"/>
                  </a:lnTo>
                  <a:lnTo>
                    <a:pt x="11089" y="1783"/>
                  </a:lnTo>
                  <a:lnTo>
                    <a:pt x="9646" y="2603"/>
                  </a:lnTo>
                  <a:lnTo>
                    <a:pt x="8204" y="3480"/>
                  </a:lnTo>
                  <a:lnTo>
                    <a:pt x="6789" y="4357"/>
                  </a:lnTo>
                  <a:lnTo>
                    <a:pt x="5403" y="5290"/>
                  </a:lnTo>
                  <a:lnTo>
                    <a:pt x="4017" y="6280"/>
                  </a:lnTo>
                  <a:lnTo>
                    <a:pt x="2660" y="7270"/>
                  </a:lnTo>
                  <a:lnTo>
                    <a:pt x="1330" y="8288"/>
                  </a:lnTo>
                  <a:lnTo>
                    <a:pt x="680" y="8826"/>
                  </a:lnTo>
                  <a:lnTo>
                    <a:pt x="57" y="9392"/>
                  </a:lnTo>
                  <a:lnTo>
                    <a:pt x="29" y="9448"/>
                  </a:lnTo>
                  <a:lnTo>
                    <a:pt x="1" y="9505"/>
                  </a:lnTo>
                  <a:lnTo>
                    <a:pt x="1" y="9533"/>
                  </a:lnTo>
                  <a:lnTo>
                    <a:pt x="29" y="9590"/>
                  </a:lnTo>
                  <a:lnTo>
                    <a:pt x="86" y="9618"/>
                  </a:lnTo>
                  <a:lnTo>
                    <a:pt x="142" y="9646"/>
                  </a:lnTo>
                  <a:lnTo>
                    <a:pt x="199" y="9646"/>
                  </a:lnTo>
                  <a:lnTo>
                    <a:pt x="255" y="9618"/>
                  </a:lnTo>
                  <a:lnTo>
                    <a:pt x="991" y="9024"/>
                  </a:lnTo>
                  <a:lnTo>
                    <a:pt x="1754" y="8402"/>
                  </a:lnTo>
                  <a:lnTo>
                    <a:pt x="3225" y="7270"/>
                  </a:lnTo>
                  <a:lnTo>
                    <a:pt x="4583" y="6308"/>
                  </a:lnTo>
                  <a:lnTo>
                    <a:pt x="5969" y="5347"/>
                  </a:lnTo>
                  <a:lnTo>
                    <a:pt x="7355" y="4442"/>
                  </a:lnTo>
                  <a:lnTo>
                    <a:pt x="8770" y="3536"/>
                  </a:lnTo>
                  <a:lnTo>
                    <a:pt x="10184" y="2716"/>
                  </a:lnTo>
                  <a:lnTo>
                    <a:pt x="11626" y="1896"/>
                  </a:lnTo>
                  <a:lnTo>
                    <a:pt x="13126" y="1132"/>
                  </a:lnTo>
                  <a:lnTo>
                    <a:pt x="14625" y="368"/>
                  </a:lnTo>
                  <a:lnTo>
                    <a:pt x="14681" y="312"/>
                  </a:lnTo>
                  <a:lnTo>
                    <a:pt x="14710" y="255"/>
                  </a:lnTo>
                  <a:lnTo>
                    <a:pt x="14710" y="199"/>
                  </a:lnTo>
                  <a:lnTo>
                    <a:pt x="14710" y="114"/>
                  </a:lnTo>
                  <a:lnTo>
                    <a:pt x="14653" y="57"/>
                  </a:lnTo>
                  <a:lnTo>
                    <a:pt x="14597" y="29"/>
                  </a:lnTo>
                  <a:lnTo>
                    <a:pt x="1454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1" name="Google Shape;5751;p40"/>
            <p:cNvSpPr/>
            <p:nvPr/>
          </p:nvSpPr>
          <p:spPr>
            <a:xfrm>
              <a:off x="4474025" y="2502825"/>
              <a:ext cx="70725" cy="258150"/>
            </a:xfrm>
            <a:custGeom>
              <a:avLst/>
              <a:gdLst/>
              <a:ahLst/>
              <a:cxnLst/>
              <a:rect l="l" t="t" r="r" b="b"/>
              <a:pathLst>
                <a:path w="2829" h="10326" extrusionOk="0">
                  <a:moveTo>
                    <a:pt x="2631" y="1"/>
                  </a:moveTo>
                  <a:lnTo>
                    <a:pt x="2574" y="29"/>
                  </a:lnTo>
                  <a:lnTo>
                    <a:pt x="2546" y="57"/>
                  </a:lnTo>
                  <a:lnTo>
                    <a:pt x="2518" y="142"/>
                  </a:lnTo>
                  <a:lnTo>
                    <a:pt x="2404" y="708"/>
                  </a:lnTo>
                  <a:lnTo>
                    <a:pt x="2320" y="1274"/>
                  </a:lnTo>
                  <a:lnTo>
                    <a:pt x="2150" y="2405"/>
                  </a:lnTo>
                  <a:lnTo>
                    <a:pt x="1980" y="3367"/>
                  </a:lnTo>
                  <a:lnTo>
                    <a:pt x="1754" y="4357"/>
                  </a:lnTo>
                  <a:lnTo>
                    <a:pt x="1527" y="5319"/>
                  </a:lnTo>
                  <a:lnTo>
                    <a:pt x="1273" y="6309"/>
                  </a:lnTo>
                  <a:lnTo>
                    <a:pt x="990" y="7270"/>
                  </a:lnTo>
                  <a:lnTo>
                    <a:pt x="679" y="8232"/>
                  </a:lnTo>
                  <a:lnTo>
                    <a:pt x="339" y="9166"/>
                  </a:lnTo>
                  <a:lnTo>
                    <a:pt x="0" y="10099"/>
                  </a:lnTo>
                  <a:lnTo>
                    <a:pt x="0" y="10184"/>
                  </a:lnTo>
                  <a:lnTo>
                    <a:pt x="28" y="10241"/>
                  </a:lnTo>
                  <a:lnTo>
                    <a:pt x="57" y="10297"/>
                  </a:lnTo>
                  <a:lnTo>
                    <a:pt x="113" y="10325"/>
                  </a:lnTo>
                  <a:lnTo>
                    <a:pt x="226" y="10325"/>
                  </a:lnTo>
                  <a:lnTo>
                    <a:pt x="283" y="10297"/>
                  </a:lnTo>
                  <a:lnTo>
                    <a:pt x="339" y="10212"/>
                  </a:lnTo>
                  <a:lnTo>
                    <a:pt x="566" y="9703"/>
                  </a:lnTo>
                  <a:lnTo>
                    <a:pt x="764" y="9137"/>
                  </a:lnTo>
                  <a:lnTo>
                    <a:pt x="1131" y="8034"/>
                  </a:lnTo>
                  <a:lnTo>
                    <a:pt x="1414" y="7072"/>
                  </a:lnTo>
                  <a:lnTo>
                    <a:pt x="1697" y="6082"/>
                  </a:lnTo>
                  <a:lnTo>
                    <a:pt x="1952" y="5121"/>
                  </a:lnTo>
                  <a:lnTo>
                    <a:pt x="2178" y="4131"/>
                  </a:lnTo>
                  <a:lnTo>
                    <a:pt x="2404" y="3141"/>
                  </a:lnTo>
                  <a:lnTo>
                    <a:pt x="2574" y="2151"/>
                  </a:lnTo>
                  <a:lnTo>
                    <a:pt x="2744" y="1161"/>
                  </a:lnTo>
                  <a:lnTo>
                    <a:pt x="2800" y="652"/>
                  </a:lnTo>
                  <a:lnTo>
                    <a:pt x="2829" y="142"/>
                  </a:lnTo>
                  <a:lnTo>
                    <a:pt x="2829" y="86"/>
                  </a:lnTo>
                  <a:lnTo>
                    <a:pt x="2800" y="29"/>
                  </a:lnTo>
                  <a:lnTo>
                    <a:pt x="274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2" name="Google Shape;5752;p40"/>
            <p:cNvSpPr/>
            <p:nvPr/>
          </p:nvSpPr>
          <p:spPr>
            <a:xfrm>
              <a:off x="4557450" y="2705075"/>
              <a:ext cx="142875" cy="46000"/>
            </a:xfrm>
            <a:custGeom>
              <a:avLst/>
              <a:gdLst/>
              <a:ahLst/>
              <a:cxnLst/>
              <a:rect l="l" t="t" r="r" b="b"/>
              <a:pathLst>
                <a:path w="5715" h="1840" extrusionOk="0">
                  <a:moveTo>
                    <a:pt x="171" y="1"/>
                  </a:moveTo>
                  <a:lnTo>
                    <a:pt x="114" y="29"/>
                  </a:lnTo>
                  <a:lnTo>
                    <a:pt x="57" y="86"/>
                  </a:lnTo>
                  <a:lnTo>
                    <a:pt x="29" y="142"/>
                  </a:lnTo>
                  <a:lnTo>
                    <a:pt x="1" y="199"/>
                  </a:lnTo>
                  <a:lnTo>
                    <a:pt x="29" y="255"/>
                  </a:lnTo>
                  <a:lnTo>
                    <a:pt x="57" y="312"/>
                  </a:lnTo>
                  <a:lnTo>
                    <a:pt x="142" y="340"/>
                  </a:lnTo>
                  <a:lnTo>
                    <a:pt x="2886" y="1132"/>
                  </a:lnTo>
                  <a:lnTo>
                    <a:pt x="4272" y="1500"/>
                  </a:lnTo>
                  <a:lnTo>
                    <a:pt x="4951" y="1698"/>
                  </a:lnTo>
                  <a:lnTo>
                    <a:pt x="5262" y="1783"/>
                  </a:lnTo>
                  <a:lnTo>
                    <a:pt x="5602" y="1839"/>
                  </a:lnTo>
                  <a:lnTo>
                    <a:pt x="5658" y="1839"/>
                  </a:lnTo>
                  <a:lnTo>
                    <a:pt x="5686" y="1811"/>
                  </a:lnTo>
                  <a:lnTo>
                    <a:pt x="5715" y="1755"/>
                  </a:lnTo>
                  <a:lnTo>
                    <a:pt x="5715" y="1670"/>
                  </a:lnTo>
                  <a:lnTo>
                    <a:pt x="5658" y="1641"/>
                  </a:lnTo>
                  <a:lnTo>
                    <a:pt x="5319" y="1500"/>
                  </a:lnTo>
                  <a:lnTo>
                    <a:pt x="4979" y="1387"/>
                  </a:lnTo>
                  <a:lnTo>
                    <a:pt x="4272" y="1189"/>
                  </a:lnTo>
                  <a:lnTo>
                    <a:pt x="2943" y="793"/>
                  </a:lnTo>
                  <a:lnTo>
                    <a:pt x="255" y="29"/>
                  </a:lnTo>
                  <a:lnTo>
                    <a:pt x="17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3" name="Google Shape;5753;p40"/>
            <p:cNvSpPr/>
            <p:nvPr/>
          </p:nvSpPr>
          <p:spPr>
            <a:xfrm>
              <a:off x="4507250" y="2551625"/>
              <a:ext cx="94075" cy="111750"/>
            </a:xfrm>
            <a:custGeom>
              <a:avLst/>
              <a:gdLst/>
              <a:ahLst/>
              <a:cxnLst/>
              <a:rect l="l" t="t" r="r" b="b"/>
              <a:pathLst>
                <a:path w="3763" h="4470" extrusionOk="0">
                  <a:moveTo>
                    <a:pt x="3621" y="1"/>
                  </a:moveTo>
                  <a:lnTo>
                    <a:pt x="3593" y="29"/>
                  </a:lnTo>
                  <a:lnTo>
                    <a:pt x="2773" y="1132"/>
                  </a:lnTo>
                  <a:lnTo>
                    <a:pt x="2377" y="1670"/>
                  </a:lnTo>
                  <a:lnTo>
                    <a:pt x="1952" y="2179"/>
                  </a:lnTo>
                  <a:lnTo>
                    <a:pt x="1471" y="2716"/>
                  </a:lnTo>
                  <a:lnTo>
                    <a:pt x="991" y="3225"/>
                  </a:lnTo>
                  <a:lnTo>
                    <a:pt x="510" y="3706"/>
                  </a:lnTo>
                  <a:lnTo>
                    <a:pt x="29" y="4187"/>
                  </a:lnTo>
                  <a:lnTo>
                    <a:pt x="0" y="4244"/>
                  </a:lnTo>
                  <a:lnTo>
                    <a:pt x="0" y="4300"/>
                  </a:lnTo>
                  <a:lnTo>
                    <a:pt x="0" y="4357"/>
                  </a:lnTo>
                  <a:lnTo>
                    <a:pt x="29" y="4413"/>
                  </a:lnTo>
                  <a:lnTo>
                    <a:pt x="85" y="4470"/>
                  </a:lnTo>
                  <a:lnTo>
                    <a:pt x="198" y="4470"/>
                  </a:lnTo>
                  <a:lnTo>
                    <a:pt x="255" y="4442"/>
                  </a:lnTo>
                  <a:lnTo>
                    <a:pt x="538" y="4215"/>
                  </a:lnTo>
                  <a:lnTo>
                    <a:pt x="792" y="3961"/>
                  </a:lnTo>
                  <a:lnTo>
                    <a:pt x="1273" y="3452"/>
                  </a:lnTo>
                  <a:lnTo>
                    <a:pt x="1726" y="2942"/>
                  </a:lnTo>
                  <a:lnTo>
                    <a:pt x="2150" y="2433"/>
                  </a:lnTo>
                  <a:lnTo>
                    <a:pt x="2603" y="1896"/>
                  </a:lnTo>
                  <a:lnTo>
                    <a:pt x="2999" y="1330"/>
                  </a:lnTo>
                  <a:lnTo>
                    <a:pt x="3395" y="764"/>
                  </a:lnTo>
                  <a:lnTo>
                    <a:pt x="3763" y="142"/>
                  </a:lnTo>
                  <a:lnTo>
                    <a:pt x="3763" y="114"/>
                  </a:lnTo>
                  <a:lnTo>
                    <a:pt x="3763" y="57"/>
                  </a:lnTo>
                  <a:lnTo>
                    <a:pt x="373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4" name="Google Shape;5754;p40"/>
            <p:cNvSpPr/>
            <p:nvPr/>
          </p:nvSpPr>
          <p:spPr>
            <a:xfrm>
              <a:off x="4488875" y="2527575"/>
              <a:ext cx="39625" cy="72875"/>
            </a:xfrm>
            <a:custGeom>
              <a:avLst/>
              <a:gdLst/>
              <a:ahLst/>
              <a:cxnLst/>
              <a:rect l="l" t="t" r="r" b="b"/>
              <a:pathLst>
                <a:path w="1585" h="2915" extrusionOk="0">
                  <a:moveTo>
                    <a:pt x="57" y="1"/>
                  </a:moveTo>
                  <a:lnTo>
                    <a:pt x="28" y="58"/>
                  </a:lnTo>
                  <a:lnTo>
                    <a:pt x="0" y="142"/>
                  </a:lnTo>
                  <a:lnTo>
                    <a:pt x="57" y="312"/>
                  </a:lnTo>
                  <a:lnTo>
                    <a:pt x="141" y="482"/>
                  </a:lnTo>
                  <a:lnTo>
                    <a:pt x="283" y="821"/>
                  </a:lnTo>
                  <a:lnTo>
                    <a:pt x="594" y="1472"/>
                  </a:lnTo>
                  <a:lnTo>
                    <a:pt x="1216" y="2801"/>
                  </a:lnTo>
                  <a:lnTo>
                    <a:pt x="1273" y="2886"/>
                  </a:lnTo>
                  <a:lnTo>
                    <a:pt x="1329" y="2914"/>
                  </a:lnTo>
                  <a:lnTo>
                    <a:pt x="1414" y="2914"/>
                  </a:lnTo>
                  <a:lnTo>
                    <a:pt x="1471" y="2886"/>
                  </a:lnTo>
                  <a:lnTo>
                    <a:pt x="1527" y="2858"/>
                  </a:lnTo>
                  <a:lnTo>
                    <a:pt x="1556" y="2801"/>
                  </a:lnTo>
                  <a:lnTo>
                    <a:pt x="1584" y="2745"/>
                  </a:lnTo>
                  <a:lnTo>
                    <a:pt x="1556" y="2660"/>
                  </a:lnTo>
                  <a:lnTo>
                    <a:pt x="905" y="1330"/>
                  </a:lnTo>
                  <a:lnTo>
                    <a:pt x="566" y="652"/>
                  </a:lnTo>
                  <a:lnTo>
                    <a:pt x="396" y="340"/>
                  </a:lnTo>
                  <a:lnTo>
                    <a:pt x="311" y="171"/>
                  </a:lnTo>
                  <a:lnTo>
                    <a:pt x="198" y="29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5" name="Google Shape;5755;p40"/>
            <p:cNvSpPr/>
            <p:nvPr/>
          </p:nvSpPr>
          <p:spPr>
            <a:xfrm>
              <a:off x="4613325" y="2591925"/>
              <a:ext cx="46000" cy="81350"/>
            </a:xfrm>
            <a:custGeom>
              <a:avLst/>
              <a:gdLst/>
              <a:ahLst/>
              <a:cxnLst/>
              <a:rect l="l" t="t" r="r" b="b"/>
              <a:pathLst>
                <a:path w="1840" h="3254" extrusionOk="0">
                  <a:moveTo>
                    <a:pt x="1669" y="1"/>
                  </a:moveTo>
                  <a:lnTo>
                    <a:pt x="1613" y="29"/>
                  </a:lnTo>
                  <a:lnTo>
                    <a:pt x="1584" y="58"/>
                  </a:lnTo>
                  <a:lnTo>
                    <a:pt x="1330" y="397"/>
                  </a:lnTo>
                  <a:lnTo>
                    <a:pt x="1132" y="793"/>
                  </a:lnTo>
                  <a:lnTo>
                    <a:pt x="736" y="1528"/>
                  </a:lnTo>
                  <a:lnTo>
                    <a:pt x="340" y="2292"/>
                  </a:lnTo>
                  <a:lnTo>
                    <a:pt x="142" y="2632"/>
                  </a:lnTo>
                  <a:lnTo>
                    <a:pt x="57" y="2830"/>
                  </a:lnTo>
                  <a:lnTo>
                    <a:pt x="0" y="3028"/>
                  </a:lnTo>
                  <a:lnTo>
                    <a:pt x="0" y="3112"/>
                  </a:lnTo>
                  <a:lnTo>
                    <a:pt x="57" y="3197"/>
                  </a:lnTo>
                  <a:lnTo>
                    <a:pt x="114" y="3226"/>
                  </a:lnTo>
                  <a:lnTo>
                    <a:pt x="142" y="3254"/>
                  </a:lnTo>
                  <a:lnTo>
                    <a:pt x="198" y="3226"/>
                  </a:lnTo>
                  <a:lnTo>
                    <a:pt x="227" y="3197"/>
                  </a:lnTo>
                  <a:lnTo>
                    <a:pt x="368" y="3028"/>
                  </a:lnTo>
                  <a:lnTo>
                    <a:pt x="481" y="2858"/>
                  </a:lnTo>
                  <a:lnTo>
                    <a:pt x="679" y="2462"/>
                  </a:lnTo>
                  <a:lnTo>
                    <a:pt x="1075" y="1726"/>
                  </a:lnTo>
                  <a:lnTo>
                    <a:pt x="1471" y="963"/>
                  </a:lnTo>
                  <a:lnTo>
                    <a:pt x="1669" y="595"/>
                  </a:lnTo>
                  <a:lnTo>
                    <a:pt x="1839" y="199"/>
                  </a:lnTo>
                  <a:lnTo>
                    <a:pt x="1839" y="142"/>
                  </a:lnTo>
                  <a:lnTo>
                    <a:pt x="1839" y="86"/>
                  </a:lnTo>
                  <a:lnTo>
                    <a:pt x="1754" y="29"/>
                  </a:lnTo>
                  <a:lnTo>
                    <a:pt x="166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6" name="Google Shape;5756;p40"/>
            <p:cNvSpPr/>
            <p:nvPr/>
          </p:nvSpPr>
          <p:spPr>
            <a:xfrm>
              <a:off x="4691825" y="2603950"/>
              <a:ext cx="45975" cy="41050"/>
            </a:xfrm>
            <a:custGeom>
              <a:avLst/>
              <a:gdLst/>
              <a:ahLst/>
              <a:cxnLst/>
              <a:rect l="l" t="t" r="r" b="b"/>
              <a:pathLst>
                <a:path w="1839" h="1642" extrusionOk="0">
                  <a:moveTo>
                    <a:pt x="736" y="1"/>
                  </a:moveTo>
                  <a:lnTo>
                    <a:pt x="651" y="57"/>
                  </a:lnTo>
                  <a:lnTo>
                    <a:pt x="594" y="142"/>
                  </a:lnTo>
                  <a:lnTo>
                    <a:pt x="538" y="227"/>
                  </a:lnTo>
                  <a:lnTo>
                    <a:pt x="538" y="340"/>
                  </a:lnTo>
                  <a:lnTo>
                    <a:pt x="538" y="425"/>
                  </a:lnTo>
                  <a:lnTo>
                    <a:pt x="481" y="340"/>
                  </a:lnTo>
                  <a:lnTo>
                    <a:pt x="396" y="312"/>
                  </a:lnTo>
                  <a:lnTo>
                    <a:pt x="311" y="284"/>
                  </a:lnTo>
                  <a:lnTo>
                    <a:pt x="227" y="284"/>
                  </a:lnTo>
                  <a:lnTo>
                    <a:pt x="142" y="340"/>
                  </a:lnTo>
                  <a:lnTo>
                    <a:pt x="57" y="397"/>
                  </a:lnTo>
                  <a:lnTo>
                    <a:pt x="29" y="482"/>
                  </a:lnTo>
                  <a:lnTo>
                    <a:pt x="0" y="595"/>
                  </a:lnTo>
                  <a:lnTo>
                    <a:pt x="29" y="651"/>
                  </a:lnTo>
                  <a:lnTo>
                    <a:pt x="57" y="736"/>
                  </a:lnTo>
                  <a:lnTo>
                    <a:pt x="170" y="878"/>
                  </a:lnTo>
                  <a:lnTo>
                    <a:pt x="255" y="906"/>
                  </a:lnTo>
                  <a:lnTo>
                    <a:pt x="311" y="934"/>
                  </a:lnTo>
                  <a:lnTo>
                    <a:pt x="481" y="963"/>
                  </a:lnTo>
                  <a:lnTo>
                    <a:pt x="368" y="1019"/>
                  </a:lnTo>
                  <a:lnTo>
                    <a:pt x="283" y="1132"/>
                  </a:lnTo>
                  <a:lnTo>
                    <a:pt x="255" y="1245"/>
                  </a:lnTo>
                  <a:lnTo>
                    <a:pt x="255" y="1359"/>
                  </a:lnTo>
                  <a:lnTo>
                    <a:pt x="283" y="1472"/>
                  </a:lnTo>
                  <a:lnTo>
                    <a:pt x="368" y="1557"/>
                  </a:lnTo>
                  <a:lnTo>
                    <a:pt x="481" y="1613"/>
                  </a:lnTo>
                  <a:lnTo>
                    <a:pt x="623" y="1641"/>
                  </a:lnTo>
                  <a:lnTo>
                    <a:pt x="736" y="1585"/>
                  </a:lnTo>
                  <a:lnTo>
                    <a:pt x="821" y="1500"/>
                  </a:lnTo>
                  <a:lnTo>
                    <a:pt x="905" y="1387"/>
                  </a:lnTo>
                  <a:lnTo>
                    <a:pt x="934" y="1274"/>
                  </a:lnTo>
                  <a:lnTo>
                    <a:pt x="962" y="1359"/>
                  </a:lnTo>
                  <a:lnTo>
                    <a:pt x="1047" y="1443"/>
                  </a:lnTo>
                  <a:lnTo>
                    <a:pt x="1132" y="1500"/>
                  </a:lnTo>
                  <a:lnTo>
                    <a:pt x="1245" y="1528"/>
                  </a:lnTo>
                  <a:lnTo>
                    <a:pt x="1330" y="1500"/>
                  </a:lnTo>
                  <a:lnTo>
                    <a:pt x="1443" y="1443"/>
                  </a:lnTo>
                  <a:lnTo>
                    <a:pt x="1499" y="1359"/>
                  </a:lnTo>
                  <a:lnTo>
                    <a:pt x="1528" y="1245"/>
                  </a:lnTo>
                  <a:lnTo>
                    <a:pt x="1528" y="1161"/>
                  </a:lnTo>
                  <a:lnTo>
                    <a:pt x="1499" y="1047"/>
                  </a:lnTo>
                  <a:lnTo>
                    <a:pt x="1471" y="963"/>
                  </a:lnTo>
                  <a:lnTo>
                    <a:pt x="1358" y="906"/>
                  </a:lnTo>
                  <a:lnTo>
                    <a:pt x="1499" y="906"/>
                  </a:lnTo>
                  <a:lnTo>
                    <a:pt x="1641" y="849"/>
                  </a:lnTo>
                  <a:lnTo>
                    <a:pt x="1754" y="765"/>
                  </a:lnTo>
                  <a:lnTo>
                    <a:pt x="1811" y="623"/>
                  </a:lnTo>
                  <a:lnTo>
                    <a:pt x="1839" y="482"/>
                  </a:lnTo>
                  <a:lnTo>
                    <a:pt x="1782" y="340"/>
                  </a:lnTo>
                  <a:lnTo>
                    <a:pt x="1726" y="227"/>
                  </a:lnTo>
                  <a:lnTo>
                    <a:pt x="1584" y="142"/>
                  </a:lnTo>
                  <a:lnTo>
                    <a:pt x="1443" y="114"/>
                  </a:lnTo>
                  <a:lnTo>
                    <a:pt x="1301" y="142"/>
                  </a:lnTo>
                  <a:lnTo>
                    <a:pt x="1188" y="199"/>
                  </a:lnTo>
                  <a:lnTo>
                    <a:pt x="1075" y="312"/>
                  </a:lnTo>
                  <a:lnTo>
                    <a:pt x="1103" y="227"/>
                  </a:lnTo>
                  <a:lnTo>
                    <a:pt x="1103" y="171"/>
                  </a:lnTo>
                  <a:lnTo>
                    <a:pt x="1047" y="86"/>
                  </a:lnTo>
                  <a:lnTo>
                    <a:pt x="990" y="29"/>
                  </a:lnTo>
                  <a:lnTo>
                    <a:pt x="90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7" name="Google Shape;5757;p40"/>
            <p:cNvSpPr/>
            <p:nvPr/>
          </p:nvSpPr>
          <p:spPr>
            <a:xfrm>
              <a:off x="4706675" y="2615975"/>
              <a:ext cx="14875" cy="14175"/>
            </a:xfrm>
            <a:custGeom>
              <a:avLst/>
              <a:gdLst/>
              <a:ahLst/>
              <a:cxnLst/>
              <a:rect l="l" t="t" r="r" b="b"/>
              <a:pathLst>
                <a:path w="595" h="567" extrusionOk="0">
                  <a:moveTo>
                    <a:pt x="227" y="1"/>
                  </a:moveTo>
                  <a:lnTo>
                    <a:pt x="170" y="29"/>
                  </a:lnTo>
                  <a:lnTo>
                    <a:pt x="142" y="29"/>
                  </a:lnTo>
                  <a:lnTo>
                    <a:pt x="113" y="86"/>
                  </a:lnTo>
                  <a:lnTo>
                    <a:pt x="85" y="86"/>
                  </a:lnTo>
                  <a:lnTo>
                    <a:pt x="57" y="114"/>
                  </a:lnTo>
                  <a:lnTo>
                    <a:pt x="57" y="142"/>
                  </a:lnTo>
                  <a:lnTo>
                    <a:pt x="29" y="199"/>
                  </a:lnTo>
                  <a:lnTo>
                    <a:pt x="0" y="199"/>
                  </a:lnTo>
                  <a:lnTo>
                    <a:pt x="0" y="284"/>
                  </a:lnTo>
                  <a:lnTo>
                    <a:pt x="0" y="340"/>
                  </a:lnTo>
                  <a:lnTo>
                    <a:pt x="0" y="397"/>
                  </a:lnTo>
                  <a:lnTo>
                    <a:pt x="29" y="425"/>
                  </a:lnTo>
                  <a:lnTo>
                    <a:pt x="85" y="510"/>
                  </a:lnTo>
                  <a:lnTo>
                    <a:pt x="142" y="538"/>
                  </a:lnTo>
                  <a:lnTo>
                    <a:pt x="198" y="566"/>
                  </a:lnTo>
                  <a:lnTo>
                    <a:pt x="368" y="566"/>
                  </a:lnTo>
                  <a:lnTo>
                    <a:pt x="453" y="538"/>
                  </a:lnTo>
                  <a:lnTo>
                    <a:pt x="481" y="510"/>
                  </a:lnTo>
                  <a:lnTo>
                    <a:pt x="538" y="482"/>
                  </a:lnTo>
                  <a:lnTo>
                    <a:pt x="538" y="453"/>
                  </a:lnTo>
                  <a:lnTo>
                    <a:pt x="566" y="397"/>
                  </a:lnTo>
                  <a:lnTo>
                    <a:pt x="566" y="368"/>
                  </a:lnTo>
                  <a:lnTo>
                    <a:pt x="566" y="340"/>
                  </a:lnTo>
                  <a:lnTo>
                    <a:pt x="594" y="340"/>
                  </a:lnTo>
                  <a:lnTo>
                    <a:pt x="594" y="312"/>
                  </a:lnTo>
                  <a:lnTo>
                    <a:pt x="566" y="255"/>
                  </a:lnTo>
                  <a:lnTo>
                    <a:pt x="566" y="199"/>
                  </a:lnTo>
                  <a:lnTo>
                    <a:pt x="538" y="170"/>
                  </a:lnTo>
                  <a:lnTo>
                    <a:pt x="509" y="114"/>
                  </a:lnTo>
                  <a:lnTo>
                    <a:pt x="453" y="57"/>
                  </a:lnTo>
                  <a:lnTo>
                    <a:pt x="396" y="29"/>
                  </a:lnTo>
                  <a:lnTo>
                    <a:pt x="368" y="29"/>
                  </a:lnTo>
                  <a:lnTo>
                    <a:pt x="31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8" name="Google Shape;5758;p40"/>
            <p:cNvSpPr/>
            <p:nvPr/>
          </p:nvSpPr>
          <p:spPr>
            <a:xfrm>
              <a:off x="4669200" y="2712850"/>
              <a:ext cx="52350" cy="60150"/>
            </a:xfrm>
            <a:custGeom>
              <a:avLst/>
              <a:gdLst/>
              <a:ahLst/>
              <a:cxnLst/>
              <a:rect l="l" t="t" r="r" b="b"/>
              <a:pathLst>
                <a:path w="2094" h="2406" extrusionOk="0">
                  <a:moveTo>
                    <a:pt x="707" y="1"/>
                  </a:moveTo>
                  <a:lnTo>
                    <a:pt x="509" y="86"/>
                  </a:lnTo>
                  <a:lnTo>
                    <a:pt x="453" y="142"/>
                  </a:lnTo>
                  <a:lnTo>
                    <a:pt x="396" y="227"/>
                  </a:lnTo>
                  <a:lnTo>
                    <a:pt x="340" y="312"/>
                  </a:lnTo>
                  <a:lnTo>
                    <a:pt x="311" y="397"/>
                  </a:lnTo>
                  <a:lnTo>
                    <a:pt x="311" y="595"/>
                  </a:lnTo>
                  <a:lnTo>
                    <a:pt x="368" y="765"/>
                  </a:lnTo>
                  <a:lnTo>
                    <a:pt x="396" y="850"/>
                  </a:lnTo>
                  <a:lnTo>
                    <a:pt x="481" y="934"/>
                  </a:lnTo>
                  <a:lnTo>
                    <a:pt x="368" y="878"/>
                  </a:lnTo>
                  <a:lnTo>
                    <a:pt x="283" y="878"/>
                  </a:lnTo>
                  <a:lnTo>
                    <a:pt x="198" y="906"/>
                  </a:lnTo>
                  <a:lnTo>
                    <a:pt x="113" y="991"/>
                  </a:lnTo>
                  <a:lnTo>
                    <a:pt x="28" y="1076"/>
                  </a:lnTo>
                  <a:lnTo>
                    <a:pt x="0" y="1189"/>
                  </a:lnTo>
                  <a:lnTo>
                    <a:pt x="0" y="1302"/>
                  </a:lnTo>
                  <a:lnTo>
                    <a:pt x="57" y="1415"/>
                  </a:lnTo>
                  <a:lnTo>
                    <a:pt x="142" y="1528"/>
                  </a:lnTo>
                  <a:lnTo>
                    <a:pt x="255" y="1613"/>
                  </a:lnTo>
                  <a:lnTo>
                    <a:pt x="368" y="1670"/>
                  </a:lnTo>
                  <a:lnTo>
                    <a:pt x="481" y="1670"/>
                  </a:lnTo>
                  <a:lnTo>
                    <a:pt x="368" y="1726"/>
                  </a:lnTo>
                  <a:lnTo>
                    <a:pt x="283" y="1840"/>
                  </a:lnTo>
                  <a:lnTo>
                    <a:pt x="255" y="1953"/>
                  </a:lnTo>
                  <a:lnTo>
                    <a:pt x="226" y="2066"/>
                  </a:lnTo>
                  <a:lnTo>
                    <a:pt x="283" y="2179"/>
                  </a:lnTo>
                  <a:lnTo>
                    <a:pt x="340" y="2292"/>
                  </a:lnTo>
                  <a:lnTo>
                    <a:pt x="453" y="2377"/>
                  </a:lnTo>
                  <a:lnTo>
                    <a:pt x="566" y="2405"/>
                  </a:lnTo>
                  <a:lnTo>
                    <a:pt x="679" y="2405"/>
                  </a:lnTo>
                  <a:lnTo>
                    <a:pt x="792" y="2377"/>
                  </a:lnTo>
                  <a:lnTo>
                    <a:pt x="877" y="2349"/>
                  </a:lnTo>
                  <a:lnTo>
                    <a:pt x="990" y="2264"/>
                  </a:lnTo>
                  <a:lnTo>
                    <a:pt x="1047" y="2179"/>
                  </a:lnTo>
                  <a:lnTo>
                    <a:pt x="1103" y="2094"/>
                  </a:lnTo>
                  <a:lnTo>
                    <a:pt x="1188" y="1896"/>
                  </a:lnTo>
                  <a:lnTo>
                    <a:pt x="1245" y="2038"/>
                  </a:lnTo>
                  <a:lnTo>
                    <a:pt x="1358" y="2179"/>
                  </a:lnTo>
                  <a:lnTo>
                    <a:pt x="1499" y="2264"/>
                  </a:lnTo>
                  <a:lnTo>
                    <a:pt x="1641" y="2292"/>
                  </a:lnTo>
                  <a:lnTo>
                    <a:pt x="1810" y="2264"/>
                  </a:lnTo>
                  <a:lnTo>
                    <a:pt x="1952" y="2179"/>
                  </a:lnTo>
                  <a:lnTo>
                    <a:pt x="2065" y="2038"/>
                  </a:lnTo>
                  <a:lnTo>
                    <a:pt x="2093" y="1896"/>
                  </a:lnTo>
                  <a:lnTo>
                    <a:pt x="2093" y="1811"/>
                  </a:lnTo>
                  <a:lnTo>
                    <a:pt x="2065" y="1726"/>
                  </a:lnTo>
                  <a:lnTo>
                    <a:pt x="1980" y="1557"/>
                  </a:lnTo>
                  <a:lnTo>
                    <a:pt x="1839" y="1444"/>
                  </a:lnTo>
                  <a:lnTo>
                    <a:pt x="1754" y="1387"/>
                  </a:lnTo>
                  <a:lnTo>
                    <a:pt x="1697" y="1387"/>
                  </a:lnTo>
                  <a:lnTo>
                    <a:pt x="1839" y="1359"/>
                  </a:lnTo>
                  <a:lnTo>
                    <a:pt x="1952" y="1274"/>
                  </a:lnTo>
                  <a:lnTo>
                    <a:pt x="2037" y="1161"/>
                  </a:lnTo>
                  <a:lnTo>
                    <a:pt x="2093" y="1048"/>
                  </a:lnTo>
                  <a:lnTo>
                    <a:pt x="2093" y="906"/>
                  </a:lnTo>
                  <a:lnTo>
                    <a:pt x="2037" y="765"/>
                  </a:lnTo>
                  <a:lnTo>
                    <a:pt x="1952" y="652"/>
                  </a:lnTo>
                  <a:lnTo>
                    <a:pt x="1839" y="567"/>
                  </a:lnTo>
                  <a:lnTo>
                    <a:pt x="1697" y="538"/>
                  </a:lnTo>
                  <a:lnTo>
                    <a:pt x="1556" y="567"/>
                  </a:lnTo>
                  <a:lnTo>
                    <a:pt x="1414" y="623"/>
                  </a:lnTo>
                  <a:lnTo>
                    <a:pt x="1330" y="708"/>
                  </a:lnTo>
                  <a:lnTo>
                    <a:pt x="1358" y="623"/>
                  </a:lnTo>
                  <a:lnTo>
                    <a:pt x="1358" y="510"/>
                  </a:lnTo>
                  <a:lnTo>
                    <a:pt x="1330" y="340"/>
                  </a:lnTo>
                  <a:lnTo>
                    <a:pt x="1216" y="171"/>
                  </a:lnTo>
                  <a:lnTo>
                    <a:pt x="1160" y="114"/>
                  </a:lnTo>
                  <a:lnTo>
                    <a:pt x="1075" y="58"/>
                  </a:lnTo>
                  <a:lnTo>
                    <a:pt x="990" y="1"/>
                  </a:lnTo>
                  <a:close/>
                </a:path>
              </a:pathLst>
            </a:custGeom>
            <a:solidFill>
              <a:srgbClr val="E639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9" name="Google Shape;5759;p40"/>
            <p:cNvSpPr/>
            <p:nvPr/>
          </p:nvSpPr>
          <p:spPr>
            <a:xfrm>
              <a:off x="4685450" y="2736200"/>
              <a:ext cx="19125" cy="19125"/>
            </a:xfrm>
            <a:custGeom>
              <a:avLst/>
              <a:gdLst/>
              <a:ahLst/>
              <a:cxnLst/>
              <a:rect l="l" t="t" r="r" b="b"/>
              <a:pathLst>
                <a:path w="765" h="765" extrusionOk="0">
                  <a:moveTo>
                    <a:pt x="284" y="0"/>
                  </a:moveTo>
                  <a:lnTo>
                    <a:pt x="199" y="29"/>
                  </a:lnTo>
                  <a:lnTo>
                    <a:pt x="142" y="85"/>
                  </a:lnTo>
                  <a:lnTo>
                    <a:pt x="114" y="114"/>
                  </a:lnTo>
                  <a:lnTo>
                    <a:pt x="57" y="170"/>
                  </a:lnTo>
                  <a:lnTo>
                    <a:pt x="57" y="198"/>
                  </a:lnTo>
                  <a:lnTo>
                    <a:pt x="29" y="283"/>
                  </a:lnTo>
                  <a:lnTo>
                    <a:pt x="1" y="396"/>
                  </a:lnTo>
                  <a:lnTo>
                    <a:pt x="29" y="481"/>
                  </a:lnTo>
                  <a:lnTo>
                    <a:pt x="57" y="566"/>
                  </a:lnTo>
                  <a:lnTo>
                    <a:pt x="86" y="623"/>
                  </a:lnTo>
                  <a:lnTo>
                    <a:pt x="114" y="651"/>
                  </a:lnTo>
                  <a:lnTo>
                    <a:pt x="199" y="708"/>
                  </a:lnTo>
                  <a:lnTo>
                    <a:pt x="199" y="736"/>
                  </a:lnTo>
                  <a:lnTo>
                    <a:pt x="284" y="764"/>
                  </a:lnTo>
                  <a:lnTo>
                    <a:pt x="510" y="764"/>
                  </a:lnTo>
                  <a:lnTo>
                    <a:pt x="566" y="736"/>
                  </a:lnTo>
                  <a:lnTo>
                    <a:pt x="623" y="679"/>
                  </a:lnTo>
                  <a:lnTo>
                    <a:pt x="680" y="623"/>
                  </a:lnTo>
                  <a:lnTo>
                    <a:pt x="708" y="566"/>
                  </a:lnTo>
                  <a:lnTo>
                    <a:pt x="736" y="481"/>
                  </a:lnTo>
                  <a:lnTo>
                    <a:pt x="736" y="425"/>
                  </a:lnTo>
                  <a:lnTo>
                    <a:pt x="736" y="396"/>
                  </a:lnTo>
                  <a:lnTo>
                    <a:pt x="764" y="340"/>
                  </a:lnTo>
                  <a:lnTo>
                    <a:pt x="764" y="255"/>
                  </a:lnTo>
                  <a:lnTo>
                    <a:pt x="736" y="170"/>
                  </a:lnTo>
                  <a:lnTo>
                    <a:pt x="680" y="114"/>
                  </a:lnTo>
                  <a:lnTo>
                    <a:pt x="651" y="85"/>
                  </a:lnTo>
                  <a:lnTo>
                    <a:pt x="595" y="29"/>
                  </a:lnTo>
                  <a:lnTo>
                    <a:pt x="566" y="29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9C2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0" name="Google Shape;5760;p40"/>
            <p:cNvSpPr/>
            <p:nvPr/>
          </p:nvSpPr>
          <p:spPr>
            <a:xfrm>
              <a:off x="4628175" y="2557275"/>
              <a:ext cx="52350" cy="60150"/>
            </a:xfrm>
            <a:custGeom>
              <a:avLst/>
              <a:gdLst/>
              <a:ahLst/>
              <a:cxnLst/>
              <a:rect l="l" t="t" r="r" b="b"/>
              <a:pathLst>
                <a:path w="2094" h="2406" extrusionOk="0">
                  <a:moveTo>
                    <a:pt x="708" y="1"/>
                  </a:moveTo>
                  <a:lnTo>
                    <a:pt x="538" y="86"/>
                  </a:lnTo>
                  <a:lnTo>
                    <a:pt x="453" y="142"/>
                  </a:lnTo>
                  <a:lnTo>
                    <a:pt x="396" y="227"/>
                  </a:lnTo>
                  <a:lnTo>
                    <a:pt x="340" y="312"/>
                  </a:lnTo>
                  <a:lnTo>
                    <a:pt x="312" y="397"/>
                  </a:lnTo>
                  <a:lnTo>
                    <a:pt x="312" y="595"/>
                  </a:lnTo>
                  <a:lnTo>
                    <a:pt x="368" y="765"/>
                  </a:lnTo>
                  <a:lnTo>
                    <a:pt x="396" y="850"/>
                  </a:lnTo>
                  <a:lnTo>
                    <a:pt x="481" y="934"/>
                  </a:lnTo>
                  <a:lnTo>
                    <a:pt x="481" y="934"/>
                  </a:lnTo>
                  <a:lnTo>
                    <a:pt x="368" y="878"/>
                  </a:lnTo>
                  <a:lnTo>
                    <a:pt x="283" y="878"/>
                  </a:lnTo>
                  <a:lnTo>
                    <a:pt x="198" y="906"/>
                  </a:lnTo>
                  <a:lnTo>
                    <a:pt x="114" y="991"/>
                  </a:lnTo>
                  <a:lnTo>
                    <a:pt x="29" y="1076"/>
                  </a:lnTo>
                  <a:lnTo>
                    <a:pt x="0" y="1189"/>
                  </a:lnTo>
                  <a:lnTo>
                    <a:pt x="0" y="1302"/>
                  </a:lnTo>
                  <a:lnTo>
                    <a:pt x="57" y="1415"/>
                  </a:lnTo>
                  <a:lnTo>
                    <a:pt x="142" y="1528"/>
                  </a:lnTo>
                  <a:lnTo>
                    <a:pt x="255" y="1613"/>
                  </a:lnTo>
                  <a:lnTo>
                    <a:pt x="368" y="1670"/>
                  </a:lnTo>
                  <a:lnTo>
                    <a:pt x="481" y="1670"/>
                  </a:lnTo>
                  <a:lnTo>
                    <a:pt x="396" y="1726"/>
                  </a:lnTo>
                  <a:lnTo>
                    <a:pt x="312" y="1811"/>
                  </a:lnTo>
                  <a:lnTo>
                    <a:pt x="255" y="1924"/>
                  </a:lnTo>
                  <a:lnTo>
                    <a:pt x="227" y="2066"/>
                  </a:lnTo>
                  <a:lnTo>
                    <a:pt x="283" y="2179"/>
                  </a:lnTo>
                  <a:lnTo>
                    <a:pt x="340" y="2292"/>
                  </a:lnTo>
                  <a:lnTo>
                    <a:pt x="453" y="2377"/>
                  </a:lnTo>
                  <a:lnTo>
                    <a:pt x="566" y="2405"/>
                  </a:lnTo>
                  <a:lnTo>
                    <a:pt x="679" y="2405"/>
                  </a:lnTo>
                  <a:lnTo>
                    <a:pt x="792" y="2377"/>
                  </a:lnTo>
                  <a:lnTo>
                    <a:pt x="906" y="2320"/>
                  </a:lnTo>
                  <a:lnTo>
                    <a:pt x="990" y="2264"/>
                  </a:lnTo>
                  <a:lnTo>
                    <a:pt x="1047" y="2179"/>
                  </a:lnTo>
                  <a:lnTo>
                    <a:pt x="1104" y="2094"/>
                  </a:lnTo>
                  <a:lnTo>
                    <a:pt x="1217" y="1868"/>
                  </a:lnTo>
                  <a:lnTo>
                    <a:pt x="1245" y="2038"/>
                  </a:lnTo>
                  <a:lnTo>
                    <a:pt x="1358" y="2179"/>
                  </a:lnTo>
                  <a:lnTo>
                    <a:pt x="1500" y="2264"/>
                  </a:lnTo>
                  <a:lnTo>
                    <a:pt x="1669" y="2292"/>
                  </a:lnTo>
                  <a:lnTo>
                    <a:pt x="1811" y="2264"/>
                  </a:lnTo>
                  <a:lnTo>
                    <a:pt x="1952" y="2179"/>
                  </a:lnTo>
                  <a:lnTo>
                    <a:pt x="2065" y="2038"/>
                  </a:lnTo>
                  <a:lnTo>
                    <a:pt x="2094" y="1868"/>
                  </a:lnTo>
                  <a:lnTo>
                    <a:pt x="2094" y="1783"/>
                  </a:lnTo>
                  <a:lnTo>
                    <a:pt x="2065" y="1698"/>
                  </a:lnTo>
                  <a:lnTo>
                    <a:pt x="1981" y="1557"/>
                  </a:lnTo>
                  <a:lnTo>
                    <a:pt x="1839" y="1444"/>
                  </a:lnTo>
                  <a:lnTo>
                    <a:pt x="1783" y="1387"/>
                  </a:lnTo>
                  <a:lnTo>
                    <a:pt x="1698" y="1359"/>
                  </a:lnTo>
                  <a:lnTo>
                    <a:pt x="1839" y="1330"/>
                  </a:lnTo>
                  <a:lnTo>
                    <a:pt x="1952" y="1274"/>
                  </a:lnTo>
                  <a:lnTo>
                    <a:pt x="2037" y="1161"/>
                  </a:lnTo>
                  <a:lnTo>
                    <a:pt x="2094" y="1019"/>
                  </a:lnTo>
                  <a:lnTo>
                    <a:pt x="2094" y="878"/>
                  </a:lnTo>
                  <a:lnTo>
                    <a:pt x="2037" y="765"/>
                  </a:lnTo>
                  <a:lnTo>
                    <a:pt x="1952" y="652"/>
                  </a:lnTo>
                  <a:lnTo>
                    <a:pt x="1839" y="567"/>
                  </a:lnTo>
                  <a:lnTo>
                    <a:pt x="1698" y="538"/>
                  </a:lnTo>
                  <a:lnTo>
                    <a:pt x="1556" y="538"/>
                  </a:lnTo>
                  <a:lnTo>
                    <a:pt x="1443" y="595"/>
                  </a:lnTo>
                  <a:lnTo>
                    <a:pt x="1330" y="708"/>
                  </a:lnTo>
                  <a:lnTo>
                    <a:pt x="1330" y="708"/>
                  </a:lnTo>
                  <a:lnTo>
                    <a:pt x="1358" y="595"/>
                  </a:lnTo>
                  <a:lnTo>
                    <a:pt x="1358" y="510"/>
                  </a:lnTo>
                  <a:lnTo>
                    <a:pt x="1330" y="312"/>
                  </a:lnTo>
                  <a:lnTo>
                    <a:pt x="1217" y="171"/>
                  </a:lnTo>
                  <a:lnTo>
                    <a:pt x="1160" y="86"/>
                  </a:lnTo>
                  <a:lnTo>
                    <a:pt x="1075" y="29"/>
                  </a:lnTo>
                  <a:lnTo>
                    <a:pt x="9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1" name="Google Shape;5761;p40"/>
            <p:cNvSpPr/>
            <p:nvPr/>
          </p:nvSpPr>
          <p:spPr>
            <a:xfrm>
              <a:off x="4644450" y="2579925"/>
              <a:ext cx="19100" cy="19825"/>
            </a:xfrm>
            <a:custGeom>
              <a:avLst/>
              <a:gdLst/>
              <a:ahLst/>
              <a:cxnLst/>
              <a:rect l="l" t="t" r="r" b="b"/>
              <a:pathLst>
                <a:path w="764" h="793" extrusionOk="0">
                  <a:moveTo>
                    <a:pt x="396" y="0"/>
                  </a:moveTo>
                  <a:lnTo>
                    <a:pt x="339" y="28"/>
                  </a:lnTo>
                  <a:lnTo>
                    <a:pt x="283" y="28"/>
                  </a:lnTo>
                  <a:lnTo>
                    <a:pt x="198" y="57"/>
                  </a:lnTo>
                  <a:lnTo>
                    <a:pt x="141" y="113"/>
                  </a:lnTo>
                  <a:lnTo>
                    <a:pt x="113" y="142"/>
                  </a:lnTo>
                  <a:lnTo>
                    <a:pt x="57" y="198"/>
                  </a:lnTo>
                  <a:lnTo>
                    <a:pt x="57" y="226"/>
                  </a:lnTo>
                  <a:lnTo>
                    <a:pt x="28" y="283"/>
                  </a:lnTo>
                  <a:lnTo>
                    <a:pt x="28" y="311"/>
                  </a:lnTo>
                  <a:lnTo>
                    <a:pt x="0" y="396"/>
                  </a:lnTo>
                  <a:lnTo>
                    <a:pt x="28" y="481"/>
                  </a:lnTo>
                  <a:lnTo>
                    <a:pt x="28" y="509"/>
                  </a:lnTo>
                  <a:lnTo>
                    <a:pt x="57" y="594"/>
                  </a:lnTo>
                  <a:lnTo>
                    <a:pt x="85" y="651"/>
                  </a:lnTo>
                  <a:lnTo>
                    <a:pt x="113" y="651"/>
                  </a:lnTo>
                  <a:lnTo>
                    <a:pt x="113" y="679"/>
                  </a:lnTo>
                  <a:lnTo>
                    <a:pt x="198" y="736"/>
                  </a:lnTo>
                  <a:lnTo>
                    <a:pt x="283" y="792"/>
                  </a:lnTo>
                  <a:lnTo>
                    <a:pt x="509" y="792"/>
                  </a:lnTo>
                  <a:lnTo>
                    <a:pt x="566" y="764"/>
                  </a:lnTo>
                  <a:lnTo>
                    <a:pt x="622" y="707"/>
                  </a:lnTo>
                  <a:lnTo>
                    <a:pt x="679" y="651"/>
                  </a:lnTo>
                  <a:lnTo>
                    <a:pt x="707" y="566"/>
                  </a:lnTo>
                  <a:lnTo>
                    <a:pt x="736" y="509"/>
                  </a:lnTo>
                  <a:lnTo>
                    <a:pt x="736" y="453"/>
                  </a:lnTo>
                  <a:lnTo>
                    <a:pt x="764" y="396"/>
                  </a:lnTo>
                  <a:lnTo>
                    <a:pt x="764" y="368"/>
                  </a:lnTo>
                  <a:lnTo>
                    <a:pt x="764" y="255"/>
                  </a:lnTo>
                  <a:lnTo>
                    <a:pt x="736" y="198"/>
                  </a:lnTo>
                  <a:lnTo>
                    <a:pt x="679" y="142"/>
                  </a:lnTo>
                  <a:lnTo>
                    <a:pt x="679" y="113"/>
                  </a:lnTo>
                  <a:lnTo>
                    <a:pt x="651" y="113"/>
                  </a:lnTo>
                  <a:lnTo>
                    <a:pt x="594" y="57"/>
                  </a:lnTo>
                  <a:lnTo>
                    <a:pt x="566" y="57"/>
                  </a:lnTo>
                  <a:lnTo>
                    <a:pt x="537" y="28"/>
                  </a:lnTo>
                  <a:lnTo>
                    <a:pt x="509" y="28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2" name="Google Shape;5762;p40"/>
            <p:cNvSpPr/>
            <p:nvPr/>
          </p:nvSpPr>
          <p:spPr>
            <a:xfrm>
              <a:off x="4567350" y="2529700"/>
              <a:ext cx="60850" cy="53775"/>
            </a:xfrm>
            <a:custGeom>
              <a:avLst/>
              <a:gdLst/>
              <a:ahLst/>
              <a:cxnLst/>
              <a:rect l="l" t="t" r="r" b="b"/>
              <a:pathLst>
                <a:path w="2434" h="2151" extrusionOk="0">
                  <a:moveTo>
                    <a:pt x="1698" y="1"/>
                  </a:moveTo>
                  <a:lnTo>
                    <a:pt x="1613" y="29"/>
                  </a:lnTo>
                  <a:lnTo>
                    <a:pt x="1472" y="142"/>
                  </a:lnTo>
                  <a:lnTo>
                    <a:pt x="1359" y="284"/>
                  </a:lnTo>
                  <a:lnTo>
                    <a:pt x="1302" y="369"/>
                  </a:lnTo>
                  <a:lnTo>
                    <a:pt x="1302" y="453"/>
                  </a:lnTo>
                  <a:lnTo>
                    <a:pt x="1274" y="312"/>
                  </a:lnTo>
                  <a:lnTo>
                    <a:pt x="1189" y="199"/>
                  </a:lnTo>
                  <a:lnTo>
                    <a:pt x="1076" y="114"/>
                  </a:lnTo>
                  <a:lnTo>
                    <a:pt x="934" y="86"/>
                  </a:lnTo>
                  <a:lnTo>
                    <a:pt x="793" y="86"/>
                  </a:lnTo>
                  <a:lnTo>
                    <a:pt x="651" y="142"/>
                  </a:lnTo>
                  <a:lnTo>
                    <a:pt x="567" y="255"/>
                  </a:lnTo>
                  <a:lnTo>
                    <a:pt x="482" y="397"/>
                  </a:lnTo>
                  <a:lnTo>
                    <a:pt x="482" y="538"/>
                  </a:lnTo>
                  <a:lnTo>
                    <a:pt x="510" y="680"/>
                  </a:lnTo>
                  <a:lnTo>
                    <a:pt x="567" y="793"/>
                  </a:lnTo>
                  <a:lnTo>
                    <a:pt x="680" y="878"/>
                  </a:lnTo>
                  <a:lnTo>
                    <a:pt x="567" y="849"/>
                  </a:lnTo>
                  <a:lnTo>
                    <a:pt x="482" y="849"/>
                  </a:lnTo>
                  <a:lnTo>
                    <a:pt x="284" y="906"/>
                  </a:lnTo>
                  <a:lnTo>
                    <a:pt x="142" y="1019"/>
                  </a:lnTo>
                  <a:lnTo>
                    <a:pt x="86" y="1104"/>
                  </a:lnTo>
                  <a:lnTo>
                    <a:pt x="29" y="1189"/>
                  </a:lnTo>
                  <a:lnTo>
                    <a:pt x="1" y="1274"/>
                  </a:lnTo>
                  <a:lnTo>
                    <a:pt x="1" y="1387"/>
                  </a:lnTo>
                  <a:lnTo>
                    <a:pt x="29" y="1557"/>
                  </a:lnTo>
                  <a:lnTo>
                    <a:pt x="114" y="1726"/>
                  </a:lnTo>
                  <a:lnTo>
                    <a:pt x="199" y="1811"/>
                  </a:lnTo>
                  <a:lnTo>
                    <a:pt x="255" y="1868"/>
                  </a:lnTo>
                  <a:lnTo>
                    <a:pt x="369" y="1896"/>
                  </a:lnTo>
                  <a:lnTo>
                    <a:pt x="453" y="1924"/>
                  </a:lnTo>
                  <a:lnTo>
                    <a:pt x="651" y="1896"/>
                  </a:lnTo>
                  <a:lnTo>
                    <a:pt x="821" y="1839"/>
                  </a:lnTo>
                  <a:lnTo>
                    <a:pt x="906" y="1783"/>
                  </a:lnTo>
                  <a:lnTo>
                    <a:pt x="963" y="1698"/>
                  </a:lnTo>
                  <a:lnTo>
                    <a:pt x="934" y="1811"/>
                  </a:lnTo>
                  <a:lnTo>
                    <a:pt x="934" y="1896"/>
                  </a:lnTo>
                  <a:lnTo>
                    <a:pt x="991" y="1981"/>
                  </a:lnTo>
                  <a:lnTo>
                    <a:pt x="1047" y="2066"/>
                  </a:lnTo>
                  <a:lnTo>
                    <a:pt x="1161" y="2122"/>
                  </a:lnTo>
                  <a:lnTo>
                    <a:pt x="1274" y="2151"/>
                  </a:lnTo>
                  <a:lnTo>
                    <a:pt x="1387" y="2151"/>
                  </a:lnTo>
                  <a:lnTo>
                    <a:pt x="1500" y="2094"/>
                  </a:lnTo>
                  <a:lnTo>
                    <a:pt x="1585" y="1981"/>
                  </a:lnTo>
                  <a:lnTo>
                    <a:pt x="1670" y="1868"/>
                  </a:lnTo>
                  <a:lnTo>
                    <a:pt x="1726" y="1726"/>
                  </a:lnTo>
                  <a:lnTo>
                    <a:pt x="1726" y="1670"/>
                  </a:lnTo>
                  <a:lnTo>
                    <a:pt x="1698" y="1613"/>
                  </a:lnTo>
                  <a:lnTo>
                    <a:pt x="1783" y="1726"/>
                  </a:lnTo>
                  <a:lnTo>
                    <a:pt x="1868" y="1811"/>
                  </a:lnTo>
                  <a:lnTo>
                    <a:pt x="1981" y="1839"/>
                  </a:lnTo>
                  <a:lnTo>
                    <a:pt x="2122" y="1839"/>
                  </a:lnTo>
                  <a:lnTo>
                    <a:pt x="2235" y="1783"/>
                  </a:lnTo>
                  <a:lnTo>
                    <a:pt x="2349" y="1698"/>
                  </a:lnTo>
                  <a:lnTo>
                    <a:pt x="2405" y="1613"/>
                  </a:lnTo>
                  <a:lnTo>
                    <a:pt x="2433" y="1472"/>
                  </a:lnTo>
                  <a:lnTo>
                    <a:pt x="2433" y="1359"/>
                  </a:lnTo>
                  <a:lnTo>
                    <a:pt x="2377" y="1274"/>
                  </a:lnTo>
                  <a:lnTo>
                    <a:pt x="2320" y="1161"/>
                  </a:lnTo>
                  <a:lnTo>
                    <a:pt x="2264" y="1076"/>
                  </a:lnTo>
                  <a:lnTo>
                    <a:pt x="2179" y="1019"/>
                  </a:lnTo>
                  <a:lnTo>
                    <a:pt x="2066" y="963"/>
                  </a:lnTo>
                  <a:lnTo>
                    <a:pt x="1868" y="906"/>
                  </a:lnTo>
                  <a:lnTo>
                    <a:pt x="2009" y="821"/>
                  </a:lnTo>
                  <a:lnTo>
                    <a:pt x="2122" y="708"/>
                  </a:lnTo>
                  <a:lnTo>
                    <a:pt x="2207" y="567"/>
                  </a:lnTo>
                  <a:lnTo>
                    <a:pt x="2235" y="397"/>
                  </a:lnTo>
                  <a:lnTo>
                    <a:pt x="2179" y="255"/>
                  </a:lnTo>
                  <a:lnTo>
                    <a:pt x="2066" y="114"/>
                  </a:lnTo>
                  <a:lnTo>
                    <a:pt x="1924" y="29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3" name="Google Shape;5763;p40"/>
            <p:cNvSpPr/>
            <p:nvPr/>
          </p:nvSpPr>
          <p:spPr>
            <a:xfrm>
              <a:off x="4589975" y="2548100"/>
              <a:ext cx="19825" cy="19100"/>
            </a:xfrm>
            <a:custGeom>
              <a:avLst/>
              <a:gdLst/>
              <a:ahLst/>
              <a:cxnLst/>
              <a:rect l="l" t="t" r="r" b="b"/>
              <a:pathLst>
                <a:path w="793" h="764" extrusionOk="0">
                  <a:moveTo>
                    <a:pt x="312" y="0"/>
                  </a:moveTo>
                  <a:lnTo>
                    <a:pt x="227" y="29"/>
                  </a:lnTo>
                  <a:lnTo>
                    <a:pt x="171" y="57"/>
                  </a:lnTo>
                  <a:lnTo>
                    <a:pt x="142" y="57"/>
                  </a:lnTo>
                  <a:lnTo>
                    <a:pt x="86" y="113"/>
                  </a:lnTo>
                  <a:lnTo>
                    <a:pt x="86" y="142"/>
                  </a:lnTo>
                  <a:lnTo>
                    <a:pt x="29" y="198"/>
                  </a:lnTo>
                  <a:lnTo>
                    <a:pt x="29" y="227"/>
                  </a:lnTo>
                  <a:lnTo>
                    <a:pt x="1" y="283"/>
                  </a:lnTo>
                  <a:lnTo>
                    <a:pt x="1" y="311"/>
                  </a:lnTo>
                  <a:lnTo>
                    <a:pt x="1" y="396"/>
                  </a:lnTo>
                  <a:lnTo>
                    <a:pt x="29" y="453"/>
                  </a:lnTo>
                  <a:lnTo>
                    <a:pt x="29" y="509"/>
                  </a:lnTo>
                  <a:lnTo>
                    <a:pt x="58" y="594"/>
                  </a:lnTo>
                  <a:lnTo>
                    <a:pt x="142" y="651"/>
                  </a:lnTo>
                  <a:lnTo>
                    <a:pt x="142" y="679"/>
                  </a:lnTo>
                  <a:lnTo>
                    <a:pt x="227" y="707"/>
                  </a:lnTo>
                  <a:lnTo>
                    <a:pt x="227" y="736"/>
                  </a:lnTo>
                  <a:lnTo>
                    <a:pt x="312" y="736"/>
                  </a:lnTo>
                  <a:lnTo>
                    <a:pt x="340" y="764"/>
                  </a:lnTo>
                  <a:lnTo>
                    <a:pt x="425" y="764"/>
                  </a:lnTo>
                  <a:lnTo>
                    <a:pt x="510" y="736"/>
                  </a:lnTo>
                  <a:lnTo>
                    <a:pt x="538" y="736"/>
                  </a:lnTo>
                  <a:lnTo>
                    <a:pt x="623" y="679"/>
                  </a:lnTo>
                  <a:lnTo>
                    <a:pt x="652" y="651"/>
                  </a:lnTo>
                  <a:lnTo>
                    <a:pt x="680" y="623"/>
                  </a:lnTo>
                  <a:lnTo>
                    <a:pt x="736" y="538"/>
                  </a:lnTo>
                  <a:lnTo>
                    <a:pt x="765" y="509"/>
                  </a:lnTo>
                  <a:lnTo>
                    <a:pt x="793" y="453"/>
                  </a:lnTo>
                  <a:lnTo>
                    <a:pt x="793" y="425"/>
                  </a:lnTo>
                  <a:lnTo>
                    <a:pt x="793" y="340"/>
                  </a:lnTo>
                  <a:lnTo>
                    <a:pt x="765" y="283"/>
                  </a:lnTo>
                  <a:lnTo>
                    <a:pt x="765" y="227"/>
                  </a:lnTo>
                  <a:lnTo>
                    <a:pt x="736" y="170"/>
                  </a:lnTo>
                  <a:lnTo>
                    <a:pt x="680" y="113"/>
                  </a:lnTo>
                  <a:lnTo>
                    <a:pt x="595" y="57"/>
                  </a:lnTo>
                  <a:lnTo>
                    <a:pt x="538" y="29"/>
                  </a:lnTo>
                  <a:lnTo>
                    <a:pt x="454" y="29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4" name="Google Shape;5764;p40"/>
            <p:cNvSpPr/>
            <p:nvPr/>
          </p:nvSpPr>
          <p:spPr>
            <a:xfrm>
              <a:off x="4514325" y="2478800"/>
              <a:ext cx="53050" cy="60125"/>
            </a:xfrm>
            <a:custGeom>
              <a:avLst/>
              <a:gdLst/>
              <a:ahLst/>
              <a:cxnLst/>
              <a:rect l="l" t="t" r="r" b="b"/>
              <a:pathLst>
                <a:path w="2122" h="2405" extrusionOk="0">
                  <a:moveTo>
                    <a:pt x="1556" y="0"/>
                  </a:moveTo>
                  <a:lnTo>
                    <a:pt x="1443" y="28"/>
                  </a:lnTo>
                  <a:lnTo>
                    <a:pt x="1330" y="57"/>
                  </a:lnTo>
                  <a:lnTo>
                    <a:pt x="1245" y="113"/>
                  </a:lnTo>
                  <a:lnTo>
                    <a:pt x="1160" y="198"/>
                  </a:lnTo>
                  <a:lnTo>
                    <a:pt x="1104" y="283"/>
                  </a:lnTo>
                  <a:lnTo>
                    <a:pt x="990" y="481"/>
                  </a:lnTo>
                  <a:lnTo>
                    <a:pt x="962" y="311"/>
                  </a:lnTo>
                  <a:lnTo>
                    <a:pt x="877" y="170"/>
                  </a:lnTo>
                  <a:lnTo>
                    <a:pt x="736" y="85"/>
                  </a:lnTo>
                  <a:lnTo>
                    <a:pt x="566" y="28"/>
                  </a:lnTo>
                  <a:lnTo>
                    <a:pt x="425" y="57"/>
                  </a:lnTo>
                  <a:lnTo>
                    <a:pt x="255" y="113"/>
                  </a:lnTo>
                  <a:lnTo>
                    <a:pt x="142" y="226"/>
                  </a:lnTo>
                  <a:lnTo>
                    <a:pt x="85" y="396"/>
                  </a:lnTo>
                  <a:lnTo>
                    <a:pt x="85" y="481"/>
                  </a:lnTo>
                  <a:lnTo>
                    <a:pt x="113" y="566"/>
                  </a:lnTo>
                  <a:lnTo>
                    <a:pt x="170" y="736"/>
                  </a:lnTo>
                  <a:lnTo>
                    <a:pt x="311" y="849"/>
                  </a:lnTo>
                  <a:lnTo>
                    <a:pt x="368" y="905"/>
                  </a:lnTo>
                  <a:lnTo>
                    <a:pt x="453" y="934"/>
                  </a:lnTo>
                  <a:lnTo>
                    <a:pt x="311" y="962"/>
                  </a:lnTo>
                  <a:lnTo>
                    <a:pt x="170" y="1018"/>
                  </a:lnTo>
                  <a:lnTo>
                    <a:pt x="85" y="1103"/>
                  </a:lnTo>
                  <a:lnTo>
                    <a:pt x="0" y="1245"/>
                  </a:lnTo>
                  <a:lnTo>
                    <a:pt x="0" y="1386"/>
                  </a:lnTo>
                  <a:lnTo>
                    <a:pt x="29" y="1528"/>
                  </a:lnTo>
                  <a:lnTo>
                    <a:pt x="113" y="1641"/>
                  </a:lnTo>
                  <a:lnTo>
                    <a:pt x="227" y="1726"/>
                  </a:lnTo>
                  <a:lnTo>
                    <a:pt x="368" y="1754"/>
                  </a:lnTo>
                  <a:lnTo>
                    <a:pt x="509" y="1782"/>
                  </a:lnTo>
                  <a:lnTo>
                    <a:pt x="651" y="1726"/>
                  </a:lnTo>
                  <a:lnTo>
                    <a:pt x="736" y="1641"/>
                  </a:lnTo>
                  <a:lnTo>
                    <a:pt x="708" y="1726"/>
                  </a:lnTo>
                  <a:lnTo>
                    <a:pt x="679" y="1811"/>
                  </a:lnTo>
                  <a:lnTo>
                    <a:pt x="708" y="2009"/>
                  </a:lnTo>
                  <a:lnTo>
                    <a:pt x="792" y="2178"/>
                  </a:lnTo>
                  <a:lnTo>
                    <a:pt x="849" y="2263"/>
                  </a:lnTo>
                  <a:lnTo>
                    <a:pt x="934" y="2320"/>
                  </a:lnTo>
                  <a:lnTo>
                    <a:pt x="1019" y="2376"/>
                  </a:lnTo>
                  <a:lnTo>
                    <a:pt x="1104" y="2376"/>
                  </a:lnTo>
                  <a:lnTo>
                    <a:pt x="1302" y="2405"/>
                  </a:lnTo>
                  <a:lnTo>
                    <a:pt x="1500" y="2320"/>
                  </a:lnTo>
                  <a:lnTo>
                    <a:pt x="1584" y="2291"/>
                  </a:lnTo>
                  <a:lnTo>
                    <a:pt x="1641" y="2207"/>
                  </a:lnTo>
                  <a:lnTo>
                    <a:pt x="1698" y="2122"/>
                  </a:lnTo>
                  <a:lnTo>
                    <a:pt x="1726" y="2037"/>
                  </a:lnTo>
                  <a:lnTo>
                    <a:pt x="1754" y="1839"/>
                  </a:lnTo>
                  <a:lnTo>
                    <a:pt x="1726" y="1669"/>
                  </a:lnTo>
                  <a:lnTo>
                    <a:pt x="1669" y="1584"/>
                  </a:lnTo>
                  <a:lnTo>
                    <a:pt x="1613" y="1499"/>
                  </a:lnTo>
                  <a:lnTo>
                    <a:pt x="1698" y="1556"/>
                  </a:lnTo>
                  <a:lnTo>
                    <a:pt x="1811" y="1556"/>
                  </a:lnTo>
                  <a:lnTo>
                    <a:pt x="1896" y="1528"/>
                  </a:lnTo>
                  <a:lnTo>
                    <a:pt x="2009" y="1471"/>
                  </a:lnTo>
                  <a:lnTo>
                    <a:pt x="2065" y="1386"/>
                  </a:lnTo>
                  <a:lnTo>
                    <a:pt x="2122" y="1273"/>
                  </a:lnTo>
                  <a:lnTo>
                    <a:pt x="2122" y="1160"/>
                  </a:lnTo>
                  <a:lnTo>
                    <a:pt x="2094" y="1047"/>
                  </a:lnTo>
                  <a:lnTo>
                    <a:pt x="2009" y="934"/>
                  </a:lnTo>
                  <a:lnTo>
                    <a:pt x="1924" y="820"/>
                  </a:lnTo>
                  <a:lnTo>
                    <a:pt x="1782" y="764"/>
                  </a:lnTo>
                  <a:lnTo>
                    <a:pt x="1669" y="764"/>
                  </a:lnTo>
                  <a:lnTo>
                    <a:pt x="1782" y="707"/>
                  </a:lnTo>
                  <a:lnTo>
                    <a:pt x="1867" y="622"/>
                  </a:lnTo>
                  <a:lnTo>
                    <a:pt x="1952" y="509"/>
                  </a:lnTo>
                  <a:lnTo>
                    <a:pt x="1952" y="396"/>
                  </a:lnTo>
                  <a:lnTo>
                    <a:pt x="1952" y="255"/>
                  </a:lnTo>
                  <a:lnTo>
                    <a:pt x="1867" y="142"/>
                  </a:lnTo>
                  <a:lnTo>
                    <a:pt x="1782" y="57"/>
                  </a:lnTo>
                  <a:lnTo>
                    <a:pt x="16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5" name="Google Shape;5765;p40"/>
            <p:cNvSpPr/>
            <p:nvPr/>
          </p:nvSpPr>
          <p:spPr>
            <a:xfrm>
              <a:off x="4532000" y="2495775"/>
              <a:ext cx="19125" cy="19100"/>
            </a:xfrm>
            <a:custGeom>
              <a:avLst/>
              <a:gdLst/>
              <a:ahLst/>
              <a:cxnLst/>
              <a:rect l="l" t="t" r="r" b="b"/>
              <a:pathLst>
                <a:path w="765" h="764" extrusionOk="0">
                  <a:moveTo>
                    <a:pt x="312" y="0"/>
                  </a:moveTo>
                  <a:lnTo>
                    <a:pt x="227" y="28"/>
                  </a:lnTo>
                  <a:lnTo>
                    <a:pt x="170" y="57"/>
                  </a:lnTo>
                  <a:lnTo>
                    <a:pt x="114" y="113"/>
                  </a:lnTo>
                  <a:lnTo>
                    <a:pt x="85" y="170"/>
                  </a:lnTo>
                  <a:lnTo>
                    <a:pt x="57" y="226"/>
                  </a:lnTo>
                  <a:lnTo>
                    <a:pt x="57" y="255"/>
                  </a:lnTo>
                  <a:lnTo>
                    <a:pt x="29" y="311"/>
                  </a:lnTo>
                  <a:lnTo>
                    <a:pt x="29" y="339"/>
                  </a:lnTo>
                  <a:lnTo>
                    <a:pt x="1" y="396"/>
                  </a:lnTo>
                  <a:lnTo>
                    <a:pt x="1" y="481"/>
                  </a:lnTo>
                  <a:lnTo>
                    <a:pt x="29" y="537"/>
                  </a:lnTo>
                  <a:lnTo>
                    <a:pt x="29" y="566"/>
                  </a:lnTo>
                  <a:lnTo>
                    <a:pt x="85" y="622"/>
                  </a:lnTo>
                  <a:lnTo>
                    <a:pt x="85" y="651"/>
                  </a:lnTo>
                  <a:lnTo>
                    <a:pt x="142" y="707"/>
                  </a:lnTo>
                  <a:lnTo>
                    <a:pt x="199" y="707"/>
                  </a:lnTo>
                  <a:lnTo>
                    <a:pt x="227" y="735"/>
                  </a:lnTo>
                  <a:lnTo>
                    <a:pt x="255" y="735"/>
                  </a:lnTo>
                  <a:lnTo>
                    <a:pt x="340" y="764"/>
                  </a:lnTo>
                  <a:lnTo>
                    <a:pt x="453" y="764"/>
                  </a:lnTo>
                  <a:lnTo>
                    <a:pt x="538" y="735"/>
                  </a:lnTo>
                  <a:lnTo>
                    <a:pt x="623" y="679"/>
                  </a:lnTo>
                  <a:lnTo>
                    <a:pt x="679" y="622"/>
                  </a:lnTo>
                  <a:lnTo>
                    <a:pt x="708" y="594"/>
                  </a:lnTo>
                  <a:lnTo>
                    <a:pt x="736" y="537"/>
                  </a:lnTo>
                  <a:lnTo>
                    <a:pt x="764" y="509"/>
                  </a:lnTo>
                  <a:lnTo>
                    <a:pt x="764" y="424"/>
                  </a:lnTo>
                  <a:lnTo>
                    <a:pt x="764" y="339"/>
                  </a:lnTo>
                  <a:lnTo>
                    <a:pt x="764" y="311"/>
                  </a:lnTo>
                  <a:lnTo>
                    <a:pt x="736" y="226"/>
                  </a:lnTo>
                  <a:lnTo>
                    <a:pt x="708" y="170"/>
                  </a:lnTo>
                  <a:lnTo>
                    <a:pt x="679" y="141"/>
                  </a:lnTo>
                  <a:lnTo>
                    <a:pt x="623" y="57"/>
                  </a:lnTo>
                  <a:lnTo>
                    <a:pt x="595" y="57"/>
                  </a:lnTo>
                  <a:lnTo>
                    <a:pt x="538" y="28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6" name="Google Shape;5766;p40"/>
            <p:cNvSpPr/>
            <p:nvPr/>
          </p:nvSpPr>
          <p:spPr>
            <a:xfrm>
              <a:off x="4465525" y="2509900"/>
              <a:ext cx="46700" cy="41750"/>
            </a:xfrm>
            <a:custGeom>
              <a:avLst/>
              <a:gdLst/>
              <a:ahLst/>
              <a:cxnLst/>
              <a:rect l="l" t="t" r="r" b="b"/>
              <a:pathLst>
                <a:path w="1868" h="1670" extrusionOk="0">
                  <a:moveTo>
                    <a:pt x="821" y="1"/>
                  </a:moveTo>
                  <a:lnTo>
                    <a:pt x="736" y="57"/>
                  </a:lnTo>
                  <a:lnTo>
                    <a:pt x="651" y="114"/>
                  </a:lnTo>
                  <a:lnTo>
                    <a:pt x="595" y="227"/>
                  </a:lnTo>
                  <a:lnTo>
                    <a:pt x="566" y="312"/>
                  </a:lnTo>
                  <a:lnTo>
                    <a:pt x="566" y="397"/>
                  </a:lnTo>
                  <a:lnTo>
                    <a:pt x="510" y="312"/>
                  </a:lnTo>
                  <a:lnTo>
                    <a:pt x="453" y="255"/>
                  </a:lnTo>
                  <a:lnTo>
                    <a:pt x="340" y="227"/>
                  </a:lnTo>
                  <a:lnTo>
                    <a:pt x="255" y="227"/>
                  </a:lnTo>
                  <a:lnTo>
                    <a:pt x="142" y="255"/>
                  </a:lnTo>
                  <a:lnTo>
                    <a:pt x="85" y="312"/>
                  </a:lnTo>
                  <a:lnTo>
                    <a:pt x="29" y="397"/>
                  </a:lnTo>
                  <a:lnTo>
                    <a:pt x="1" y="510"/>
                  </a:lnTo>
                  <a:lnTo>
                    <a:pt x="1" y="595"/>
                  </a:lnTo>
                  <a:lnTo>
                    <a:pt x="29" y="680"/>
                  </a:lnTo>
                  <a:lnTo>
                    <a:pt x="142" y="821"/>
                  </a:lnTo>
                  <a:lnTo>
                    <a:pt x="199" y="849"/>
                  </a:lnTo>
                  <a:lnTo>
                    <a:pt x="283" y="906"/>
                  </a:lnTo>
                  <a:lnTo>
                    <a:pt x="425" y="963"/>
                  </a:lnTo>
                  <a:lnTo>
                    <a:pt x="312" y="1019"/>
                  </a:lnTo>
                  <a:lnTo>
                    <a:pt x="227" y="1104"/>
                  </a:lnTo>
                  <a:lnTo>
                    <a:pt x="170" y="1217"/>
                  </a:lnTo>
                  <a:lnTo>
                    <a:pt x="142" y="1330"/>
                  </a:lnTo>
                  <a:lnTo>
                    <a:pt x="170" y="1443"/>
                  </a:lnTo>
                  <a:lnTo>
                    <a:pt x="255" y="1557"/>
                  </a:lnTo>
                  <a:lnTo>
                    <a:pt x="368" y="1641"/>
                  </a:lnTo>
                  <a:lnTo>
                    <a:pt x="481" y="1670"/>
                  </a:lnTo>
                  <a:lnTo>
                    <a:pt x="623" y="1641"/>
                  </a:lnTo>
                  <a:lnTo>
                    <a:pt x="736" y="1557"/>
                  </a:lnTo>
                  <a:lnTo>
                    <a:pt x="821" y="1443"/>
                  </a:lnTo>
                  <a:lnTo>
                    <a:pt x="849" y="1302"/>
                  </a:lnTo>
                  <a:lnTo>
                    <a:pt x="877" y="1415"/>
                  </a:lnTo>
                  <a:lnTo>
                    <a:pt x="934" y="1500"/>
                  </a:lnTo>
                  <a:lnTo>
                    <a:pt x="1019" y="1585"/>
                  </a:lnTo>
                  <a:lnTo>
                    <a:pt x="1132" y="1613"/>
                  </a:lnTo>
                  <a:lnTo>
                    <a:pt x="1245" y="1613"/>
                  </a:lnTo>
                  <a:lnTo>
                    <a:pt x="1358" y="1557"/>
                  </a:lnTo>
                  <a:lnTo>
                    <a:pt x="1415" y="1472"/>
                  </a:lnTo>
                  <a:lnTo>
                    <a:pt x="1471" y="1387"/>
                  </a:lnTo>
                  <a:lnTo>
                    <a:pt x="1500" y="1274"/>
                  </a:lnTo>
                  <a:lnTo>
                    <a:pt x="1471" y="1161"/>
                  </a:lnTo>
                  <a:lnTo>
                    <a:pt x="1443" y="1076"/>
                  </a:lnTo>
                  <a:lnTo>
                    <a:pt x="1358" y="1019"/>
                  </a:lnTo>
                  <a:lnTo>
                    <a:pt x="1500" y="1019"/>
                  </a:lnTo>
                  <a:lnTo>
                    <a:pt x="1641" y="991"/>
                  </a:lnTo>
                  <a:lnTo>
                    <a:pt x="1754" y="906"/>
                  </a:lnTo>
                  <a:lnTo>
                    <a:pt x="1839" y="765"/>
                  </a:lnTo>
                  <a:lnTo>
                    <a:pt x="1867" y="623"/>
                  </a:lnTo>
                  <a:lnTo>
                    <a:pt x="1867" y="482"/>
                  </a:lnTo>
                  <a:lnTo>
                    <a:pt x="1783" y="340"/>
                  </a:lnTo>
                  <a:lnTo>
                    <a:pt x="1669" y="255"/>
                  </a:lnTo>
                  <a:lnTo>
                    <a:pt x="1528" y="199"/>
                  </a:lnTo>
                  <a:lnTo>
                    <a:pt x="1387" y="199"/>
                  </a:lnTo>
                  <a:lnTo>
                    <a:pt x="1245" y="255"/>
                  </a:lnTo>
                  <a:lnTo>
                    <a:pt x="1132" y="340"/>
                  </a:lnTo>
                  <a:lnTo>
                    <a:pt x="1132" y="340"/>
                  </a:lnTo>
                  <a:lnTo>
                    <a:pt x="1160" y="284"/>
                  </a:lnTo>
                  <a:lnTo>
                    <a:pt x="1160" y="199"/>
                  </a:lnTo>
                  <a:lnTo>
                    <a:pt x="1132" y="142"/>
                  </a:lnTo>
                  <a:lnTo>
                    <a:pt x="1075" y="57"/>
                  </a:lnTo>
                  <a:lnTo>
                    <a:pt x="991" y="29"/>
                  </a:lnTo>
                  <a:lnTo>
                    <a:pt x="90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7" name="Google Shape;5767;p40"/>
            <p:cNvSpPr/>
            <p:nvPr/>
          </p:nvSpPr>
          <p:spPr>
            <a:xfrm>
              <a:off x="4479675" y="2522625"/>
              <a:ext cx="14875" cy="14875"/>
            </a:xfrm>
            <a:custGeom>
              <a:avLst/>
              <a:gdLst/>
              <a:ahLst/>
              <a:cxnLst/>
              <a:rect l="l" t="t" r="r" b="b"/>
              <a:pathLst>
                <a:path w="595" h="595" extrusionOk="0">
                  <a:moveTo>
                    <a:pt x="283" y="1"/>
                  </a:moveTo>
                  <a:lnTo>
                    <a:pt x="227" y="29"/>
                  </a:lnTo>
                  <a:lnTo>
                    <a:pt x="198" y="29"/>
                  </a:lnTo>
                  <a:lnTo>
                    <a:pt x="142" y="58"/>
                  </a:lnTo>
                  <a:lnTo>
                    <a:pt x="113" y="86"/>
                  </a:lnTo>
                  <a:lnTo>
                    <a:pt x="85" y="86"/>
                  </a:lnTo>
                  <a:lnTo>
                    <a:pt x="85" y="114"/>
                  </a:lnTo>
                  <a:lnTo>
                    <a:pt x="29" y="171"/>
                  </a:lnTo>
                  <a:lnTo>
                    <a:pt x="0" y="227"/>
                  </a:lnTo>
                  <a:lnTo>
                    <a:pt x="0" y="256"/>
                  </a:lnTo>
                  <a:lnTo>
                    <a:pt x="0" y="312"/>
                  </a:lnTo>
                  <a:lnTo>
                    <a:pt x="0" y="369"/>
                  </a:lnTo>
                  <a:lnTo>
                    <a:pt x="29" y="397"/>
                  </a:lnTo>
                  <a:lnTo>
                    <a:pt x="85" y="510"/>
                  </a:lnTo>
                  <a:lnTo>
                    <a:pt x="142" y="538"/>
                  </a:lnTo>
                  <a:lnTo>
                    <a:pt x="170" y="567"/>
                  </a:lnTo>
                  <a:lnTo>
                    <a:pt x="311" y="567"/>
                  </a:lnTo>
                  <a:lnTo>
                    <a:pt x="340" y="595"/>
                  </a:lnTo>
                  <a:lnTo>
                    <a:pt x="425" y="567"/>
                  </a:lnTo>
                  <a:lnTo>
                    <a:pt x="481" y="567"/>
                  </a:lnTo>
                  <a:lnTo>
                    <a:pt x="481" y="538"/>
                  </a:lnTo>
                  <a:lnTo>
                    <a:pt x="538" y="510"/>
                  </a:lnTo>
                  <a:lnTo>
                    <a:pt x="538" y="482"/>
                  </a:lnTo>
                  <a:lnTo>
                    <a:pt x="566" y="454"/>
                  </a:lnTo>
                  <a:lnTo>
                    <a:pt x="594" y="425"/>
                  </a:lnTo>
                  <a:lnTo>
                    <a:pt x="594" y="397"/>
                  </a:lnTo>
                  <a:lnTo>
                    <a:pt x="594" y="369"/>
                  </a:lnTo>
                  <a:lnTo>
                    <a:pt x="594" y="284"/>
                  </a:lnTo>
                  <a:lnTo>
                    <a:pt x="594" y="256"/>
                  </a:lnTo>
                  <a:lnTo>
                    <a:pt x="594" y="199"/>
                  </a:lnTo>
                  <a:lnTo>
                    <a:pt x="566" y="142"/>
                  </a:lnTo>
                  <a:lnTo>
                    <a:pt x="509" y="86"/>
                  </a:lnTo>
                  <a:lnTo>
                    <a:pt x="453" y="29"/>
                  </a:lnTo>
                  <a:lnTo>
                    <a:pt x="425" y="29"/>
                  </a:lnTo>
                  <a:lnTo>
                    <a:pt x="3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8" name="Google Shape;5768;p40"/>
            <p:cNvSpPr/>
            <p:nvPr/>
          </p:nvSpPr>
          <p:spPr>
            <a:xfrm>
              <a:off x="4239225" y="2034700"/>
              <a:ext cx="116725" cy="704350"/>
            </a:xfrm>
            <a:custGeom>
              <a:avLst/>
              <a:gdLst/>
              <a:ahLst/>
              <a:cxnLst/>
              <a:rect l="l" t="t" r="r" b="b"/>
              <a:pathLst>
                <a:path w="4669" h="28174" extrusionOk="0">
                  <a:moveTo>
                    <a:pt x="1" y="0"/>
                  </a:moveTo>
                  <a:lnTo>
                    <a:pt x="2207" y="28174"/>
                  </a:lnTo>
                  <a:lnTo>
                    <a:pt x="2575" y="27325"/>
                  </a:lnTo>
                  <a:lnTo>
                    <a:pt x="2886" y="26476"/>
                  </a:lnTo>
                  <a:lnTo>
                    <a:pt x="3197" y="25599"/>
                  </a:lnTo>
                  <a:lnTo>
                    <a:pt x="3452" y="24723"/>
                  </a:lnTo>
                  <a:lnTo>
                    <a:pt x="3706" y="23846"/>
                  </a:lnTo>
                  <a:lnTo>
                    <a:pt x="3933" y="22941"/>
                  </a:lnTo>
                  <a:lnTo>
                    <a:pt x="4102" y="22035"/>
                  </a:lnTo>
                  <a:lnTo>
                    <a:pt x="4272" y="21130"/>
                  </a:lnTo>
                  <a:lnTo>
                    <a:pt x="4414" y="20225"/>
                  </a:lnTo>
                  <a:lnTo>
                    <a:pt x="4498" y="19320"/>
                  </a:lnTo>
                  <a:lnTo>
                    <a:pt x="4583" y="18415"/>
                  </a:lnTo>
                  <a:lnTo>
                    <a:pt x="4640" y="17481"/>
                  </a:lnTo>
                  <a:lnTo>
                    <a:pt x="4668" y="16576"/>
                  </a:lnTo>
                  <a:lnTo>
                    <a:pt x="4640" y="15643"/>
                  </a:lnTo>
                  <a:lnTo>
                    <a:pt x="4612" y="14738"/>
                  </a:lnTo>
                  <a:lnTo>
                    <a:pt x="4555" y="13804"/>
                  </a:lnTo>
                  <a:lnTo>
                    <a:pt x="4470" y="12899"/>
                  </a:lnTo>
                  <a:lnTo>
                    <a:pt x="4357" y="11994"/>
                  </a:lnTo>
                  <a:lnTo>
                    <a:pt x="4216" y="11060"/>
                  </a:lnTo>
                  <a:lnTo>
                    <a:pt x="4074" y="10155"/>
                  </a:lnTo>
                  <a:lnTo>
                    <a:pt x="3876" y="9278"/>
                  </a:lnTo>
                  <a:lnTo>
                    <a:pt x="3650" y="8373"/>
                  </a:lnTo>
                  <a:lnTo>
                    <a:pt x="3395" y="7496"/>
                  </a:lnTo>
                  <a:lnTo>
                    <a:pt x="3141" y="6619"/>
                  </a:lnTo>
                  <a:lnTo>
                    <a:pt x="2830" y="5742"/>
                  </a:lnTo>
                  <a:lnTo>
                    <a:pt x="2518" y="4894"/>
                  </a:lnTo>
                  <a:lnTo>
                    <a:pt x="2151" y="4045"/>
                  </a:lnTo>
                  <a:lnTo>
                    <a:pt x="1783" y="3197"/>
                  </a:lnTo>
                  <a:lnTo>
                    <a:pt x="1387" y="2376"/>
                  </a:lnTo>
                  <a:lnTo>
                    <a:pt x="934" y="1556"/>
                  </a:lnTo>
                  <a:lnTo>
                    <a:pt x="482" y="76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9" name="Google Shape;5769;p40"/>
            <p:cNvSpPr/>
            <p:nvPr/>
          </p:nvSpPr>
          <p:spPr>
            <a:xfrm>
              <a:off x="4164275" y="2026925"/>
              <a:ext cx="130150" cy="717075"/>
            </a:xfrm>
            <a:custGeom>
              <a:avLst/>
              <a:gdLst/>
              <a:ahLst/>
              <a:cxnLst/>
              <a:rect l="l" t="t" r="r" b="b"/>
              <a:pathLst>
                <a:path w="5206" h="28683" extrusionOk="0">
                  <a:moveTo>
                    <a:pt x="2801" y="0"/>
                  </a:moveTo>
                  <a:lnTo>
                    <a:pt x="2405" y="821"/>
                  </a:lnTo>
                  <a:lnTo>
                    <a:pt x="2009" y="1669"/>
                  </a:lnTo>
                  <a:lnTo>
                    <a:pt x="1669" y="2518"/>
                  </a:lnTo>
                  <a:lnTo>
                    <a:pt x="1358" y="3395"/>
                  </a:lnTo>
                  <a:lnTo>
                    <a:pt x="1075" y="4271"/>
                  </a:lnTo>
                  <a:lnTo>
                    <a:pt x="821" y="5177"/>
                  </a:lnTo>
                  <a:lnTo>
                    <a:pt x="623" y="6082"/>
                  </a:lnTo>
                  <a:lnTo>
                    <a:pt x="425" y="7015"/>
                  </a:lnTo>
                  <a:lnTo>
                    <a:pt x="283" y="7920"/>
                  </a:lnTo>
                  <a:lnTo>
                    <a:pt x="170" y="8854"/>
                  </a:lnTo>
                  <a:lnTo>
                    <a:pt x="85" y="9816"/>
                  </a:lnTo>
                  <a:lnTo>
                    <a:pt x="29" y="10749"/>
                  </a:lnTo>
                  <a:lnTo>
                    <a:pt x="1" y="11711"/>
                  </a:lnTo>
                  <a:lnTo>
                    <a:pt x="29" y="12644"/>
                  </a:lnTo>
                  <a:lnTo>
                    <a:pt x="57" y="13606"/>
                  </a:lnTo>
                  <a:lnTo>
                    <a:pt x="142" y="14539"/>
                  </a:lnTo>
                  <a:lnTo>
                    <a:pt x="227" y="15501"/>
                  </a:lnTo>
                  <a:lnTo>
                    <a:pt x="368" y="16435"/>
                  </a:lnTo>
                  <a:lnTo>
                    <a:pt x="510" y="17396"/>
                  </a:lnTo>
                  <a:lnTo>
                    <a:pt x="708" y="18330"/>
                  </a:lnTo>
                  <a:lnTo>
                    <a:pt x="934" y="19263"/>
                  </a:lnTo>
                  <a:lnTo>
                    <a:pt x="1160" y="20168"/>
                  </a:lnTo>
                  <a:lnTo>
                    <a:pt x="1443" y="21102"/>
                  </a:lnTo>
                  <a:lnTo>
                    <a:pt x="1754" y="21979"/>
                  </a:lnTo>
                  <a:lnTo>
                    <a:pt x="2065" y="22884"/>
                  </a:lnTo>
                  <a:lnTo>
                    <a:pt x="2433" y="23761"/>
                  </a:lnTo>
                  <a:lnTo>
                    <a:pt x="2829" y="24609"/>
                  </a:lnTo>
                  <a:lnTo>
                    <a:pt x="3225" y="25458"/>
                  </a:lnTo>
                  <a:lnTo>
                    <a:pt x="3649" y="26306"/>
                  </a:lnTo>
                  <a:lnTo>
                    <a:pt x="4130" y="27099"/>
                  </a:lnTo>
                  <a:lnTo>
                    <a:pt x="4611" y="27891"/>
                  </a:lnTo>
                  <a:lnTo>
                    <a:pt x="5120" y="28683"/>
                  </a:lnTo>
                  <a:lnTo>
                    <a:pt x="5205" y="28485"/>
                  </a:lnTo>
                  <a:lnTo>
                    <a:pt x="2999" y="311"/>
                  </a:lnTo>
                  <a:lnTo>
                    <a:pt x="2801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0" name="Google Shape;5770;p40"/>
            <p:cNvSpPr/>
            <p:nvPr/>
          </p:nvSpPr>
          <p:spPr>
            <a:xfrm>
              <a:off x="4245600" y="2113900"/>
              <a:ext cx="58000" cy="710725"/>
            </a:xfrm>
            <a:custGeom>
              <a:avLst/>
              <a:gdLst/>
              <a:ahLst/>
              <a:cxnLst/>
              <a:rect l="l" t="t" r="r" b="b"/>
              <a:pathLst>
                <a:path w="2320" h="28429" extrusionOk="0">
                  <a:moveTo>
                    <a:pt x="29" y="0"/>
                  </a:moveTo>
                  <a:lnTo>
                    <a:pt x="0" y="85"/>
                  </a:lnTo>
                  <a:lnTo>
                    <a:pt x="29" y="877"/>
                  </a:lnTo>
                  <a:lnTo>
                    <a:pt x="29" y="1698"/>
                  </a:lnTo>
                  <a:lnTo>
                    <a:pt x="142" y="3197"/>
                  </a:lnTo>
                  <a:lnTo>
                    <a:pt x="340" y="6252"/>
                  </a:lnTo>
                  <a:lnTo>
                    <a:pt x="1132" y="17283"/>
                  </a:lnTo>
                  <a:lnTo>
                    <a:pt x="1924" y="28258"/>
                  </a:lnTo>
                  <a:lnTo>
                    <a:pt x="1952" y="28343"/>
                  </a:lnTo>
                  <a:lnTo>
                    <a:pt x="1981" y="28400"/>
                  </a:lnTo>
                  <a:lnTo>
                    <a:pt x="2065" y="28428"/>
                  </a:lnTo>
                  <a:lnTo>
                    <a:pt x="2122" y="28428"/>
                  </a:lnTo>
                  <a:lnTo>
                    <a:pt x="2207" y="28400"/>
                  </a:lnTo>
                  <a:lnTo>
                    <a:pt x="2263" y="28372"/>
                  </a:lnTo>
                  <a:lnTo>
                    <a:pt x="2320" y="28315"/>
                  </a:lnTo>
                  <a:lnTo>
                    <a:pt x="2320" y="28230"/>
                  </a:lnTo>
                  <a:lnTo>
                    <a:pt x="1867" y="22035"/>
                  </a:lnTo>
                  <a:lnTo>
                    <a:pt x="1047" y="11032"/>
                  </a:lnTo>
                  <a:lnTo>
                    <a:pt x="651" y="5573"/>
                  </a:lnTo>
                  <a:lnTo>
                    <a:pt x="453" y="2801"/>
                  </a:lnTo>
                  <a:lnTo>
                    <a:pt x="340" y="1415"/>
                  </a:lnTo>
                  <a:lnTo>
                    <a:pt x="255" y="736"/>
                  </a:lnTo>
                  <a:lnTo>
                    <a:pt x="170" y="57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1" name="Google Shape;5771;p40"/>
            <p:cNvSpPr/>
            <p:nvPr/>
          </p:nvSpPr>
          <p:spPr>
            <a:xfrm>
              <a:off x="4193975" y="2226325"/>
              <a:ext cx="113875" cy="137225"/>
            </a:xfrm>
            <a:custGeom>
              <a:avLst/>
              <a:gdLst/>
              <a:ahLst/>
              <a:cxnLst/>
              <a:rect l="l" t="t" r="r" b="b"/>
              <a:pathLst>
                <a:path w="4555" h="5489" extrusionOk="0">
                  <a:moveTo>
                    <a:pt x="4385" y="1"/>
                  </a:moveTo>
                  <a:lnTo>
                    <a:pt x="4357" y="29"/>
                  </a:lnTo>
                  <a:lnTo>
                    <a:pt x="4328" y="58"/>
                  </a:lnTo>
                  <a:lnTo>
                    <a:pt x="3904" y="1217"/>
                  </a:lnTo>
                  <a:lnTo>
                    <a:pt x="3536" y="2405"/>
                  </a:lnTo>
                  <a:lnTo>
                    <a:pt x="3197" y="3593"/>
                  </a:lnTo>
                  <a:lnTo>
                    <a:pt x="2886" y="4781"/>
                  </a:lnTo>
                  <a:lnTo>
                    <a:pt x="1613" y="2547"/>
                  </a:lnTo>
                  <a:lnTo>
                    <a:pt x="962" y="1415"/>
                  </a:lnTo>
                  <a:lnTo>
                    <a:pt x="283" y="312"/>
                  </a:lnTo>
                  <a:lnTo>
                    <a:pt x="255" y="256"/>
                  </a:lnTo>
                  <a:lnTo>
                    <a:pt x="199" y="227"/>
                  </a:lnTo>
                  <a:lnTo>
                    <a:pt x="142" y="227"/>
                  </a:lnTo>
                  <a:lnTo>
                    <a:pt x="85" y="256"/>
                  </a:lnTo>
                  <a:lnTo>
                    <a:pt x="57" y="312"/>
                  </a:lnTo>
                  <a:lnTo>
                    <a:pt x="29" y="369"/>
                  </a:lnTo>
                  <a:lnTo>
                    <a:pt x="1" y="425"/>
                  </a:lnTo>
                  <a:lnTo>
                    <a:pt x="29" y="482"/>
                  </a:lnTo>
                  <a:lnTo>
                    <a:pt x="679" y="1726"/>
                  </a:lnTo>
                  <a:lnTo>
                    <a:pt x="1387" y="2971"/>
                  </a:lnTo>
                  <a:lnTo>
                    <a:pt x="2801" y="5404"/>
                  </a:lnTo>
                  <a:lnTo>
                    <a:pt x="2829" y="5460"/>
                  </a:lnTo>
                  <a:lnTo>
                    <a:pt x="2886" y="5489"/>
                  </a:lnTo>
                  <a:lnTo>
                    <a:pt x="2999" y="5489"/>
                  </a:lnTo>
                  <a:lnTo>
                    <a:pt x="3084" y="5432"/>
                  </a:lnTo>
                  <a:lnTo>
                    <a:pt x="3112" y="5404"/>
                  </a:lnTo>
                  <a:lnTo>
                    <a:pt x="3140" y="5347"/>
                  </a:lnTo>
                  <a:lnTo>
                    <a:pt x="3452" y="4018"/>
                  </a:lnTo>
                  <a:lnTo>
                    <a:pt x="3763" y="2716"/>
                  </a:lnTo>
                  <a:lnTo>
                    <a:pt x="4130" y="1415"/>
                  </a:lnTo>
                  <a:lnTo>
                    <a:pt x="4555" y="142"/>
                  </a:lnTo>
                  <a:lnTo>
                    <a:pt x="4555" y="86"/>
                  </a:lnTo>
                  <a:lnTo>
                    <a:pt x="4526" y="58"/>
                  </a:lnTo>
                  <a:lnTo>
                    <a:pt x="447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40"/>
            <p:cNvSpPr/>
            <p:nvPr/>
          </p:nvSpPr>
          <p:spPr>
            <a:xfrm>
              <a:off x="4215900" y="2399600"/>
              <a:ext cx="113875" cy="154175"/>
            </a:xfrm>
            <a:custGeom>
              <a:avLst/>
              <a:gdLst/>
              <a:ahLst/>
              <a:cxnLst/>
              <a:rect l="l" t="t" r="r" b="b"/>
              <a:pathLst>
                <a:path w="4555" h="6167" extrusionOk="0">
                  <a:moveTo>
                    <a:pt x="4413" y="0"/>
                  </a:moveTo>
                  <a:lnTo>
                    <a:pt x="4385" y="28"/>
                  </a:lnTo>
                  <a:lnTo>
                    <a:pt x="4357" y="57"/>
                  </a:lnTo>
                  <a:lnTo>
                    <a:pt x="4187" y="424"/>
                  </a:lnTo>
                  <a:lnTo>
                    <a:pt x="4074" y="792"/>
                  </a:lnTo>
                  <a:lnTo>
                    <a:pt x="3847" y="1528"/>
                  </a:lnTo>
                  <a:lnTo>
                    <a:pt x="3338" y="2970"/>
                  </a:lnTo>
                  <a:lnTo>
                    <a:pt x="2546" y="5431"/>
                  </a:lnTo>
                  <a:lnTo>
                    <a:pt x="2122" y="4384"/>
                  </a:lnTo>
                  <a:lnTo>
                    <a:pt x="1669" y="3338"/>
                  </a:lnTo>
                  <a:lnTo>
                    <a:pt x="1330" y="2716"/>
                  </a:lnTo>
                  <a:lnTo>
                    <a:pt x="990" y="2093"/>
                  </a:lnTo>
                  <a:lnTo>
                    <a:pt x="623" y="1499"/>
                  </a:lnTo>
                  <a:lnTo>
                    <a:pt x="425" y="1216"/>
                  </a:lnTo>
                  <a:lnTo>
                    <a:pt x="198" y="934"/>
                  </a:lnTo>
                  <a:lnTo>
                    <a:pt x="170" y="934"/>
                  </a:lnTo>
                  <a:lnTo>
                    <a:pt x="142" y="905"/>
                  </a:lnTo>
                  <a:lnTo>
                    <a:pt x="57" y="934"/>
                  </a:lnTo>
                  <a:lnTo>
                    <a:pt x="0" y="990"/>
                  </a:lnTo>
                  <a:lnTo>
                    <a:pt x="0" y="1047"/>
                  </a:lnTo>
                  <a:lnTo>
                    <a:pt x="0" y="1075"/>
                  </a:lnTo>
                  <a:lnTo>
                    <a:pt x="170" y="1386"/>
                  </a:lnTo>
                  <a:lnTo>
                    <a:pt x="340" y="1669"/>
                  </a:lnTo>
                  <a:lnTo>
                    <a:pt x="679" y="2235"/>
                  </a:lnTo>
                  <a:lnTo>
                    <a:pt x="1019" y="2857"/>
                  </a:lnTo>
                  <a:lnTo>
                    <a:pt x="1330" y="3451"/>
                  </a:lnTo>
                  <a:lnTo>
                    <a:pt x="1613" y="4073"/>
                  </a:lnTo>
                  <a:lnTo>
                    <a:pt x="1896" y="4724"/>
                  </a:lnTo>
                  <a:lnTo>
                    <a:pt x="2150" y="5403"/>
                  </a:lnTo>
                  <a:lnTo>
                    <a:pt x="2377" y="6053"/>
                  </a:lnTo>
                  <a:lnTo>
                    <a:pt x="2405" y="6110"/>
                  </a:lnTo>
                  <a:lnTo>
                    <a:pt x="2461" y="6167"/>
                  </a:lnTo>
                  <a:lnTo>
                    <a:pt x="2546" y="6167"/>
                  </a:lnTo>
                  <a:lnTo>
                    <a:pt x="2659" y="6138"/>
                  </a:lnTo>
                  <a:lnTo>
                    <a:pt x="2688" y="6082"/>
                  </a:lnTo>
                  <a:lnTo>
                    <a:pt x="2716" y="6025"/>
                  </a:lnTo>
                  <a:lnTo>
                    <a:pt x="3678" y="3083"/>
                  </a:lnTo>
                  <a:lnTo>
                    <a:pt x="4130" y="1612"/>
                  </a:lnTo>
                  <a:lnTo>
                    <a:pt x="4357" y="877"/>
                  </a:lnTo>
                  <a:lnTo>
                    <a:pt x="4470" y="509"/>
                  </a:lnTo>
                  <a:lnTo>
                    <a:pt x="4555" y="142"/>
                  </a:lnTo>
                  <a:lnTo>
                    <a:pt x="4555" y="113"/>
                  </a:lnTo>
                  <a:lnTo>
                    <a:pt x="4555" y="57"/>
                  </a:lnTo>
                  <a:lnTo>
                    <a:pt x="4498" y="28"/>
                  </a:lnTo>
                  <a:lnTo>
                    <a:pt x="441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40"/>
            <p:cNvSpPr/>
            <p:nvPr/>
          </p:nvSpPr>
          <p:spPr>
            <a:xfrm>
              <a:off x="4696775" y="2485150"/>
              <a:ext cx="522600" cy="517675"/>
            </a:xfrm>
            <a:custGeom>
              <a:avLst/>
              <a:gdLst/>
              <a:ahLst/>
              <a:cxnLst/>
              <a:rect l="l" t="t" r="r" b="b"/>
              <a:pathLst>
                <a:path w="20904" h="20707" extrusionOk="0">
                  <a:moveTo>
                    <a:pt x="20055" y="1"/>
                  </a:moveTo>
                  <a:lnTo>
                    <a:pt x="18980" y="1274"/>
                  </a:lnTo>
                  <a:lnTo>
                    <a:pt x="17877" y="2518"/>
                  </a:lnTo>
                  <a:lnTo>
                    <a:pt x="16718" y="3706"/>
                  </a:lnTo>
                  <a:lnTo>
                    <a:pt x="15558" y="4894"/>
                  </a:lnTo>
                  <a:lnTo>
                    <a:pt x="14370" y="6054"/>
                  </a:lnTo>
                  <a:lnTo>
                    <a:pt x="13182" y="7185"/>
                  </a:lnTo>
                  <a:lnTo>
                    <a:pt x="11937" y="8317"/>
                  </a:lnTo>
                  <a:lnTo>
                    <a:pt x="10693" y="9392"/>
                  </a:lnTo>
                  <a:lnTo>
                    <a:pt x="9420" y="10467"/>
                  </a:lnTo>
                  <a:lnTo>
                    <a:pt x="8118" y="11485"/>
                  </a:lnTo>
                  <a:lnTo>
                    <a:pt x="6817" y="12532"/>
                  </a:lnTo>
                  <a:lnTo>
                    <a:pt x="5488" y="13522"/>
                  </a:lnTo>
                  <a:lnTo>
                    <a:pt x="4130" y="14483"/>
                  </a:lnTo>
                  <a:lnTo>
                    <a:pt x="2772" y="15445"/>
                  </a:lnTo>
                  <a:lnTo>
                    <a:pt x="1386" y="16379"/>
                  </a:lnTo>
                  <a:lnTo>
                    <a:pt x="0" y="17312"/>
                  </a:lnTo>
                  <a:lnTo>
                    <a:pt x="368" y="17680"/>
                  </a:lnTo>
                  <a:lnTo>
                    <a:pt x="736" y="18019"/>
                  </a:lnTo>
                  <a:lnTo>
                    <a:pt x="1528" y="18698"/>
                  </a:lnTo>
                  <a:lnTo>
                    <a:pt x="2235" y="19264"/>
                  </a:lnTo>
                  <a:lnTo>
                    <a:pt x="2631" y="19547"/>
                  </a:lnTo>
                  <a:lnTo>
                    <a:pt x="2999" y="19801"/>
                  </a:lnTo>
                  <a:lnTo>
                    <a:pt x="3395" y="20027"/>
                  </a:lnTo>
                  <a:lnTo>
                    <a:pt x="3791" y="20225"/>
                  </a:lnTo>
                  <a:lnTo>
                    <a:pt x="4215" y="20423"/>
                  </a:lnTo>
                  <a:lnTo>
                    <a:pt x="4639" y="20565"/>
                  </a:lnTo>
                  <a:lnTo>
                    <a:pt x="5092" y="20650"/>
                  </a:lnTo>
                  <a:lnTo>
                    <a:pt x="5544" y="20706"/>
                  </a:lnTo>
                  <a:lnTo>
                    <a:pt x="5997" y="20678"/>
                  </a:lnTo>
                  <a:lnTo>
                    <a:pt x="6450" y="20621"/>
                  </a:lnTo>
                  <a:lnTo>
                    <a:pt x="6902" y="20508"/>
                  </a:lnTo>
                  <a:lnTo>
                    <a:pt x="7100" y="20423"/>
                  </a:lnTo>
                  <a:lnTo>
                    <a:pt x="7298" y="20339"/>
                  </a:lnTo>
                  <a:lnTo>
                    <a:pt x="7496" y="20225"/>
                  </a:lnTo>
                  <a:lnTo>
                    <a:pt x="7694" y="20084"/>
                  </a:lnTo>
                  <a:lnTo>
                    <a:pt x="7864" y="19943"/>
                  </a:lnTo>
                  <a:lnTo>
                    <a:pt x="8005" y="19773"/>
                  </a:lnTo>
                  <a:lnTo>
                    <a:pt x="8175" y="19575"/>
                  </a:lnTo>
                  <a:lnTo>
                    <a:pt x="8316" y="19377"/>
                  </a:lnTo>
                  <a:lnTo>
                    <a:pt x="8430" y="19179"/>
                  </a:lnTo>
                  <a:lnTo>
                    <a:pt x="8514" y="18953"/>
                  </a:lnTo>
                  <a:lnTo>
                    <a:pt x="8684" y="18500"/>
                  </a:lnTo>
                  <a:lnTo>
                    <a:pt x="8797" y="18019"/>
                  </a:lnTo>
                  <a:lnTo>
                    <a:pt x="8854" y="17510"/>
                  </a:lnTo>
                  <a:lnTo>
                    <a:pt x="8910" y="17029"/>
                  </a:lnTo>
                  <a:lnTo>
                    <a:pt x="8967" y="16011"/>
                  </a:lnTo>
                  <a:lnTo>
                    <a:pt x="9024" y="15502"/>
                  </a:lnTo>
                  <a:lnTo>
                    <a:pt x="9108" y="14993"/>
                  </a:lnTo>
                  <a:lnTo>
                    <a:pt x="9250" y="14512"/>
                  </a:lnTo>
                  <a:lnTo>
                    <a:pt x="9448" y="14031"/>
                  </a:lnTo>
                  <a:lnTo>
                    <a:pt x="9561" y="13804"/>
                  </a:lnTo>
                  <a:lnTo>
                    <a:pt x="9674" y="13606"/>
                  </a:lnTo>
                  <a:lnTo>
                    <a:pt x="9816" y="13408"/>
                  </a:lnTo>
                  <a:lnTo>
                    <a:pt x="9985" y="13239"/>
                  </a:lnTo>
                  <a:lnTo>
                    <a:pt x="10155" y="13069"/>
                  </a:lnTo>
                  <a:lnTo>
                    <a:pt x="10325" y="12928"/>
                  </a:lnTo>
                  <a:lnTo>
                    <a:pt x="10551" y="12814"/>
                  </a:lnTo>
                  <a:lnTo>
                    <a:pt x="10777" y="12730"/>
                  </a:lnTo>
                  <a:lnTo>
                    <a:pt x="10975" y="12673"/>
                  </a:lnTo>
                  <a:lnTo>
                    <a:pt x="11202" y="12645"/>
                  </a:lnTo>
                  <a:lnTo>
                    <a:pt x="11428" y="12616"/>
                  </a:lnTo>
                  <a:lnTo>
                    <a:pt x="11654" y="12616"/>
                  </a:lnTo>
                  <a:lnTo>
                    <a:pt x="12107" y="12645"/>
                  </a:lnTo>
                  <a:lnTo>
                    <a:pt x="12588" y="12730"/>
                  </a:lnTo>
                  <a:lnTo>
                    <a:pt x="13040" y="12786"/>
                  </a:lnTo>
                  <a:lnTo>
                    <a:pt x="13493" y="12814"/>
                  </a:lnTo>
                  <a:lnTo>
                    <a:pt x="13945" y="12814"/>
                  </a:lnTo>
                  <a:lnTo>
                    <a:pt x="14172" y="12758"/>
                  </a:lnTo>
                  <a:lnTo>
                    <a:pt x="14398" y="12701"/>
                  </a:lnTo>
                  <a:lnTo>
                    <a:pt x="14624" y="12616"/>
                  </a:lnTo>
                  <a:lnTo>
                    <a:pt x="14822" y="12475"/>
                  </a:lnTo>
                  <a:lnTo>
                    <a:pt x="15020" y="12334"/>
                  </a:lnTo>
                  <a:lnTo>
                    <a:pt x="15190" y="12192"/>
                  </a:lnTo>
                  <a:lnTo>
                    <a:pt x="15360" y="11994"/>
                  </a:lnTo>
                  <a:lnTo>
                    <a:pt x="15501" y="11796"/>
                  </a:lnTo>
                  <a:lnTo>
                    <a:pt x="15614" y="11570"/>
                  </a:lnTo>
                  <a:lnTo>
                    <a:pt x="15728" y="11344"/>
                  </a:lnTo>
                  <a:lnTo>
                    <a:pt x="15926" y="10863"/>
                  </a:lnTo>
                  <a:lnTo>
                    <a:pt x="16039" y="10354"/>
                  </a:lnTo>
                  <a:lnTo>
                    <a:pt x="16124" y="9816"/>
                  </a:lnTo>
                  <a:lnTo>
                    <a:pt x="16180" y="9307"/>
                  </a:lnTo>
                  <a:lnTo>
                    <a:pt x="16208" y="8713"/>
                  </a:lnTo>
                  <a:lnTo>
                    <a:pt x="16237" y="8119"/>
                  </a:lnTo>
                  <a:lnTo>
                    <a:pt x="16293" y="7497"/>
                  </a:lnTo>
                  <a:lnTo>
                    <a:pt x="16350" y="7185"/>
                  </a:lnTo>
                  <a:lnTo>
                    <a:pt x="16406" y="6874"/>
                  </a:lnTo>
                  <a:lnTo>
                    <a:pt x="16491" y="6591"/>
                  </a:lnTo>
                  <a:lnTo>
                    <a:pt x="16604" y="6309"/>
                  </a:lnTo>
                  <a:lnTo>
                    <a:pt x="16746" y="5997"/>
                  </a:lnTo>
                  <a:lnTo>
                    <a:pt x="16944" y="5715"/>
                  </a:lnTo>
                  <a:lnTo>
                    <a:pt x="17170" y="5460"/>
                  </a:lnTo>
                  <a:lnTo>
                    <a:pt x="17396" y="5234"/>
                  </a:lnTo>
                  <a:lnTo>
                    <a:pt x="17651" y="5036"/>
                  </a:lnTo>
                  <a:lnTo>
                    <a:pt x="17934" y="4866"/>
                  </a:lnTo>
                  <a:lnTo>
                    <a:pt x="18245" y="4725"/>
                  </a:lnTo>
                  <a:lnTo>
                    <a:pt x="18556" y="4555"/>
                  </a:lnTo>
                  <a:lnTo>
                    <a:pt x="19065" y="4357"/>
                  </a:lnTo>
                  <a:lnTo>
                    <a:pt x="19603" y="4131"/>
                  </a:lnTo>
                  <a:lnTo>
                    <a:pt x="19857" y="3989"/>
                  </a:lnTo>
                  <a:lnTo>
                    <a:pt x="20112" y="3848"/>
                  </a:lnTo>
                  <a:lnTo>
                    <a:pt x="20310" y="3650"/>
                  </a:lnTo>
                  <a:lnTo>
                    <a:pt x="20508" y="3452"/>
                  </a:lnTo>
                  <a:lnTo>
                    <a:pt x="20678" y="3169"/>
                  </a:lnTo>
                  <a:lnTo>
                    <a:pt x="20791" y="2886"/>
                  </a:lnTo>
                  <a:lnTo>
                    <a:pt x="20876" y="2575"/>
                  </a:lnTo>
                  <a:lnTo>
                    <a:pt x="20904" y="2264"/>
                  </a:lnTo>
                  <a:lnTo>
                    <a:pt x="20876" y="1953"/>
                  </a:lnTo>
                  <a:lnTo>
                    <a:pt x="20847" y="1641"/>
                  </a:lnTo>
                  <a:lnTo>
                    <a:pt x="20763" y="1359"/>
                  </a:lnTo>
                  <a:lnTo>
                    <a:pt x="20678" y="1076"/>
                  </a:lnTo>
                  <a:lnTo>
                    <a:pt x="20536" y="793"/>
                  </a:lnTo>
                  <a:lnTo>
                    <a:pt x="20395" y="510"/>
                  </a:lnTo>
                  <a:lnTo>
                    <a:pt x="20225" y="255"/>
                  </a:lnTo>
                  <a:lnTo>
                    <a:pt x="20055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40"/>
            <p:cNvSpPr/>
            <p:nvPr/>
          </p:nvSpPr>
          <p:spPr>
            <a:xfrm>
              <a:off x="4645850" y="2457575"/>
              <a:ext cx="552325" cy="460375"/>
            </a:xfrm>
            <a:custGeom>
              <a:avLst/>
              <a:gdLst/>
              <a:ahLst/>
              <a:cxnLst/>
              <a:rect l="l" t="t" r="r" b="b"/>
              <a:pathLst>
                <a:path w="22093" h="18415" extrusionOk="0">
                  <a:moveTo>
                    <a:pt x="20112" y="1"/>
                  </a:moveTo>
                  <a:lnTo>
                    <a:pt x="19801" y="29"/>
                  </a:lnTo>
                  <a:lnTo>
                    <a:pt x="19631" y="85"/>
                  </a:lnTo>
                  <a:lnTo>
                    <a:pt x="19490" y="142"/>
                  </a:lnTo>
                  <a:lnTo>
                    <a:pt x="19179" y="312"/>
                  </a:lnTo>
                  <a:lnTo>
                    <a:pt x="18896" y="510"/>
                  </a:lnTo>
                  <a:lnTo>
                    <a:pt x="18641" y="764"/>
                  </a:lnTo>
                  <a:lnTo>
                    <a:pt x="18443" y="1019"/>
                  </a:lnTo>
                  <a:lnTo>
                    <a:pt x="18245" y="1302"/>
                  </a:lnTo>
                  <a:lnTo>
                    <a:pt x="18076" y="1613"/>
                  </a:lnTo>
                  <a:lnTo>
                    <a:pt x="17736" y="2235"/>
                  </a:lnTo>
                  <a:lnTo>
                    <a:pt x="17397" y="2858"/>
                  </a:lnTo>
                  <a:lnTo>
                    <a:pt x="17199" y="3169"/>
                  </a:lnTo>
                  <a:lnTo>
                    <a:pt x="17001" y="3452"/>
                  </a:lnTo>
                  <a:lnTo>
                    <a:pt x="16775" y="3706"/>
                  </a:lnTo>
                  <a:lnTo>
                    <a:pt x="16548" y="3932"/>
                  </a:lnTo>
                  <a:lnTo>
                    <a:pt x="16265" y="4130"/>
                  </a:lnTo>
                  <a:lnTo>
                    <a:pt x="15926" y="4300"/>
                  </a:lnTo>
                  <a:lnTo>
                    <a:pt x="15756" y="4357"/>
                  </a:lnTo>
                  <a:lnTo>
                    <a:pt x="15558" y="4413"/>
                  </a:lnTo>
                  <a:lnTo>
                    <a:pt x="15162" y="4470"/>
                  </a:lnTo>
                  <a:lnTo>
                    <a:pt x="14766" y="4470"/>
                  </a:lnTo>
                  <a:lnTo>
                    <a:pt x="14370" y="4413"/>
                  </a:lnTo>
                  <a:lnTo>
                    <a:pt x="13974" y="4328"/>
                  </a:lnTo>
                  <a:lnTo>
                    <a:pt x="13578" y="4215"/>
                  </a:lnTo>
                  <a:lnTo>
                    <a:pt x="12786" y="3961"/>
                  </a:lnTo>
                  <a:lnTo>
                    <a:pt x="12390" y="3848"/>
                  </a:lnTo>
                  <a:lnTo>
                    <a:pt x="11994" y="3734"/>
                  </a:lnTo>
                  <a:lnTo>
                    <a:pt x="11570" y="3650"/>
                  </a:lnTo>
                  <a:lnTo>
                    <a:pt x="11174" y="3593"/>
                  </a:lnTo>
                  <a:lnTo>
                    <a:pt x="10778" y="3593"/>
                  </a:lnTo>
                  <a:lnTo>
                    <a:pt x="10382" y="3650"/>
                  </a:lnTo>
                  <a:lnTo>
                    <a:pt x="10184" y="3706"/>
                  </a:lnTo>
                  <a:lnTo>
                    <a:pt x="10014" y="3763"/>
                  </a:lnTo>
                  <a:lnTo>
                    <a:pt x="9844" y="3848"/>
                  </a:lnTo>
                  <a:lnTo>
                    <a:pt x="9675" y="3961"/>
                  </a:lnTo>
                  <a:lnTo>
                    <a:pt x="9392" y="4187"/>
                  </a:lnTo>
                  <a:lnTo>
                    <a:pt x="9165" y="4442"/>
                  </a:lnTo>
                  <a:lnTo>
                    <a:pt x="8967" y="4753"/>
                  </a:lnTo>
                  <a:lnTo>
                    <a:pt x="8826" y="5092"/>
                  </a:lnTo>
                  <a:lnTo>
                    <a:pt x="8713" y="5432"/>
                  </a:lnTo>
                  <a:lnTo>
                    <a:pt x="8628" y="5799"/>
                  </a:lnTo>
                  <a:lnTo>
                    <a:pt x="8571" y="6167"/>
                  </a:lnTo>
                  <a:lnTo>
                    <a:pt x="8515" y="6535"/>
                  </a:lnTo>
                  <a:lnTo>
                    <a:pt x="8430" y="7270"/>
                  </a:lnTo>
                  <a:lnTo>
                    <a:pt x="8373" y="7638"/>
                  </a:lnTo>
                  <a:lnTo>
                    <a:pt x="8289" y="7977"/>
                  </a:lnTo>
                  <a:lnTo>
                    <a:pt x="8204" y="8345"/>
                  </a:lnTo>
                  <a:lnTo>
                    <a:pt x="8062" y="8684"/>
                  </a:lnTo>
                  <a:lnTo>
                    <a:pt x="7921" y="8996"/>
                  </a:lnTo>
                  <a:lnTo>
                    <a:pt x="7695" y="9279"/>
                  </a:lnTo>
                  <a:lnTo>
                    <a:pt x="7553" y="9420"/>
                  </a:lnTo>
                  <a:lnTo>
                    <a:pt x="7412" y="9561"/>
                  </a:lnTo>
                  <a:lnTo>
                    <a:pt x="7101" y="9788"/>
                  </a:lnTo>
                  <a:lnTo>
                    <a:pt x="6761" y="9986"/>
                  </a:lnTo>
                  <a:lnTo>
                    <a:pt x="6393" y="10127"/>
                  </a:lnTo>
                  <a:lnTo>
                    <a:pt x="5997" y="10212"/>
                  </a:lnTo>
                  <a:lnTo>
                    <a:pt x="5601" y="10297"/>
                  </a:lnTo>
                  <a:lnTo>
                    <a:pt x="5177" y="10353"/>
                  </a:lnTo>
                  <a:lnTo>
                    <a:pt x="4781" y="10382"/>
                  </a:lnTo>
                  <a:lnTo>
                    <a:pt x="3961" y="10438"/>
                  </a:lnTo>
                  <a:lnTo>
                    <a:pt x="3565" y="10467"/>
                  </a:lnTo>
                  <a:lnTo>
                    <a:pt x="3169" y="10495"/>
                  </a:lnTo>
                  <a:lnTo>
                    <a:pt x="2773" y="10551"/>
                  </a:lnTo>
                  <a:lnTo>
                    <a:pt x="2377" y="10665"/>
                  </a:lnTo>
                  <a:lnTo>
                    <a:pt x="2009" y="10778"/>
                  </a:lnTo>
                  <a:lnTo>
                    <a:pt x="1641" y="10976"/>
                  </a:lnTo>
                  <a:lnTo>
                    <a:pt x="1358" y="11145"/>
                  </a:lnTo>
                  <a:lnTo>
                    <a:pt x="1132" y="11343"/>
                  </a:lnTo>
                  <a:lnTo>
                    <a:pt x="906" y="11598"/>
                  </a:lnTo>
                  <a:lnTo>
                    <a:pt x="708" y="11853"/>
                  </a:lnTo>
                  <a:lnTo>
                    <a:pt x="510" y="12107"/>
                  </a:lnTo>
                  <a:lnTo>
                    <a:pt x="368" y="12390"/>
                  </a:lnTo>
                  <a:lnTo>
                    <a:pt x="255" y="12701"/>
                  </a:lnTo>
                  <a:lnTo>
                    <a:pt x="142" y="13041"/>
                  </a:lnTo>
                  <a:lnTo>
                    <a:pt x="85" y="13352"/>
                  </a:lnTo>
                  <a:lnTo>
                    <a:pt x="29" y="13691"/>
                  </a:lnTo>
                  <a:lnTo>
                    <a:pt x="1" y="14031"/>
                  </a:lnTo>
                  <a:lnTo>
                    <a:pt x="1" y="14370"/>
                  </a:lnTo>
                  <a:lnTo>
                    <a:pt x="29" y="14709"/>
                  </a:lnTo>
                  <a:lnTo>
                    <a:pt x="85" y="15049"/>
                  </a:lnTo>
                  <a:lnTo>
                    <a:pt x="170" y="15360"/>
                  </a:lnTo>
                  <a:lnTo>
                    <a:pt x="255" y="15699"/>
                  </a:lnTo>
                  <a:lnTo>
                    <a:pt x="425" y="16067"/>
                  </a:lnTo>
                  <a:lnTo>
                    <a:pt x="595" y="16435"/>
                  </a:lnTo>
                  <a:lnTo>
                    <a:pt x="793" y="16803"/>
                  </a:lnTo>
                  <a:lnTo>
                    <a:pt x="991" y="17142"/>
                  </a:lnTo>
                  <a:lnTo>
                    <a:pt x="1245" y="17482"/>
                  </a:lnTo>
                  <a:lnTo>
                    <a:pt x="1500" y="17793"/>
                  </a:lnTo>
                  <a:lnTo>
                    <a:pt x="2037" y="18415"/>
                  </a:lnTo>
                  <a:lnTo>
                    <a:pt x="3423" y="17482"/>
                  </a:lnTo>
                  <a:lnTo>
                    <a:pt x="4809" y="16548"/>
                  </a:lnTo>
                  <a:lnTo>
                    <a:pt x="6167" y="15586"/>
                  </a:lnTo>
                  <a:lnTo>
                    <a:pt x="7525" y="14625"/>
                  </a:lnTo>
                  <a:lnTo>
                    <a:pt x="8854" y="13635"/>
                  </a:lnTo>
                  <a:lnTo>
                    <a:pt x="10155" y="12588"/>
                  </a:lnTo>
                  <a:lnTo>
                    <a:pt x="11457" y="11570"/>
                  </a:lnTo>
                  <a:lnTo>
                    <a:pt x="12730" y="10495"/>
                  </a:lnTo>
                  <a:lnTo>
                    <a:pt x="13974" y="9420"/>
                  </a:lnTo>
                  <a:lnTo>
                    <a:pt x="15219" y="8288"/>
                  </a:lnTo>
                  <a:lnTo>
                    <a:pt x="16407" y="7157"/>
                  </a:lnTo>
                  <a:lnTo>
                    <a:pt x="17595" y="5997"/>
                  </a:lnTo>
                  <a:lnTo>
                    <a:pt x="18755" y="4809"/>
                  </a:lnTo>
                  <a:lnTo>
                    <a:pt x="19914" y="3621"/>
                  </a:lnTo>
                  <a:lnTo>
                    <a:pt x="21017" y="2377"/>
                  </a:lnTo>
                  <a:lnTo>
                    <a:pt x="22092" y="1104"/>
                  </a:lnTo>
                  <a:lnTo>
                    <a:pt x="21809" y="793"/>
                  </a:lnTo>
                  <a:lnTo>
                    <a:pt x="21583" y="595"/>
                  </a:lnTo>
                  <a:lnTo>
                    <a:pt x="21329" y="397"/>
                  </a:lnTo>
                  <a:lnTo>
                    <a:pt x="21046" y="227"/>
                  </a:lnTo>
                  <a:lnTo>
                    <a:pt x="20735" y="85"/>
                  </a:lnTo>
                  <a:lnTo>
                    <a:pt x="20423" y="29"/>
                  </a:lnTo>
                  <a:lnTo>
                    <a:pt x="2011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40"/>
            <p:cNvSpPr/>
            <p:nvPr/>
          </p:nvSpPr>
          <p:spPr>
            <a:xfrm>
              <a:off x="4671300" y="2509200"/>
              <a:ext cx="516275" cy="417250"/>
            </a:xfrm>
            <a:custGeom>
              <a:avLst/>
              <a:gdLst/>
              <a:ahLst/>
              <a:cxnLst/>
              <a:rect l="l" t="t" r="r" b="b"/>
              <a:pathLst>
                <a:path w="20651" h="16690" extrusionOk="0">
                  <a:moveTo>
                    <a:pt x="20537" y="0"/>
                  </a:moveTo>
                  <a:lnTo>
                    <a:pt x="20509" y="29"/>
                  </a:lnTo>
                  <a:lnTo>
                    <a:pt x="20480" y="29"/>
                  </a:lnTo>
                  <a:lnTo>
                    <a:pt x="18415" y="2065"/>
                  </a:lnTo>
                  <a:lnTo>
                    <a:pt x="17369" y="3055"/>
                  </a:lnTo>
                  <a:lnTo>
                    <a:pt x="16294" y="4045"/>
                  </a:lnTo>
                  <a:lnTo>
                    <a:pt x="14399" y="5743"/>
                  </a:lnTo>
                  <a:lnTo>
                    <a:pt x="12475" y="7383"/>
                  </a:lnTo>
                  <a:lnTo>
                    <a:pt x="10495" y="8996"/>
                  </a:lnTo>
                  <a:lnTo>
                    <a:pt x="8487" y="10551"/>
                  </a:lnTo>
                  <a:lnTo>
                    <a:pt x="6422" y="12079"/>
                  </a:lnTo>
                  <a:lnTo>
                    <a:pt x="4357" y="13550"/>
                  </a:lnTo>
                  <a:lnTo>
                    <a:pt x="3282" y="14257"/>
                  </a:lnTo>
                  <a:lnTo>
                    <a:pt x="2207" y="14964"/>
                  </a:lnTo>
                  <a:lnTo>
                    <a:pt x="86" y="16378"/>
                  </a:lnTo>
                  <a:lnTo>
                    <a:pt x="29" y="16435"/>
                  </a:lnTo>
                  <a:lnTo>
                    <a:pt x="1" y="16491"/>
                  </a:lnTo>
                  <a:lnTo>
                    <a:pt x="1" y="16548"/>
                  </a:lnTo>
                  <a:lnTo>
                    <a:pt x="29" y="16605"/>
                  </a:lnTo>
                  <a:lnTo>
                    <a:pt x="86" y="16661"/>
                  </a:lnTo>
                  <a:lnTo>
                    <a:pt x="142" y="16689"/>
                  </a:lnTo>
                  <a:lnTo>
                    <a:pt x="227" y="16689"/>
                  </a:lnTo>
                  <a:lnTo>
                    <a:pt x="284" y="16661"/>
                  </a:lnTo>
                  <a:lnTo>
                    <a:pt x="1528" y="15926"/>
                  </a:lnTo>
                  <a:lnTo>
                    <a:pt x="2745" y="15134"/>
                  </a:lnTo>
                  <a:lnTo>
                    <a:pt x="3933" y="14342"/>
                  </a:lnTo>
                  <a:lnTo>
                    <a:pt x="5121" y="13521"/>
                  </a:lnTo>
                  <a:lnTo>
                    <a:pt x="7186" y="12022"/>
                  </a:lnTo>
                  <a:lnTo>
                    <a:pt x="9251" y="10466"/>
                  </a:lnTo>
                  <a:lnTo>
                    <a:pt x="11259" y="8854"/>
                  </a:lnTo>
                  <a:lnTo>
                    <a:pt x="13211" y="7214"/>
                  </a:lnTo>
                  <a:lnTo>
                    <a:pt x="15134" y="5545"/>
                  </a:lnTo>
                  <a:lnTo>
                    <a:pt x="16096" y="4668"/>
                  </a:lnTo>
                  <a:lnTo>
                    <a:pt x="17029" y="3791"/>
                  </a:lnTo>
                  <a:lnTo>
                    <a:pt x="17935" y="2914"/>
                  </a:lnTo>
                  <a:lnTo>
                    <a:pt x="18868" y="2009"/>
                  </a:lnTo>
                  <a:lnTo>
                    <a:pt x="19745" y="1104"/>
                  </a:lnTo>
                  <a:lnTo>
                    <a:pt x="20622" y="170"/>
                  </a:lnTo>
                  <a:lnTo>
                    <a:pt x="20650" y="142"/>
                  </a:lnTo>
                  <a:lnTo>
                    <a:pt x="20650" y="114"/>
                  </a:lnTo>
                  <a:lnTo>
                    <a:pt x="20622" y="29"/>
                  </a:lnTo>
                  <a:lnTo>
                    <a:pt x="2053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40"/>
            <p:cNvSpPr/>
            <p:nvPr/>
          </p:nvSpPr>
          <p:spPr>
            <a:xfrm>
              <a:off x="5109050" y="2489400"/>
              <a:ext cx="79225" cy="96900"/>
            </a:xfrm>
            <a:custGeom>
              <a:avLst/>
              <a:gdLst/>
              <a:ahLst/>
              <a:cxnLst/>
              <a:rect l="l" t="t" r="r" b="b"/>
              <a:pathLst>
                <a:path w="3169" h="3876" extrusionOk="0">
                  <a:moveTo>
                    <a:pt x="1103" y="0"/>
                  </a:moveTo>
                  <a:lnTo>
                    <a:pt x="1047" y="29"/>
                  </a:lnTo>
                  <a:lnTo>
                    <a:pt x="990" y="57"/>
                  </a:lnTo>
                  <a:lnTo>
                    <a:pt x="990" y="114"/>
                  </a:lnTo>
                  <a:lnTo>
                    <a:pt x="821" y="1019"/>
                  </a:lnTo>
                  <a:lnTo>
                    <a:pt x="736" y="1471"/>
                  </a:lnTo>
                  <a:lnTo>
                    <a:pt x="623" y="1924"/>
                  </a:lnTo>
                  <a:lnTo>
                    <a:pt x="509" y="2348"/>
                  </a:lnTo>
                  <a:lnTo>
                    <a:pt x="368" y="2801"/>
                  </a:lnTo>
                  <a:lnTo>
                    <a:pt x="29" y="3649"/>
                  </a:lnTo>
                  <a:lnTo>
                    <a:pt x="0" y="3763"/>
                  </a:lnTo>
                  <a:lnTo>
                    <a:pt x="57" y="3819"/>
                  </a:lnTo>
                  <a:lnTo>
                    <a:pt x="113" y="3876"/>
                  </a:lnTo>
                  <a:lnTo>
                    <a:pt x="198" y="3876"/>
                  </a:lnTo>
                  <a:lnTo>
                    <a:pt x="1669" y="3536"/>
                  </a:lnTo>
                  <a:lnTo>
                    <a:pt x="3112" y="3169"/>
                  </a:lnTo>
                  <a:lnTo>
                    <a:pt x="3140" y="3140"/>
                  </a:lnTo>
                  <a:lnTo>
                    <a:pt x="3168" y="3084"/>
                  </a:lnTo>
                  <a:lnTo>
                    <a:pt x="3140" y="3027"/>
                  </a:lnTo>
                  <a:lnTo>
                    <a:pt x="3083" y="2999"/>
                  </a:lnTo>
                  <a:lnTo>
                    <a:pt x="1726" y="3253"/>
                  </a:lnTo>
                  <a:lnTo>
                    <a:pt x="396" y="3508"/>
                  </a:lnTo>
                  <a:lnTo>
                    <a:pt x="707" y="2716"/>
                  </a:lnTo>
                  <a:lnTo>
                    <a:pt x="962" y="1867"/>
                  </a:lnTo>
                  <a:lnTo>
                    <a:pt x="1075" y="1443"/>
                  </a:lnTo>
                  <a:lnTo>
                    <a:pt x="1160" y="1019"/>
                  </a:lnTo>
                  <a:lnTo>
                    <a:pt x="1245" y="594"/>
                  </a:lnTo>
                  <a:lnTo>
                    <a:pt x="1273" y="170"/>
                  </a:lnTo>
                  <a:lnTo>
                    <a:pt x="1273" y="114"/>
                  </a:lnTo>
                  <a:lnTo>
                    <a:pt x="1245" y="57"/>
                  </a:lnTo>
                  <a:lnTo>
                    <a:pt x="1188" y="29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40"/>
            <p:cNvSpPr/>
            <p:nvPr/>
          </p:nvSpPr>
          <p:spPr>
            <a:xfrm>
              <a:off x="4945700" y="2613850"/>
              <a:ext cx="116000" cy="123775"/>
            </a:xfrm>
            <a:custGeom>
              <a:avLst/>
              <a:gdLst/>
              <a:ahLst/>
              <a:cxnLst/>
              <a:rect l="l" t="t" r="r" b="b"/>
              <a:pathLst>
                <a:path w="4640" h="4951" extrusionOk="0">
                  <a:moveTo>
                    <a:pt x="764" y="1"/>
                  </a:moveTo>
                  <a:lnTo>
                    <a:pt x="679" y="29"/>
                  </a:lnTo>
                  <a:lnTo>
                    <a:pt x="622" y="86"/>
                  </a:lnTo>
                  <a:lnTo>
                    <a:pt x="566" y="142"/>
                  </a:lnTo>
                  <a:lnTo>
                    <a:pt x="566" y="227"/>
                  </a:lnTo>
                  <a:lnTo>
                    <a:pt x="566" y="765"/>
                  </a:lnTo>
                  <a:lnTo>
                    <a:pt x="538" y="1302"/>
                  </a:lnTo>
                  <a:lnTo>
                    <a:pt x="481" y="1839"/>
                  </a:lnTo>
                  <a:lnTo>
                    <a:pt x="424" y="2349"/>
                  </a:lnTo>
                  <a:lnTo>
                    <a:pt x="368" y="2886"/>
                  </a:lnTo>
                  <a:lnTo>
                    <a:pt x="255" y="3424"/>
                  </a:lnTo>
                  <a:lnTo>
                    <a:pt x="142" y="3933"/>
                  </a:lnTo>
                  <a:lnTo>
                    <a:pt x="0" y="4442"/>
                  </a:lnTo>
                  <a:lnTo>
                    <a:pt x="0" y="4527"/>
                  </a:lnTo>
                  <a:lnTo>
                    <a:pt x="57" y="4612"/>
                  </a:lnTo>
                  <a:lnTo>
                    <a:pt x="113" y="4668"/>
                  </a:lnTo>
                  <a:lnTo>
                    <a:pt x="198" y="4668"/>
                  </a:lnTo>
                  <a:lnTo>
                    <a:pt x="736" y="4612"/>
                  </a:lnTo>
                  <a:lnTo>
                    <a:pt x="1273" y="4583"/>
                  </a:lnTo>
                  <a:lnTo>
                    <a:pt x="1810" y="4583"/>
                  </a:lnTo>
                  <a:lnTo>
                    <a:pt x="2348" y="4612"/>
                  </a:lnTo>
                  <a:lnTo>
                    <a:pt x="2885" y="4668"/>
                  </a:lnTo>
                  <a:lnTo>
                    <a:pt x="3423" y="4725"/>
                  </a:lnTo>
                  <a:lnTo>
                    <a:pt x="3960" y="4838"/>
                  </a:lnTo>
                  <a:lnTo>
                    <a:pt x="4498" y="4951"/>
                  </a:lnTo>
                  <a:lnTo>
                    <a:pt x="4583" y="4951"/>
                  </a:lnTo>
                  <a:lnTo>
                    <a:pt x="4639" y="4894"/>
                  </a:lnTo>
                  <a:lnTo>
                    <a:pt x="4639" y="4810"/>
                  </a:lnTo>
                  <a:lnTo>
                    <a:pt x="4611" y="4781"/>
                  </a:lnTo>
                  <a:lnTo>
                    <a:pt x="4583" y="4753"/>
                  </a:lnTo>
                  <a:lnTo>
                    <a:pt x="4073" y="4583"/>
                  </a:lnTo>
                  <a:lnTo>
                    <a:pt x="3564" y="4442"/>
                  </a:lnTo>
                  <a:lnTo>
                    <a:pt x="3055" y="4329"/>
                  </a:lnTo>
                  <a:lnTo>
                    <a:pt x="2518" y="4272"/>
                  </a:lnTo>
                  <a:lnTo>
                    <a:pt x="2008" y="4244"/>
                  </a:lnTo>
                  <a:lnTo>
                    <a:pt x="1471" y="4216"/>
                  </a:lnTo>
                  <a:lnTo>
                    <a:pt x="962" y="4244"/>
                  </a:lnTo>
                  <a:lnTo>
                    <a:pt x="424" y="4272"/>
                  </a:lnTo>
                  <a:lnTo>
                    <a:pt x="424" y="4272"/>
                  </a:lnTo>
                  <a:lnTo>
                    <a:pt x="566" y="3791"/>
                  </a:lnTo>
                  <a:lnTo>
                    <a:pt x="679" y="3282"/>
                  </a:lnTo>
                  <a:lnTo>
                    <a:pt x="792" y="2773"/>
                  </a:lnTo>
                  <a:lnTo>
                    <a:pt x="849" y="2264"/>
                  </a:lnTo>
                  <a:lnTo>
                    <a:pt x="905" y="1755"/>
                  </a:lnTo>
                  <a:lnTo>
                    <a:pt x="962" y="1217"/>
                  </a:lnTo>
                  <a:lnTo>
                    <a:pt x="962" y="708"/>
                  </a:lnTo>
                  <a:lnTo>
                    <a:pt x="962" y="199"/>
                  </a:lnTo>
                  <a:lnTo>
                    <a:pt x="934" y="114"/>
                  </a:lnTo>
                  <a:lnTo>
                    <a:pt x="905" y="57"/>
                  </a:lnTo>
                  <a:lnTo>
                    <a:pt x="820" y="29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40"/>
            <p:cNvSpPr/>
            <p:nvPr/>
          </p:nvSpPr>
          <p:spPr>
            <a:xfrm>
              <a:off x="4740625" y="2764475"/>
              <a:ext cx="123050" cy="136525"/>
            </a:xfrm>
            <a:custGeom>
              <a:avLst/>
              <a:gdLst/>
              <a:ahLst/>
              <a:cxnLst/>
              <a:rect l="l" t="t" r="r" b="b"/>
              <a:pathLst>
                <a:path w="4922" h="5461" extrusionOk="0">
                  <a:moveTo>
                    <a:pt x="651" y="1"/>
                  </a:moveTo>
                  <a:lnTo>
                    <a:pt x="594" y="29"/>
                  </a:lnTo>
                  <a:lnTo>
                    <a:pt x="537" y="57"/>
                  </a:lnTo>
                  <a:lnTo>
                    <a:pt x="509" y="114"/>
                  </a:lnTo>
                  <a:lnTo>
                    <a:pt x="453" y="397"/>
                  </a:lnTo>
                  <a:lnTo>
                    <a:pt x="424" y="680"/>
                  </a:lnTo>
                  <a:lnTo>
                    <a:pt x="368" y="1245"/>
                  </a:lnTo>
                  <a:lnTo>
                    <a:pt x="255" y="2320"/>
                  </a:lnTo>
                  <a:lnTo>
                    <a:pt x="0" y="4527"/>
                  </a:lnTo>
                  <a:lnTo>
                    <a:pt x="0" y="4612"/>
                  </a:lnTo>
                  <a:lnTo>
                    <a:pt x="28" y="4668"/>
                  </a:lnTo>
                  <a:lnTo>
                    <a:pt x="85" y="4696"/>
                  </a:lnTo>
                  <a:lnTo>
                    <a:pt x="170" y="4725"/>
                  </a:lnTo>
                  <a:lnTo>
                    <a:pt x="764" y="4753"/>
                  </a:lnTo>
                  <a:lnTo>
                    <a:pt x="1358" y="4781"/>
                  </a:lnTo>
                  <a:lnTo>
                    <a:pt x="1952" y="4838"/>
                  </a:lnTo>
                  <a:lnTo>
                    <a:pt x="2546" y="4923"/>
                  </a:lnTo>
                  <a:lnTo>
                    <a:pt x="3112" y="5036"/>
                  </a:lnTo>
                  <a:lnTo>
                    <a:pt x="3677" y="5177"/>
                  </a:lnTo>
                  <a:lnTo>
                    <a:pt x="4809" y="5460"/>
                  </a:lnTo>
                  <a:lnTo>
                    <a:pt x="4865" y="5460"/>
                  </a:lnTo>
                  <a:lnTo>
                    <a:pt x="4922" y="5404"/>
                  </a:lnTo>
                  <a:lnTo>
                    <a:pt x="4922" y="5319"/>
                  </a:lnTo>
                  <a:lnTo>
                    <a:pt x="4894" y="5290"/>
                  </a:lnTo>
                  <a:lnTo>
                    <a:pt x="4865" y="5262"/>
                  </a:lnTo>
                  <a:lnTo>
                    <a:pt x="4300" y="5036"/>
                  </a:lnTo>
                  <a:lnTo>
                    <a:pt x="3734" y="4866"/>
                  </a:lnTo>
                  <a:lnTo>
                    <a:pt x="3140" y="4725"/>
                  </a:lnTo>
                  <a:lnTo>
                    <a:pt x="2546" y="4612"/>
                  </a:lnTo>
                  <a:lnTo>
                    <a:pt x="2008" y="4527"/>
                  </a:lnTo>
                  <a:lnTo>
                    <a:pt x="1471" y="4442"/>
                  </a:lnTo>
                  <a:lnTo>
                    <a:pt x="905" y="4414"/>
                  </a:lnTo>
                  <a:lnTo>
                    <a:pt x="368" y="4385"/>
                  </a:lnTo>
                  <a:lnTo>
                    <a:pt x="594" y="2349"/>
                  </a:lnTo>
                  <a:lnTo>
                    <a:pt x="735" y="1274"/>
                  </a:lnTo>
                  <a:lnTo>
                    <a:pt x="820" y="708"/>
                  </a:lnTo>
                  <a:lnTo>
                    <a:pt x="849" y="425"/>
                  </a:lnTo>
                  <a:lnTo>
                    <a:pt x="849" y="142"/>
                  </a:lnTo>
                  <a:lnTo>
                    <a:pt x="820" y="86"/>
                  </a:lnTo>
                  <a:lnTo>
                    <a:pt x="792" y="29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40"/>
            <p:cNvSpPr/>
            <p:nvPr/>
          </p:nvSpPr>
          <p:spPr>
            <a:xfrm>
              <a:off x="4029925" y="2086325"/>
              <a:ext cx="265200" cy="654150"/>
            </a:xfrm>
            <a:custGeom>
              <a:avLst/>
              <a:gdLst/>
              <a:ahLst/>
              <a:cxnLst/>
              <a:rect l="l" t="t" r="r" b="b"/>
              <a:pathLst>
                <a:path w="10608" h="26166" extrusionOk="0">
                  <a:moveTo>
                    <a:pt x="283" y="0"/>
                  </a:moveTo>
                  <a:lnTo>
                    <a:pt x="0" y="29"/>
                  </a:lnTo>
                  <a:lnTo>
                    <a:pt x="481" y="1613"/>
                  </a:lnTo>
                  <a:lnTo>
                    <a:pt x="962" y="3197"/>
                  </a:lnTo>
                  <a:lnTo>
                    <a:pt x="1386" y="4809"/>
                  </a:lnTo>
                  <a:lnTo>
                    <a:pt x="1810" y="6421"/>
                  </a:lnTo>
                  <a:lnTo>
                    <a:pt x="2178" y="8034"/>
                  </a:lnTo>
                  <a:lnTo>
                    <a:pt x="2489" y="9646"/>
                  </a:lnTo>
                  <a:lnTo>
                    <a:pt x="2800" y="11287"/>
                  </a:lnTo>
                  <a:lnTo>
                    <a:pt x="3055" y="12927"/>
                  </a:lnTo>
                  <a:lnTo>
                    <a:pt x="3310" y="14568"/>
                  </a:lnTo>
                  <a:lnTo>
                    <a:pt x="3508" y="16208"/>
                  </a:lnTo>
                  <a:lnTo>
                    <a:pt x="3706" y="17849"/>
                  </a:lnTo>
                  <a:lnTo>
                    <a:pt x="3847" y="19518"/>
                  </a:lnTo>
                  <a:lnTo>
                    <a:pt x="3988" y="21187"/>
                  </a:lnTo>
                  <a:lnTo>
                    <a:pt x="4073" y="22827"/>
                  </a:lnTo>
                  <a:lnTo>
                    <a:pt x="4158" y="24496"/>
                  </a:lnTo>
                  <a:lnTo>
                    <a:pt x="4187" y="26165"/>
                  </a:lnTo>
                  <a:lnTo>
                    <a:pt x="4696" y="26052"/>
                  </a:lnTo>
                  <a:lnTo>
                    <a:pt x="5205" y="25911"/>
                  </a:lnTo>
                  <a:lnTo>
                    <a:pt x="6195" y="25599"/>
                  </a:lnTo>
                  <a:lnTo>
                    <a:pt x="7043" y="25288"/>
                  </a:lnTo>
                  <a:lnTo>
                    <a:pt x="7468" y="25119"/>
                  </a:lnTo>
                  <a:lnTo>
                    <a:pt x="7892" y="24921"/>
                  </a:lnTo>
                  <a:lnTo>
                    <a:pt x="8288" y="24723"/>
                  </a:lnTo>
                  <a:lnTo>
                    <a:pt x="8684" y="24468"/>
                  </a:lnTo>
                  <a:lnTo>
                    <a:pt x="9052" y="24213"/>
                  </a:lnTo>
                  <a:lnTo>
                    <a:pt x="9391" y="23930"/>
                  </a:lnTo>
                  <a:lnTo>
                    <a:pt x="9702" y="23591"/>
                  </a:lnTo>
                  <a:lnTo>
                    <a:pt x="9985" y="23223"/>
                  </a:lnTo>
                  <a:lnTo>
                    <a:pt x="10240" y="22827"/>
                  </a:lnTo>
                  <a:lnTo>
                    <a:pt x="10410" y="22403"/>
                  </a:lnTo>
                  <a:lnTo>
                    <a:pt x="10551" y="21979"/>
                  </a:lnTo>
                  <a:lnTo>
                    <a:pt x="10579" y="21752"/>
                  </a:lnTo>
                  <a:lnTo>
                    <a:pt x="10608" y="21526"/>
                  </a:lnTo>
                  <a:lnTo>
                    <a:pt x="10608" y="21300"/>
                  </a:lnTo>
                  <a:lnTo>
                    <a:pt x="10608" y="21074"/>
                  </a:lnTo>
                  <a:lnTo>
                    <a:pt x="10551" y="20876"/>
                  </a:lnTo>
                  <a:lnTo>
                    <a:pt x="10523" y="20649"/>
                  </a:lnTo>
                  <a:lnTo>
                    <a:pt x="10438" y="20423"/>
                  </a:lnTo>
                  <a:lnTo>
                    <a:pt x="10325" y="20197"/>
                  </a:lnTo>
                  <a:lnTo>
                    <a:pt x="10212" y="19970"/>
                  </a:lnTo>
                  <a:lnTo>
                    <a:pt x="10070" y="19772"/>
                  </a:lnTo>
                  <a:lnTo>
                    <a:pt x="9759" y="19405"/>
                  </a:lnTo>
                  <a:lnTo>
                    <a:pt x="9419" y="19065"/>
                  </a:lnTo>
                  <a:lnTo>
                    <a:pt x="9023" y="18754"/>
                  </a:lnTo>
                  <a:lnTo>
                    <a:pt x="8627" y="18443"/>
                  </a:lnTo>
                  <a:lnTo>
                    <a:pt x="7807" y="17849"/>
                  </a:lnTo>
                  <a:lnTo>
                    <a:pt x="7411" y="17538"/>
                  </a:lnTo>
                  <a:lnTo>
                    <a:pt x="7015" y="17198"/>
                  </a:lnTo>
                  <a:lnTo>
                    <a:pt x="6676" y="16831"/>
                  </a:lnTo>
                  <a:lnTo>
                    <a:pt x="6365" y="16435"/>
                  </a:lnTo>
                  <a:lnTo>
                    <a:pt x="6223" y="16208"/>
                  </a:lnTo>
                  <a:lnTo>
                    <a:pt x="6138" y="15982"/>
                  </a:lnTo>
                  <a:lnTo>
                    <a:pt x="6025" y="15784"/>
                  </a:lnTo>
                  <a:lnTo>
                    <a:pt x="5969" y="15558"/>
                  </a:lnTo>
                  <a:lnTo>
                    <a:pt x="5912" y="15331"/>
                  </a:lnTo>
                  <a:lnTo>
                    <a:pt x="5912" y="15077"/>
                  </a:lnTo>
                  <a:lnTo>
                    <a:pt x="5912" y="14851"/>
                  </a:lnTo>
                  <a:lnTo>
                    <a:pt x="5940" y="14596"/>
                  </a:lnTo>
                  <a:lnTo>
                    <a:pt x="6025" y="14398"/>
                  </a:lnTo>
                  <a:lnTo>
                    <a:pt x="6110" y="14172"/>
                  </a:lnTo>
                  <a:lnTo>
                    <a:pt x="6195" y="13974"/>
                  </a:lnTo>
                  <a:lnTo>
                    <a:pt x="6308" y="13776"/>
                  </a:lnTo>
                  <a:lnTo>
                    <a:pt x="6591" y="13408"/>
                  </a:lnTo>
                  <a:lnTo>
                    <a:pt x="6874" y="13069"/>
                  </a:lnTo>
                  <a:lnTo>
                    <a:pt x="7185" y="12701"/>
                  </a:lnTo>
                  <a:lnTo>
                    <a:pt x="7468" y="12333"/>
                  </a:lnTo>
                  <a:lnTo>
                    <a:pt x="7581" y="12135"/>
                  </a:lnTo>
                  <a:lnTo>
                    <a:pt x="7666" y="11937"/>
                  </a:lnTo>
                  <a:lnTo>
                    <a:pt x="7751" y="11739"/>
                  </a:lnTo>
                  <a:lnTo>
                    <a:pt x="7835" y="11513"/>
                  </a:lnTo>
                  <a:lnTo>
                    <a:pt x="7864" y="11258"/>
                  </a:lnTo>
                  <a:lnTo>
                    <a:pt x="7864" y="11004"/>
                  </a:lnTo>
                  <a:lnTo>
                    <a:pt x="7864" y="10777"/>
                  </a:lnTo>
                  <a:lnTo>
                    <a:pt x="7807" y="10551"/>
                  </a:lnTo>
                  <a:lnTo>
                    <a:pt x="7722" y="10296"/>
                  </a:lnTo>
                  <a:lnTo>
                    <a:pt x="7637" y="10070"/>
                  </a:lnTo>
                  <a:lnTo>
                    <a:pt x="7524" y="9872"/>
                  </a:lnTo>
                  <a:lnTo>
                    <a:pt x="7383" y="9646"/>
                  </a:lnTo>
                  <a:lnTo>
                    <a:pt x="7072" y="9250"/>
                  </a:lnTo>
                  <a:lnTo>
                    <a:pt x="6676" y="8854"/>
                  </a:lnTo>
                  <a:lnTo>
                    <a:pt x="6280" y="8514"/>
                  </a:lnTo>
                  <a:lnTo>
                    <a:pt x="5855" y="8203"/>
                  </a:lnTo>
                  <a:lnTo>
                    <a:pt x="5375" y="7892"/>
                  </a:lnTo>
                  <a:lnTo>
                    <a:pt x="4865" y="7524"/>
                  </a:lnTo>
                  <a:lnTo>
                    <a:pt x="4385" y="7157"/>
                  </a:lnTo>
                  <a:lnTo>
                    <a:pt x="4158" y="6959"/>
                  </a:lnTo>
                  <a:lnTo>
                    <a:pt x="3932" y="6732"/>
                  </a:lnTo>
                  <a:lnTo>
                    <a:pt x="3706" y="6506"/>
                  </a:lnTo>
                  <a:lnTo>
                    <a:pt x="3536" y="6280"/>
                  </a:lnTo>
                  <a:lnTo>
                    <a:pt x="3338" y="5969"/>
                  </a:lnTo>
                  <a:lnTo>
                    <a:pt x="3196" y="5658"/>
                  </a:lnTo>
                  <a:lnTo>
                    <a:pt x="3112" y="5346"/>
                  </a:lnTo>
                  <a:lnTo>
                    <a:pt x="3055" y="5035"/>
                  </a:lnTo>
                  <a:lnTo>
                    <a:pt x="3027" y="4696"/>
                  </a:lnTo>
                  <a:lnTo>
                    <a:pt x="3027" y="4385"/>
                  </a:lnTo>
                  <a:lnTo>
                    <a:pt x="3027" y="4045"/>
                  </a:lnTo>
                  <a:lnTo>
                    <a:pt x="3083" y="3706"/>
                  </a:lnTo>
                  <a:lnTo>
                    <a:pt x="3168" y="3140"/>
                  </a:lnTo>
                  <a:lnTo>
                    <a:pt x="3253" y="2574"/>
                  </a:lnTo>
                  <a:lnTo>
                    <a:pt x="3281" y="2291"/>
                  </a:lnTo>
                  <a:lnTo>
                    <a:pt x="3253" y="2009"/>
                  </a:lnTo>
                  <a:lnTo>
                    <a:pt x="3225" y="1726"/>
                  </a:lnTo>
                  <a:lnTo>
                    <a:pt x="3140" y="1443"/>
                  </a:lnTo>
                  <a:lnTo>
                    <a:pt x="2998" y="1160"/>
                  </a:lnTo>
                  <a:lnTo>
                    <a:pt x="2829" y="905"/>
                  </a:lnTo>
                  <a:lnTo>
                    <a:pt x="2602" y="679"/>
                  </a:lnTo>
                  <a:lnTo>
                    <a:pt x="2320" y="481"/>
                  </a:lnTo>
                  <a:lnTo>
                    <a:pt x="2065" y="340"/>
                  </a:lnTo>
                  <a:lnTo>
                    <a:pt x="1782" y="227"/>
                  </a:lnTo>
                  <a:lnTo>
                    <a:pt x="1499" y="142"/>
                  </a:lnTo>
                  <a:lnTo>
                    <a:pt x="1216" y="57"/>
                  </a:lnTo>
                  <a:lnTo>
                    <a:pt x="905" y="29"/>
                  </a:lnTo>
                  <a:lnTo>
                    <a:pt x="59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0" name="Google Shape;5780;p40"/>
            <p:cNvSpPr/>
            <p:nvPr/>
          </p:nvSpPr>
          <p:spPr>
            <a:xfrm>
              <a:off x="3927375" y="2087025"/>
              <a:ext cx="207225" cy="659100"/>
            </a:xfrm>
            <a:custGeom>
              <a:avLst/>
              <a:gdLst/>
              <a:ahLst/>
              <a:cxnLst/>
              <a:rect l="l" t="t" r="r" b="b"/>
              <a:pathLst>
                <a:path w="8289" h="26364" extrusionOk="0">
                  <a:moveTo>
                    <a:pt x="4102" y="1"/>
                  </a:moveTo>
                  <a:lnTo>
                    <a:pt x="3678" y="57"/>
                  </a:lnTo>
                  <a:lnTo>
                    <a:pt x="3367" y="170"/>
                  </a:lnTo>
                  <a:lnTo>
                    <a:pt x="3056" y="283"/>
                  </a:lnTo>
                  <a:lnTo>
                    <a:pt x="2773" y="425"/>
                  </a:lnTo>
                  <a:lnTo>
                    <a:pt x="2518" y="623"/>
                  </a:lnTo>
                  <a:lnTo>
                    <a:pt x="2292" y="849"/>
                  </a:lnTo>
                  <a:lnTo>
                    <a:pt x="2094" y="1104"/>
                  </a:lnTo>
                  <a:lnTo>
                    <a:pt x="1981" y="1387"/>
                  </a:lnTo>
                  <a:lnTo>
                    <a:pt x="1924" y="1556"/>
                  </a:lnTo>
                  <a:lnTo>
                    <a:pt x="1896" y="1726"/>
                  </a:lnTo>
                  <a:lnTo>
                    <a:pt x="1867" y="2065"/>
                  </a:lnTo>
                  <a:lnTo>
                    <a:pt x="1924" y="2405"/>
                  </a:lnTo>
                  <a:lnTo>
                    <a:pt x="1981" y="2744"/>
                  </a:lnTo>
                  <a:lnTo>
                    <a:pt x="2094" y="3055"/>
                  </a:lnTo>
                  <a:lnTo>
                    <a:pt x="2235" y="3395"/>
                  </a:lnTo>
                  <a:lnTo>
                    <a:pt x="2405" y="3706"/>
                  </a:lnTo>
                  <a:lnTo>
                    <a:pt x="2744" y="4300"/>
                  </a:lnTo>
                  <a:lnTo>
                    <a:pt x="3112" y="4922"/>
                  </a:lnTo>
                  <a:lnTo>
                    <a:pt x="3282" y="5234"/>
                  </a:lnTo>
                  <a:lnTo>
                    <a:pt x="3395" y="5545"/>
                  </a:lnTo>
                  <a:lnTo>
                    <a:pt x="3508" y="5884"/>
                  </a:lnTo>
                  <a:lnTo>
                    <a:pt x="3565" y="6195"/>
                  </a:lnTo>
                  <a:lnTo>
                    <a:pt x="3593" y="6563"/>
                  </a:lnTo>
                  <a:lnTo>
                    <a:pt x="3565" y="6902"/>
                  </a:lnTo>
                  <a:lnTo>
                    <a:pt x="3536" y="7100"/>
                  </a:lnTo>
                  <a:lnTo>
                    <a:pt x="3480" y="7298"/>
                  </a:lnTo>
                  <a:lnTo>
                    <a:pt x="3310" y="7666"/>
                  </a:lnTo>
                  <a:lnTo>
                    <a:pt x="3112" y="8006"/>
                  </a:lnTo>
                  <a:lnTo>
                    <a:pt x="2857" y="8317"/>
                  </a:lnTo>
                  <a:lnTo>
                    <a:pt x="2575" y="8600"/>
                  </a:lnTo>
                  <a:lnTo>
                    <a:pt x="2263" y="8882"/>
                  </a:lnTo>
                  <a:lnTo>
                    <a:pt x="1641" y="9420"/>
                  </a:lnTo>
                  <a:lnTo>
                    <a:pt x="1330" y="9703"/>
                  </a:lnTo>
                  <a:lnTo>
                    <a:pt x="1019" y="9986"/>
                  </a:lnTo>
                  <a:lnTo>
                    <a:pt x="736" y="10268"/>
                  </a:lnTo>
                  <a:lnTo>
                    <a:pt x="481" y="10608"/>
                  </a:lnTo>
                  <a:lnTo>
                    <a:pt x="283" y="10947"/>
                  </a:lnTo>
                  <a:lnTo>
                    <a:pt x="114" y="11315"/>
                  </a:lnTo>
                  <a:lnTo>
                    <a:pt x="57" y="11485"/>
                  </a:lnTo>
                  <a:lnTo>
                    <a:pt x="29" y="11683"/>
                  </a:lnTo>
                  <a:lnTo>
                    <a:pt x="1" y="11881"/>
                  </a:lnTo>
                  <a:lnTo>
                    <a:pt x="1" y="12079"/>
                  </a:lnTo>
                  <a:lnTo>
                    <a:pt x="57" y="12418"/>
                  </a:lnTo>
                  <a:lnTo>
                    <a:pt x="142" y="12758"/>
                  </a:lnTo>
                  <a:lnTo>
                    <a:pt x="312" y="13097"/>
                  </a:lnTo>
                  <a:lnTo>
                    <a:pt x="510" y="13380"/>
                  </a:lnTo>
                  <a:lnTo>
                    <a:pt x="764" y="13663"/>
                  </a:lnTo>
                  <a:lnTo>
                    <a:pt x="1019" y="13917"/>
                  </a:lnTo>
                  <a:lnTo>
                    <a:pt x="1302" y="14172"/>
                  </a:lnTo>
                  <a:lnTo>
                    <a:pt x="1585" y="14398"/>
                  </a:lnTo>
                  <a:lnTo>
                    <a:pt x="2150" y="14851"/>
                  </a:lnTo>
                  <a:lnTo>
                    <a:pt x="2433" y="15105"/>
                  </a:lnTo>
                  <a:lnTo>
                    <a:pt x="2716" y="15360"/>
                  </a:lnTo>
                  <a:lnTo>
                    <a:pt x="2971" y="15615"/>
                  </a:lnTo>
                  <a:lnTo>
                    <a:pt x="3169" y="15897"/>
                  </a:lnTo>
                  <a:lnTo>
                    <a:pt x="3367" y="16209"/>
                  </a:lnTo>
                  <a:lnTo>
                    <a:pt x="3508" y="16548"/>
                  </a:lnTo>
                  <a:lnTo>
                    <a:pt x="3565" y="16718"/>
                  </a:lnTo>
                  <a:lnTo>
                    <a:pt x="3593" y="16916"/>
                  </a:lnTo>
                  <a:lnTo>
                    <a:pt x="3621" y="17312"/>
                  </a:lnTo>
                  <a:lnTo>
                    <a:pt x="3593" y="17708"/>
                  </a:lnTo>
                  <a:lnTo>
                    <a:pt x="3508" y="18104"/>
                  </a:lnTo>
                  <a:lnTo>
                    <a:pt x="3395" y="18500"/>
                  </a:lnTo>
                  <a:lnTo>
                    <a:pt x="3254" y="18868"/>
                  </a:lnTo>
                  <a:lnTo>
                    <a:pt x="3084" y="19235"/>
                  </a:lnTo>
                  <a:lnTo>
                    <a:pt x="2914" y="19603"/>
                  </a:lnTo>
                  <a:lnTo>
                    <a:pt x="2518" y="20310"/>
                  </a:lnTo>
                  <a:lnTo>
                    <a:pt x="2320" y="20678"/>
                  </a:lnTo>
                  <a:lnTo>
                    <a:pt x="2150" y="21046"/>
                  </a:lnTo>
                  <a:lnTo>
                    <a:pt x="2009" y="21413"/>
                  </a:lnTo>
                  <a:lnTo>
                    <a:pt x="1896" y="21781"/>
                  </a:lnTo>
                  <a:lnTo>
                    <a:pt x="1811" y="22177"/>
                  </a:lnTo>
                  <a:lnTo>
                    <a:pt x="1754" y="22573"/>
                  </a:lnTo>
                  <a:lnTo>
                    <a:pt x="1783" y="22912"/>
                  </a:lnTo>
                  <a:lnTo>
                    <a:pt x="1811" y="23224"/>
                  </a:lnTo>
                  <a:lnTo>
                    <a:pt x="1896" y="23535"/>
                  </a:lnTo>
                  <a:lnTo>
                    <a:pt x="2009" y="23846"/>
                  </a:lnTo>
                  <a:lnTo>
                    <a:pt x="2150" y="24129"/>
                  </a:lnTo>
                  <a:lnTo>
                    <a:pt x="2320" y="24412"/>
                  </a:lnTo>
                  <a:lnTo>
                    <a:pt x="2518" y="24666"/>
                  </a:lnTo>
                  <a:lnTo>
                    <a:pt x="2744" y="24921"/>
                  </a:lnTo>
                  <a:lnTo>
                    <a:pt x="2971" y="25147"/>
                  </a:lnTo>
                  <a:lnTo>
                    <a:pt x="3225" y="25373"/>
                  </a:lnTo>
                  <a:lnTo>
                    <a:pt x="3508" y="25571"/>
                  </a:lnTo>
                  <a:lnTo>
                    <a:pt x="3791" y="25741"/>
                  </a:lnTo>
                  <a:lnTo>
                    <a:pt x="4102" y="25911"/>
                  </a:lnTo>
                  <a:lnTo>
                    <a:pt x="4413" y="26024"/>
                  </a:lnTo>
                  <a:lnTo>
                    <a:pt x="4724" y="26137"/>
                  </a:lnTo>
                  <a:lnTo>
                    <a:pt x="5064" y="26222"/>
                  </a:lnTo>
                  <a:lnTo>
                    <a:pt x="5460" y="26307"/>
                  </a:lnTo>
                  <a:lnTo>
                    <a:pt x="5856" y="26335"/>
                  </a:lnTo>
                  <a:lnTo>
                    <a:pt x="6280" y="26363"/>
                  </a:lnTo>
                  <a:lnTo>
                    <a:pt x="6676" y="26363"/>
                  </a:lnTo>
                  <a:lnTo>
                    <a:pt x="7072" y="26335"/>
                  </a:lnTo>
                  <a:lnTo>
                    <a:pt x="7496" y="26279"/>
                  </a:lnTo>
                  <a:lnTo>
                    <a:pt x="8289" y="26137"/>
                  </a:lnTo>
                  <a:lnTo>
                    <a:pt x="8260" y="24468"/>
                  </a:lnTo>
                  <a:lnTo>
                    <a:pt x="8175" y="22799"/>
                  </a:lnTo>
                  <a:lnTo>
                    <a:pt x="8090" y="21159"/>
                  </a:lnTo>
                  <a:lnTo>
                    <a:pt x="7949" y="19490"/>
                  </a:lnTo>
                  <a:lnTo>
                    <a:pt x="7808" y="17821"/>
                  </a:lnTo>
                  <a:lnTo>
                    <a:pt x="7610" y="16180"/>
                  </a:lnTo>
                  <a:lnTo>
                    <a:pt x="7412" y="14540"/>
                  </a:lnTo>
                  <a:lnTo>
                    <a:pt x="7157" y="12899"/>
                  </a:lnTo>
                  <a:lnTo>
                    <a:pt x="6902" y="11259"/>
                  </a:lnTo>
                  <a:lnTo>
                    <a:pt x="6591" y="9618"/>
                  </a:lnTo>
                  <a:lnTo>
                    <a:pt x="6280" y="8006"/>
                  </a:lnTo>
                  <a:lnTo>
                    <a:pt x="5912" y="6393"/>
                  </a:lnTo>
                  <a:lnTo>
                    <a:pt x="5488" y="4781"/>
                  </a:lnTo>
                  <a:lnTo>
                    <a:pt x="5064" y="3169"/>
                  </a:lnTo>
                  <a:lnTo>
                    <a:pt x="4583" y="1585"/>
                  </a:lnTo>
                  <a:lnTo>
                    <a:pt x="410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1" name="Google Shape;5781;p40"/>
            <p:cNvSpPr/>
            <p:nvPr/>
          </p:nvSpPr>
          <p:spPr>
            <a:xfrm>
              <a:off x="4042650" y="2109650"/>
              <a:ext cx="89825" cy="655575"/>
            </a:xfrm>
            <a:custGeom>
              <a:avLst/>
              <a:gdLst/>
              <a:ahLst/>
              <a:cxnLst/>
              <a:rect l="l" t="t" r="r" b="b"/>
              <a:pathLst>
                <a:path w="3593" h="26223" extrusionOk="0">
                  <a:moveTo>
                    <a:pt x="85" y="1"/>
                  </a:moveTo>
                  <a:lnTo>
                    <a:pt x="29" y="57"/>
                  </a:lnTo>
                  <a:lnTo>
                    <a:pt x="0" y="86"/>
                  </a:lnTo>
                  <a:lnTo>
                    <a:pt x="0" y="142"/>
                  </a:lnTo>
                  <a:lnTo>
                    <a:pt x="651" y="2943"/>
                  </a:lnTo>
                  <a:lnTo>
                    <a:pt x="934" y="4357"/>
                  </a:lnTo>
                  <a:lnTo>
                    <a:pt x="1217" y="5771"/>
                  </a:lnTo>
                  <a:lnTo>
                    <a:pt x="1669" y="8289"/>
                  </a:lnTo>
                  <a:lnTo>
                    <a:pt x="2065" y="10806"/>
                  </a:lnTo>
                  <a:lnTo>
                    <a:pt x="2405" y="13324"/>
                  </a:lnTo>
                  <a:lnTo>
                    <a:pt x="2687" y="15841"/>
                  </a:lnTo>
                  <a:lnTo>
                    <a:pt x="2885" y="18387"/>
                  </a:lnTo>
                  <a:lnTo>
                    <a:pt x="3055" y="20933"/>
                  </a:lnTo>
                  <a:lnTo>
                    <a:pt x="3112" y="22234"/>
                  </a:lnTo>
                  <a:lnTo>
                    <a:pt x="3168" y="23507"/>
                  </a:lnTo>
                  <a:lnTo>
                    <a:pt x="3225" y="26052"/>
                  </a:lnTo>
                  <a:lnTo>
                    <a:pt x="3253" y="26137"/>
                  </a:lnTo>
                  <a:lnTo>
                    <a:pt x="3281" y="26194"/>
                  </a:lnTo>
                  <a:lnTo>
                    <a:pt x="3338" y="26222"/>
                  </a:lnTo>
                  <a:lnTo>
                    <a:pt x="3423" y="26222"/>
                  </a:lnTo>
                  <a:lnTo>
                    <a:pt x="3479" y="26194"/>
                  </a:lnTo>
                  <a:lnTo>
                    <a:pt x="3536" y="26166"/>
                  </a:lnTo>
                  <a:lnTo>
                    <a:pt x="3564" y="26109"/>
                  </a:lnTo>
                  <a:lnTo>
                    <a:pt x="3593" y="26024"/>
                  </a:lnTo>
                  <a:lnTo>
                    <a:pt x="3593" y="24582"/>
                  </a:lnTo>
                  <a:lnTo>
                    <a:pt x="3564" y="23139"/>
                  </a:lnTo>
                  <a:lnTo>
                    <a:pt x="3508" y="21696"/>
                  </a:lnTo>
                  <a:lnTo>
                    <a:pt x="3423" y="20282"/>
                  </a:lnTo>
                  <a:lnTo>
                    <a:pt x="3253" y="17708"/>
                  </a:lnTo>
                  <a:lnTo>
                    <a:pt x="2999" y="15162"/>
                  </a:lnTo>
                  <a:lnTo>
                    <a:pt x="2687" y="12616"/>
                  </a:lnTo>
                  <a:lnTo>
                    <a:pt x="2320" y="10071"/>
                  </a:lnTo>
                  <a:lnTo>
                    <a:pt x="1895" y="7553"/>
                  </a:lnTo>
                  <a:lnTo>
                    <a:pt x="1641" y="6280"/>
                  </a:lnTo>
                  <a:lnTo>
                    <a:pt x="1386" y="5036"/>
                  </a:lnTo>
                  <a:lnTo>
                    <a:pt x="1132" y="3791"/>
                  </a:lnTo>
                  <a:lnTo>
                    <a:pt x="849" y="2546"/>
                  </a:lnTo>
                  <a:lnTo>
                    <a:pt x="538" y="1302"/>
                  </a:lnTo>
                  <a:lnTo>
                    <a:pt x="198" y="57"/>
                  </a:lnTo>
                  <a:lnTo>
                    <a:pt x="198" y="29"/>
                  </a:lnTo>
                  <a:lnTo>
                    <a:pt x="17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40"/>
            <p:cNvSpPr/>
            <p:nvPr/>
          </p:nvSpPr>
          <p:spPr>
            <a:xfrm>
              <a:off x="4000225" y="2137950"/>
              <a:ext cx="94075" cy="76400"/>
            </a:xfrm>
            <a:custGeom>
              <a:avLst/>
              <a:gdLst/>
              <a:ahLst/>
              <a:cxnLst/>
              <a:rect l="l" t="t" r="r" b="b"/>
              <a:pathLst>
                <a:path w="3763" h="3056" extrusionOk="0">
                  <a:moveTo>
                    <a:pt x="3649" y="0"/>
                  </a:moveTo>
                  <a:lnTo>
                    <a:pt x="3621" y="57"/>
                  </a:lnTo>
                  <a:lnTo>
                    <a:pt x="3112" y="1301"/>
                  </a:lnTo>
                  <a:lnTo>
                    <a:pt x="2659" y="2574"/>
                  </a:lnTo>
                  <a:lnTo>
                    <a:pt x="2122" y="1895"/>
                  </a:lnTo>
                  <a:lnTo>
                    <a:pt x="1556" y="1245"/>
                  </a:lnTo>
                  <a:lnTo>
                    <a:pt x="1245" y="934"/>
                  </a:lnTo>
                  <a:lnTo>
                    <a:pt x="934" y="622"/>
                  </a:lnTo>
                  <a:lnTo>
                    <a:pt x="594" y="340"/>
                  </a:lnTo>
                  <a:lnTo>
                    <a:pt x="255" y="85"/>
                  </a:lnTo>
                  <a:lnTo>
                    <a:pt x="198" y="57"/>
                  </a:lnTo>
                  <a:lnTo>
                    <a:pt x="142" y="57"/>
                  </a:lnTo>
                  <a:lnTo>
                    <a:pt x="85" y="85"/>
                  </a:lnTo>
                  <a:lnTo>
                    <a:pt x="28" y="113"/>
                  </a:lnTo>
                  <a:lnTo>
                    <a:pt x="0" y="142"/>
                  </a:lnTo>
                  <a:lnTo>
                    <a:pt x="0" y="198"/>
                  </a:lnTo>
                  <a:lnTo>
                    <a:pt x="0" y="255"/>
                  </a:lnTo>
                  <a:lnTo>
                    <a:pt x="57" y="311"/>
                  </a:lnTo>
                  <a:lnTo>
                    <a:pt x="736" y="905"/>
                  </a:lnTo>
                  <a:lnTo>
                    <a:pt x="1075" y="1216"/>
                  </a:lnTo>
                  <a:lnTo>
                    <a:pt x="1414" y="1556"/>
                  </a:lnTo>
                  <a:lnTo>
                    <a:pt x="1726" y="1895"/>
                  </a:lnTo>
                  <a:lnTo>
                    <a:pt x="2008" y="2235"/>
                  </a:lnTo>
                  <a:lnTo>
                    <a:pt x="2574" y="2970"/>
                  </a:lnTo>
                  <a:lnTo>
                    <a:pt x="2631" y="3027"/>
                  </a:lnTo>
                  <a:lnTo>
                    <a:pt x="2716" y="3055"/>
                  </a:lnTo>
                  <a:lnTo>
                    <a:pt x="2800" y="2999"/>
                  </a:lnTo>
                  <a:lnTo>
                    <a:pt x="2857" y="2942"/>
                  </a:lnTo>
                  <a:lnTo>
                    <a:pt x="3310" y="1528"/>
                  </a:lnTo>
                  <a:lnTo>
                    <a:pt x="3762" y="113"/>
                  </a:lnTo>
                  <a:lnTo>
                    <a:pt x="3762" y="28"/>
                  </a:lnTo>
                  <a:lnTo>
                    <a:pt x="370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40"/>
            <p:cNvSpPr/>
            <p:nvPr/>
          </p:nvSpPr>
          <p:spPr>
            <a:xfrm>
              <a:off x="4016475" y="2333825"/>
              <a:ext cx="155600" cy="94775"/>
            </a:xfrm>
            <a:custGeom>
              <a:avLst/>
              <a:gdLst/>
              <a:ahLst/>
              <a:cxnLst/>
              <a:rect l="l" t="t" r="r" b="b"/>
              <a:pathLst>
                <a:path w="6224" h="3791" extrusionOk="0">
                  <a:moveTo>
                    <a:pt x="6082" y="0"/>
                  </a:moveTo>
                  <a:lnTo>
                    <a:pt x="6054" y="29"/>
                  </a:lnTo>
                  <a:lnTo>
                    <a:pt x="5630" y="340"/>
                  </a:lnTo>
                  <a:lnTo>
                    <a:pt x="5262" y="708"/>
                  </a:lnTo>
                  <a:lnTo>
                    <a:pt x="4894" y="1104"/>
                  </a:lnTo>
                  <a:lnTo>
                    <a:pt x="4583" y="1500"/>
                  </a:lnTo>
                  <a:lnTo>
                    <a:pt x="4272" y="1924"/>
                  </a:lnTo>
                  <a:lnTo>
                    <a:pt x="3961" y="2377"/>
                  </a:lnTo>
                  <a:lnTo>
                    <a:pt x="3706" y="2829"/>
                  </a:lnTo>
                  <a:lnTo>
                    <a:pt x="3480" y="3310"/>
                  </a:lnTo>
                  <a:lnTo>
                    <a:pt x="3112" y="2914"/>
                  </a:lnTo>
                  <a:lnTo>
                    <a:pt x="2744" y="2546"/>
                  </a:lnTo>
                  <a:lnTo>
                    <a:pt x="2377" y="2207"/>
                  </a:lnTo>
                  <a:lnTo>
                    <a:pt x="1981" y="1867"/>
                  </a:lnTo>
                  <a:lnTo>
                    <a:pt x="1585" y="1556"/>
                  </a:lnTo>
                  <a:lnTo>
                    <a:pt x="1160" y="1245"/>
                  </a:lnTo>
                  <a:lnTo>
                    <a:pt x="736" y="962"/>
                  </a:lnTo>
                  <a:lnTo>
                    <a:pt x="284" y="708"/>
                  </a:lnTo>
                  <a:lnTo>
                    <a:pt x="199" y="679"/>
                  </a:lnTo>
                  <a:lnTo>
                    <a:pt x="114" y="679"/>
                  </a:lnTo>
                  <a:lnTo>
                    <a:pt x="57" y="736"/>
                  </a:lnTo>
                  <a:lnTo>
                    <a:pt x="1" y="793"/>
                  </a:lnTo>
                  <a:lnTo>
                    <a:pt x="1" y="849"/>
                  </a:lnTo>
                  <a:lnTo>
                    <a:pt x="1" y="934"/>
                  </a:lnTo>
                  <a:lnTo>
                    <a:pt x="29" y="1019"/>
                  </a:lnTo>
                  <a:lnTo>
                    <a:pt x="86" y="1075"/>
                  </a:lnTo>
                  <a:lnTo>
                    <a:pt x="538" y="1358"/>
                  </a:lnTo>
                  <a:lnTo>
                    <a:pt x="991" y="1641"/>
                  </a:lnTo>
                  <a:lnTo>
                    <a:pt x="1415" y="1952"/>
                  </a:lnTo>
                  <a:lnTo>
                    <a:pt x="1839" y="2292"/>
                  </a:lnTo>
                  <a:lnTo>
                    <a:pt x="2264" y="2631"/>
                  </a:lnTo>
                  <a:lnTo>
                    <a:pt x="2660" y="2999"/>
                  </a:lnTo>
                  <a:lnTo>
                    <a:pt x="3027" y="3367"/>
                  </a:lnTo>
                  <a:lnTo>
                    <a:pt x="3395" y="3763"/>
                  </a:lnTo>
                  <a:lnTo>
                    <a:pt x="3480" y="3791"/>
                  </a:lnTo>
                  <a:lnTo>
                    <a:pt x="3565" y="3791"/>
                  </a:lnTo>
                  <a:lnTo>
                    <a:pt x="3621" y="3763"/>
                  </a:lnTo>
                  <a:lnTo>
                    <a:pt x="3678" y="3706"/>
                  </a:lnTo>
                  <a:lnTo>
                    <a:pt x="3904" y="3197"/>
                  </a:lnTo>
                  <a:lnTo>
                    <a:pt x="4187" y="2744"/>
                  </a:lnTo>
                  <a:lnTo>
                    <a:pt x="4470" y="2263"/>
                  </a:lnTo>
                  <a:lnTo>
                    <a:pt x="4753" y="1811"/>
                  </a:lnTo>
                  <a:lnTo>
                    <a:pt x="5092" y="1387"/>
                  </a:lnTo>
                  <a:lnTo>
                    <a:pt x="5432" y="991"/>
                  </a:lnTo>
                  <a:lnTo>
                    <a:pt x="5799" y="566"/>
                  </a:lnTo>
                  <a:lnTo>
                    <a:pt x="6195" y="198"/>
                  </a:lnTo>
                  <a:lnTo>
                    <a:pt x="6224" y="142"/>
                  </a:lnTo>
                  <a:lnTo>
                    <a:pt x="6224" y="114"/>
                  </a:lnTo>
                  <a:lnTo>
                    <a:pt x="6195" y="29"/>
                  </a:lnTo>
                  <a:lnTo>
                    <a:pt x="613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40"/>
            <p:cNvSpPr/>
            <p:nvPr/>
          </p:nvSpPr>
          <p:spPr>
            <a:xfrm>
              <a:off x="4035575" y="2587700"/>
              <a:ext cx="171850" cy="95475"/>
            </a:xfrm>
            <a:custGeom>
              <a:avLst/>
              <a:gdLst/>
              <a:ahLst/>
              <a:cxnLst/>
              <a:rect l="l" t="t" r="r" b="b"/>
              <a:pathLst>
                <a:path w="6874" h="3819" extrusionOk="0">
                  <a:moveTo>
                    <a:pt x="6733" y="0"/>
                  </a:moveTo>
                  <a:lnTo>
                    <a:pt x="6704" y="29"/>
                  </a:lnTo>
                  <a:lnTo>
                    <a:pt x="6223" y="396"/>
                  </a:lnTo>
                  <a:lnTo>
                    <a:pt x="5771" y="792"/>
                  </a:lnTo>
                  <a:lnTo>
                    <a:pt x="5347" y="1217"/>
                  </a:lnTo>
                  <a:lnTo>
                    <a:pt x="4951" y="1641"/>
                  </a:lnTo>
                  <a:lnTo>
                    <a:pt x="4583" y="2065"/>
                  </a:lnTo>
                  <a:lnTo>
                    <a:pt x="4243" y="2489"/>
                  </a:lnTo>
                  <a:lnTo>
                    <a:pt x="3904" y="2942"/>
                  </a:lnTo>
                  <a:lnTo>
                    <a:pt x="3593" y="3395"/>
                  </a:lnTo>
                  <a:lnTo>
                    <a:pt x="1980" y="2122"/>
                  </a:lnTo>
                  <a:lnTo>
                    <a:pt x="1132" y="1443"/>
                  </a:lnTo>
                  <a:lnTo>
                    <a:pt x="679" y="1103"/>
                  </a:lnTo>
                  <a:lnTo>
                    <a:pt x="481" y="905"/>
                  </a:lnTo>
                  <a:lnTo>
                    <a:pt x="227" y="764"/>
                  </a:lnTo>
                  <a:lnTo>
                    <a:pt x="170" y="736"/>
                  </a:lnTo>
                  <a:lnTo>
                    <a:pt x="114" y="736"/>
                  </a:lnTo>
                  <a:lnTo>
                    <a:pt x="57" y="764"/>
                  </a:lnTo>
                  <a:lnTo>
                    <a:pt x="29" y="821"/>
                  </a:lnTo>
                  <a:lnTo>
                    <a:pt x="0" y="877"/>
                  </a:lnTo>
                  <a:lnTo>
                    <a:pt x="0" y="934"/>
                  </a:lnTo>
                  <a:lnTo>
                    <a:pt x="0" y="990"/>
                  </a:lnTo>
                  <a:lnTo>
                    <a:pt x="57" y="1019"/>
                  </a:lnTo>
                  <a:lnTo>
                    <a:pt x="255" y="1217"/>
                  </a:lnTo>
                  <a:lnTo>
                    <a:pt x="481" y="1386"/>
                  </a:lnTo>
                  <a:lnTo>
                    <a:pt x="934" y="1754"/>
                  </a:lnTo>
                  <a:lnTo>
                    <a:pt x="1782" y="2405"/>
                  </a:lnTo>
                  <a:lnTo>
                    <a:pt x="3508" y="3791"/>
                  </a:lnTo>
                  <a:lnTo>
                    <a:pt x="3593" y="3819"/>
                  </a:lnTo>
                  <a:lnTo>
                    <a:pt x="3678" y="3819"/>
                  </a:lnTo>
                  <a:lnTo>
                    <a:pt x="3734" y="3791"/>
                  </a:lnTo>
                  <a:lnTo>
                    <a:pt x="3791" y="3734"/>
                  </a:lnTo>
                  <a:lnTo>
                    <a:pt x="4130" y="3253"/>
                  </a:lnTo>
                  <a:lnTo>
                    <a:pt x="4470" y="2772"/>
                  </a:lnTo>
                  <a:lnTo>
                    <a:pt x="4809" y="2291"/>
                  </a:lnTo>
                  <a:lnTo>
                    <a:pt x="5205" y="1839"/>
                  </a:lnTo>
                  <a:lnTo>
                    <a:pt x="5601" y="1415"/>
                  </a:lnTo>
                  <a:lnTo>
                    <a:pt x="5997" y="990"/>
                  </a:lnTo>
                  <a:lnTo>
                    <a:pt x="6846" y="198"/>
                  </a:lnTo>
                  <a:lnTo>
                    <a:pt x="6874" y="142"/>
                  </a:lnTo>
                  <a:lnTo>
                    <a:pt x="6874" y="113"/>
                  </a:lnTo>
                  <a:lnTo>
                    <a:pt x="6846" y="57"/>
                  </a:lnTo>
                  <a:lnTo>
                    <a:pt x="678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5" name="Google Shape;5785;p40"/>
            <p:cNvSpPr/>
            <p:nvPr/>
          </p:nvSpPr>
          <p:spPr>
            <a:xfrm>
              <a:off x="4433000" y="1975300"/>
              <a:ext cx="151350" cy="154175"/>
            </a:xfrm>
            <a:custGeom>
              <a:avLst/>
              <a:gdLst/>
              <a:ahLst/>
              <a:cxnLst/>
              <a:rect l="l" t="t" r="r" b="b"/>
              <a:pathLst>
                <a:path w="6054" h="6167" extrusionOk="0">
                  <a:moveTo>
                    <a:pt x="2405" y="0"/>
                  </a:moveTo>
                  <a:lnTo>
                    <a:pt x="2235" y="29"/>
                  </a:lnTo>
                  <a:lnTo>
                    <a:pt x="2094" y="85"/>
                  </a:lnTo>
                  <a:lnTo>
                    <a:pt x="1952" y="170"/>
                  </a:lnTo>
                  <a:lnTo>
                    <a:pt x="1839" y="283"/>
                  </a:lnTo>
                  <a:lnTo>
                    <a:pt x="1726" y="396"/>
                  </a:lnTo>
                  <a:lnTo>
                    <a:pt x="1641" y="538"/>
                  </a:lnTo>
                  <a:lnTo>
                    <a:pt x="1556" y="679"/>
                  </a:lnTo>
                  <a:lnTo>
                    <a:pt x="1528" y="821"/>
                  </a:lnTo>
                  <a:lnTo>
                    <a:pt x="1528" y="990"/>
                  </a:lnTo>
                  <a:lnTo>
                    <a:pt x="1528" y="1160"/>
                  </a:lnTo>
                  <a:lnTo>
                    <a:pt x="1584" y="1301"/>
                  </a:lnTo>
                  <a:lnTo>
                    <a:pt x="1641" y="1471"/>
                  </a:lnTo>
                  <a:lnTo>
                    <a:pt x="1698" y="1613"/>
                  </a:lnTo>
                  <a:lnTo>
                    <a:pt x="1811" y="1726"/>
                  </a:lnTo>
                  <a:lnTo>
                    <a:pt x="1924" y="1811"/>
                  </a:lnTo>
                  <a:lnTo>
                    <a:pt x="1989" y="1859"/>
                  </a:lnTo>
                  <a:lnTo>
                    <a:pt x="1989" y="1859"/>
                  </a:lnTo>
                  <a:lnTo>
                    <a:pt x="1867" y="1839"/>
                  </a:lnTo>
                  <a:lnTo>
                    <a:pt x="1556" y="1811"/>
                  </a:lnTo>
                  <a:lnTo>
                    <a:pt x="1217" y="1811"/>
                  </a:lnTo>
                  <a:lnTo>
                    <a:pt x="906" y="1896"/>
                  </a:lnTo>
                  <a:lnTo>
                    <a:pt x="764" y="1952"/>
                  </a:lnTo>
                  <a:lnTo>
                    <a:pt x="594" y="2037"/>
                  </a:lnTo>
                  <a:lnTo>
                    <a:pt x="481" y="2150"/>
                  </a:lnTo>
                  <a:lnTo>
                    <a:pt x="340" y="2235"/>
                  </a:lnTo>
                  <a:lnTo>
                    <a:pt x="227" y="2376"/>
                  </a:lnTo>
                  <a:lnTo>
                    <a:pt x="142" y="2518"/>
                  </a:lnTo>
                  <a:lnTo>
                    <a:pt x="85" y="2659"/>
                  </a:lnTo>
                  <a:lnTo>
                    <a:pt x="29" y="2801"/>
                  </a:lnTo>
                  <a:lnTo>
                    <a:pt x="0" y="2970"/>
                  </a:lnTo>
                  <a:lnTo>
                    <a:pt x="0" y="3140"/>
                  </a:lnTo>
                  <a:lnTo>
                    <a:pt x="29" y="3310"/>
                  </a:lnTo>
                  <a:lnTo>
                    <a:pt x="85" y="3451"/>
                  </a:lnTo>
                  <a:lnTo>
                    <a:pt x="170" y="3593"/>
                  </a:lnTo>
                  <a:lnTo>
                    <a:pt x="255" y="3734"/>
                  </a:lnTo>
                  <a:lnTo>
                    <a:pt x="396" y="3819"/>
                  </a:lnTo>
                  <a:lnTo>
                    <a:pt x="538" y="3904"/>
                  </a:lnTo>
                  <a:lnTo>
                    <a:pt x="849" y="4045"/>
                  </a:lnTo>
                  <a:lnTo>
                    <a:pt x="1019" y="4074"/>
                  </a:lnTo>
                  <a:lnTo>
                    <a:pt x="1330" y="4074"/>
                  </a:lnTo>
                  <a:lnTo>
                    <a:pt x="1500" y="4045"/>
                  </a:lnTo>
                  <a:lnTo>
                    <a:pt x="1669" y="3989"/>
                  </a:lnTo>
                  <a:lnTo>
                    <a:pt x="1839" y="3932"/>
                  </a:lnTo>
                  <a:lnTo>
                    <a:pt x="1471" y="4300"/>
                  </a:lnTo>
                  <a:lnTo>
                    <a:pt x="1330" y="4498"/>
                  </a:lnTo>
                  <a:lnTo>
                    <a:pt x="1188" y="4724"/>
                  </a:lnTo>
                  <a:lnTo>
                    <a:pt x="1104" y="4979"/>
                  </a:lnTo>
                  <a:lnTo>
                    <a:pt x="1047" y="5233"/>
                  </a:lnTo>
                  <a:lnTo>
                    <a:pt x="1075" y="5488"/>
                  </a:lnTo>
                  <a:lnTo>
                    <a:pt x="1104" y="5601"/>
                  </a:lnTo>
                  <a:lnTo>
                    <a:pt x="1160" y="5714"/>
                  </a:lnTo>
                  <a:lnTo>
                    <a:pt x="1245" y="5856"/>
                  </a:lnTo>
                  <a:lnTo>
                    <a:pt x="1358" y="5940"/>
                  </a:lnTo>
                  <a:lnTo>
                    <a:pt x="1500" y="6025"/>
                  </a:lnTo>
                  <a:lnTo>
                    <a:pt x="1641" y="6110"/>
                  </a:lnTo>
                  <a:lnTo>
                    <a:pt x="1782" y="6138"/>
                  </a:lnTo>
                  <a:lnTo>
                    <a:pt x="1952" y="6167"/>
                  </a:lnTo>
                  <a:lnTo>
                    <a:pt x="2094" y="6167"/>
                  </a:lnTo>
                  <a:lnTo>
                    <a:pt x="2263" y="6110"/>
                  </a:lnTo>
                  <a:lnTo>
                    <a:pt x="2405" y="6054"/>
                  </a:lnTo>
                  <a:lnTo>
                    <a:pt x="2546" y="5997"/>
                  </a:lnTo>
                  <a:lnTo>
                    <a:pt x="2659" y="5884"/>
                  </a:lnTo>
                  <a:lnTo>
                    <a:pt x="2772" y="5771"/>
                  </a:lnTo>
                  <a:lnTo>
                    <a:pt x="2886" y="5658"/>
                  </a:lnTo>
                  <a:lnTo>
                    <a:pt x="2970" y="5516"/>
                  </a:lnTo>
                  <a:lnTo>
                    <a:pt x="3112" y="5233"/>
                  </a:lnTo>
                  <a:lnTo>
                    <a:pt x="3168" y="4922"/>
                  </a:lnTo>
                  <a:lnTo>
                    <a:pt x="3197" y="4611"/>
                  </a:lnTo>
                  <a:lnTo>
                    <a:pt x="3168" y="4300"/>
                  </a:lnTo>
                  <a:lnTo>
                    <a:pt x="3112" y="3989"/>
                  </a:lnTo>
                  <a:lnTo>
                    <a:pt x="3423" y="4272"/>
                  </a:lnTo>
                  <a:lnTo>
                    <a:pt x="3819" y="4554"/>
                  </a:lnTo>
                  <a:lnTo>
                    <a:pt x="4215" y="4781"/>
                  </a:lnTo>
                  <a:lnTo>
                    <a:pt x="4611" y="4922"/>
                  </a:lnTo>
                  <a:lnTo>
                    <a:pt x="4809" y="4979"/>
                  </a:lnTo>
                  <a:lnTo>
                    <a:pt x="5205" y="4979"/>
                  </a:lnTo>
                  <a:lnTo>
                    <a:pt x="5403" y="4922"/>
                  </a:lnTo>
                  <a:lnTo>
                    <a:pt x="5573" y="4866"/>
                  </a:lnTo>
                  <a:lnTo>
                    <a:pt x="5743" y="4752"/>
                  </a:lnTo>
                  <a:lnTo>
                    <a:pt x="5884" y="4611"/>
                  </a:lnTo>
                  <a:lnTo>
                    <a:pt x="5969" y="4470"/>
                  </a:lnTo>
                  <a:lnTo>
                    <a:pt x="6025" y="4300"/>
                  </a:lnTo>
                  <a:lnTo>
                    <a:pt x="6054" y="4130"/>
                  </a:lnTo>
                  <a:lnTo>
                    <a:pt x="6054" y="3960"/>
                  </a:lnTo>
                  <a:lnTo>
                    <a:pt x="5997" y="3819"/>
                  </a:lnTo>
                  <a:lnTo>
                    <a:pt x="5941" y="3649"/>
                  </a:lnTo>
                  <a:lnTo>
                    <a:pt x="5884" y="3508"/>
                  </a:lnTo>
                  <a:lnTo>
                    <a:pt x="5771" y="3366"/>
                  </a:lnTo>
                  <a:lnTo>
                    <a:pt x="5658" y="3225"/>
                  </a:lnTo>
                  <a:lnTo>
                    <a:pt x="5375" y="2999"/>
                  </a:lnTo>
                  <a:lnTo>
                    <a:pt x="5064" y="2801"/>
                  </a:lnTo>
                  <a:lnTo>
                    <a:pt x="4696" y="2603"/>
                  </a:lnTo>
                  <a:lnTo>
                    <a:pt x="4357" y="2490"/>
                  </a:lnTo>
                  <a:lnTo>
                    <a:pt x="4583" y="2490"/>
                  </a:lnTo>
                  <a:lnTo>
                    <a:pt x="4781" y="2461"/>
                  </a:lnTo>
                  <a:lnTo>
                    <a:pt x="4979" y="2405"/>
                  </a:lnTo>
                  <a:lnTo>
                    <a:pt x="5177" y="2320"/>
                  </a:lnTo>
                  <a:lnTo>
                    <a:pt x="5347" y="2235"/>
                  </a:lnTo>
                  <a:lnTo>
                    <a:pt x="5516" y="2122"/>
                  </a:lnTo>
                  <a:lnTo>
                    <a:pt x="5658" y="1980"/>
                  </a:lnTo>
                  <a:lnTo>
                    <a:pt x="5799" y="1839"/>
                  </a:lnTo>
                  <a:lnTo>
                    <a:pt x="5884" y="1641"/>
                  </a:lnTo>
                  <a:lnTo>
                    <a:pt x="5941" y="1443"/>
                  </a:lnTo>
                  <a:lnTo>
                    <a:pt x="5969" y="1245"/>
                  </a:lnTo>
                  <a:lnTo>
                    <a:pt x="5941" y="1047"/>
                  </a:lnTo>
                  <a:lnTo>
                    <a:pt x="5884" y="849"/>
                  </a:lnTo>
                  <a:lnTo>
                    <a:pt x="5771" y="679"/>
                  </a:lnTo>
                  <a:lnTo>
                    <a:pt x="5658" y="538"/>
                  </a:lnTo>
                  <a:lnTo>
                    <a:pt x="5488" y="425"/>
                  </a:lnTo>
                  <a:lnTo>
                    <a:pt x="5347" y="368"/>
                  </a:lnTo>
                  <a:lnTo>
                    <a:pt x="5177" y="340"/>
                  </a:lnTo>
                  <a:lnTo>
                    <a:pt x="5035" y="368"/>
                  </a:lnTo>
                  <a:lnTo>
                    <a:pt x="4894" y="396"/>
                  </a:lnTo>
                  <a:lnTo>
                    <a:pt x="4724" y="425"/>
                  </a:lnTo>
                  <a:lnTo>
                    <a:pt x="4583" y="509"/>
                  </a:lnTo>
                  <a:lnTo>
                    <a:pt x="4470" y="594"/>
                  </a:lnTo>
                  <a:lnTo>
                    <a:pt x="4328" y="679"/>
                  </a:lnTo>
                  <a:lnTo>
                    <a:pt x="4130" y="905"/>
                  </a:lnTo>
                  <a:lnTo>
                    <a:pt x="3932" y="1132"/>
                  </a:lnTo>
                  <a:lnTo>
                    <a:pt x="3762" y="1358"/>
                  </a:lnTo>
                  <a:lnTo>
                    <a:pt x="3621" y="1641"/>
                  </a:lnTo>
                  <a:lnTo>
                    <a:pt x="3649" y="1471"/>
                  </a:lnTo>
                  <a:lnTo>
                    <a:pt x="3678" y="1301"/>
                  </a:lnTo>
                  <a:lnTo>
                    <a:pt x="3678" y="1160"/>
                  </a:lnTo>
                  <a:lnTo>
                    <a:pt x="3649" y="990"/>
                  </a:lnTo>
                  <a:lnTo>
                    <a:pt x="3621" y="849"/>
                  </a:lnTo>
                  <a:lnTo>
                    <a:pt x="3564" y="679"/>
                  </a:lnTo>
                  <a:lnTo>
                    <a:pt x="3480" y="538"/>
                  </a:lnTo>
                  <a:lnTo>
                    <a:pt x="3395" y="425"/>
                  </a:lnTo>
                  <a:lnTo>
                    <a:pt x="3282" y="311"/>
                  </a:lnTo>
                  <a:lnTo>
                    <a:pt x="3140" y="198"/>
                  </a:lnTo>
                  <a:lnTo>
                    <a:pt x="3027" y="113"/>
                  </a:lnTo>
                  <a:lnTo>
                    <a:pt x="2857" y="57"/>
                  </a:lnTo>
                  <a:lnTo>
                    <a:pt x="2716" y="29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6" name="Google Shape;5786;p40"/>
            <p:cNvSpPr/>
            <p:nvPr/>
          </p:nvSpPr>
          <p:spPr>
            <a:xfrm>
              <a:off x="4481075" y="2014900"/>
              <a:ext cx="55900" cy="55875"/>
            </a:xfrm>
            <a:custGeom>
              <a:avLst/>
              <a:gdLst/>
              <a:ahLst/>
              <a:cxnLst/>
              <a:rect l="l" t="t" r="r" b="b"/>
              <a:pathLst>
                <a:path w="2236" h="2235" extrusionOk="0">
                  <a:moveTo>
                    <a:pt x="849" y="0"/>
                  </a:moveTo>
                  <a:lnTo>
                    <a:pt x="736" y="57"/>
                  </a:lnTo>
                  <a:lnTo>
                    <a:pt x="595" y="85"/>
                  </a:lnTo>
                  <a:lnTo>
                    <a:pt x="482" y="170"/>
                  </a:lnTo>
                  <a:lnTo>
                    <a:pt x="369" y="255"/>
                  </a:lnTo>
                  <a:lnTo>
                    <a:pt x="284" y="368"/>
                  </a:lnTo>
                  <a:lnTo>
                    <a:pt x="199" y="481"/>
                  </a:lnTo>
                  <a:lnTo>
                    <a:pt x="114" y="623"/>
                  </a:lnTo>
                  <a:lnTo>
                    <a:pt x="57" y="764"/>
                  </a:lnTo>
                  <a:lnTo>
                    <a:pt x="1" y="1047"/>
                  </a:lnTo>
                  <a:lnTo>
                    <a:pt x="29" y="1330"/>
                  </a:lnTo>
                  <a:lnTo>
                    <a:pt x="57" y="1471"/>
                  </a:lnTo>
                  <a:lnTo>
                    <a:pt x="86" y="1584"/>
                  </a:lnTo>
                  <a:lnTo>
                    <a:pt x="171" y="1726"/>
                  </a:lnTo>
                  <a:lnTo>
                    <a:pt x="227" y="1839"/>
                  </a:lnTo>
                  <a:lnTo>
                    <a:pt x="340" y="1952"/>
                  </a:lnTo>
                  <a:lnTo>
                    <a:pt x="453" y="2037"/>
                  </a:lnTo>
                  <a:lnTo>
                    <a:pt x="567" y="2122"/>
                  </a:lnTo>
                  <a:lnTo>
                    <a:pt x="708" y="2178"/>
                  </a:lnTo>
                  <a:lnTo>
                    <a:pt x="906" y="2235"/>
                  </a:lnTo>
                  <a:lnTo>
                    <a:pt x="1132" y="2235"/>
                  </a:lnTo>
                  <a:lnTo>
                    <a:pt x="1330" y="2207"/>
                  </a:lnTo>
                  <a:lnTo>
                    <a:pt x="1557" y="2150"/>
                  </a:lnTo>
                  <a:lnTo>
                    <a:pt x="1726" y="2037"/>
                  </a:lnTo>
                  <a:lnTo>
                    <a:pt x="1896" y="1924"/>
                  </a:lnTo>
                  <a:lnTo>
                    <a:pt x="2038" y="1754"/>
                  </a:lnTo>
                  <a:lnTo>
                    <a:pt x="2151" y="1556"/>
                  </a:lnTo>
                  <a:lnTo>
                    <a:pt x="2207" y="1302"/>
                  </a:lnTo>
                  <a:lnTo>
                    <a:pt x="2236" y="1075"/>
                  </a:lnTo>
                  <a:lnTo>
                    <a:pt x="2179" y="821"/>
                  </a:lnTo>
                  <a:lnTo>
                    <a:pt x="2066" y="594"/>
                  </a:lnTo>
                  <a:lnTo>
                    <a:pt x="1953" y="425"/>
                  </a:lnTo>
                  <a:lnTo>
                    <a:pt x="1755" y="255"/>
                  </a:lnTo>
                  <a:lnTo>
                    <a:pt x="1557" y="114"/>
                  </a:lnTo>
                  <a:lnTo>
                    <a:pt x="1330" y="29"/>
                  </a:lnTo>
                  <a:lnTo>
                    <a:pt x="110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7" name="Google Shape;5787;p40"/>
            <p:cNvSpPr/>
            <p:nvPr/>
          </p:nvSpPr>
          <p:spPr>
            <a:xfrm>
              <a:off x="4833950" y="1840925"/>
              <a:ext cx="152775" cy="152075"/>
            </a:xfrm>
            <a:custGeom>
              <a:avLst/>
              <a:gdLst/>
              <a:ahLst/>
              <a:cxnLst/>
              <a:rect l="l" t="t" r="r" b="b"/>
              <a:pathLst>
                <a:path w="6111" h="6083" extrusionOk="0">
                  <a:moveTo>
                    <a:pt x="1274" y="1"/>
                  </a:moveTo>
                  <a:lnTo>
                    <a:pt x="1076" y="57"/>
                  </a:lnTo>
                  <a:lnTo>
                    <a:pt x="878" y="142"/>
                  </a:lnTo>
                  <a:lnTo>
                    <a:pt x="736" y="256"/>
                  </a:lnTo>
                  <a:lnTo>
                    <a:pt x="623" y="425"/>
                  </a:lnTo>
                  <a:lnTo>
                    <a:pt x="567" y="567"/>
                  </a:lnTo>
                  <a:lnTo>
                    <a:pt x="538" y="708"/>
                  </a:lnTo>
                  <a:lnTo>
                    <a:pt x="510" y="878"/>
                  </a:lnTo>
                  <a:lnTo>
                    <a:pt x="538" y="1019"/>
                  </a:lnTo>
                  <a:lnTo>
                    <a:pt x="567" y="1161"/>
                  </a:lnTo>
                  <a:lnTo>
                    <a:pt x="623" y="1302"/>
                  </a:lnTo>
                  <a:lnTo>
                    <a:pt x="708" y="1444"/>
                  </a:lnTo>
                  <a:lnTo>
                    <a:pt x="793" y="1585"/>
                  </a:lnTo>
                  <a:lnTo>
                    <a:pt x="991" y="1811"/>
                  </a:lnTo>
                  <a:lnTo>
                    <a:pt x="1217" y="2009"/>
                  </a:lnTo>
                  <a:lnTo>
                    <a:pt x="1443" y="2207"/>
                  </a:lnTo>
                  <a:lnTo>
                    <a:pt x="1698" y="2349"/>
                  </a:lnTo>
                  <a:lnTo>
                    <a:pt x="1528" y="2320"/>
                  </a:lnTo>
                  <a:lnTo>
                    <a:pt x="1387" y="2292"/>
                  </a:lnTo>
                  <a:lnTo>
                    <a:pt x="1217" y="2264"/>
                  </a:lnTo>
                  <a:lnTo>
                    <a:pt x="1047" y="2292"/>
                  </a:lnTo>
                  <a:lnTo>
                    <a:pt x="906" y="2320"/>
                  </a:lnTo>
                  <a:lnTo>
                    <a:pt x="736" y="2349"/>
                  </a:lnTo>
                  <a:lnTo>
                    <a:pt x="595" y="2434"/>
                  </a:lnTo>
                  <a:lnTo>
                    <a:pt x="453" y="2518"/>
                  </a:lnTo>
                  <a:lnTo>
                    <a:pt x="340" y="2603"/>
                  </a:lnTo>
                  <a:lnTo>
                    <a:pt x="227" y="2716"/>
                  </a:lnTo>
                  <a:lnTo>
                    <a:pt x="142" y="2858"/>
                  </a:lnTo>
                  <a:lnTo>
                    <a:pt x="86" y="2999"/>
                  </a:lnTo>
                  <a:lnTo>
                    <a:pt x="29" y="3169"/>
                  </a:lnTo>
                  <a:lnTo>
                    <a:pt x="1" y="3310"/>
                  </a:lnTo>
                  <a:lnTo>
                    <a:pt x="1" y="3480"/>
                  </a:lnTo>
                  <a:lnTo>
                    <a:pt x="1" y="3622"/>
                  </a:lnTo>
                  <a:lnTo>
                    <a:pt x="57" y="3791"/>
                  </a:lnTo>
                  <a:lnTo>
                    <a:pt x="114" y="3933"/>
                  </a:lnTo>
                  <a:lnTo>
                    <a:pt x="227" y="4074"/>
                  </a:lnTo>
                  <a:lnTo>
                    <a:pt x="340" y="4187"/>
                  </a:lnTo>
                  <a:lnTo>
                    <a:pt x="453" y="4272"/>
                  </a:lnTo>
                  <a:lnTo>
                    <a:pt x="595" y="4357"/>
                  </a:lnTo>
                  <a:lnTo>
                    <a:pt x="736" y="4385"/>
                  </a:lnTo>
                  <a:lnTo>
                    <a:pt x="906" y="4414"/>
                  </a:lnTo>
                  <a:lnTo>
                    <a:pt x="1076" y="4414"/>
                  </a:lnTo>
                  <a:lnTo>
                    <a:pt x="1245" y="4385"/>
                  </a:lnTo>
                  <a:lnTo>
                    <a:pt x="1387" y="4329"/>
                  </a:lnTo>
                  <a:lnTo>
                    <a:pt x="1528" y="4272"/>
                  </a:lnTo>
                  <a:lnTo>
                    <a:pt x="1670" y="4187"/>
                  </a:lnTo>
                  <a:lnTo>
                    <a:pt x="1755" y="4074"/>
                  </a:lnTo>
                  <a:lnTo>
                    <a:pt x="1818" y="3989"/>
                  </a:lnTo>
                  <a:lnTo>
                    <a:pt x="1818" y="3989"/>
                  </a:lnTo>
                  <a:lnTo>
                    <a:pt x="1783" y="4131"/>
                  </a:lnTo>
                  <a:lnTo>
                    <a:pt x="1726" y="4442"/>
                  </a:lnTo>
                  <a:lnTo>
                    <a:pt x="1726" y="4781"/>
                  </a:lnTo>
                  <a:lnTo>
                    <a:pt x="1755" y="5092"/>
                  </a:lnTo>
                  <a:lnTo>
                    <a:pt x="1811" y="5262"/>
                  </a:lnTo>
                  <a:lnTo>
                    <a:pt x="1896" y="5404"/>
                  </a:lnTo>
                  <a:lnTo>
                    <a:pt x="1981" y="5545"/>
                  </a:lnTo>
                  <a:lnTo>
                    <a:pt x="2066" y="5658"/>
                  </a:lnTo>
                  <a:lnTo>
                    <a:pt x="2179" y="5800"/>
                  </a:lnTo>
                  <a:lnTo>
                    <a:pt x="2320" y="5884"/>
                  </a:lnTo>
                  <a:lnTo>
                    <a:pt x="2462" y="5969"/>
                  </a:lnTo>
                  <a:lnTo>
                    <a:pt x="2603" y="6026"/>
                  </a:lnTo>
                  <a:lnTo>
                    <a:pt x="2773" y="6054"/>
                  </a:lnTo>
                  <a:lnTo>
                    <a:pt x="2943" y="6082"/>
                  </a:lnTo>
                  <a:lnTo>
                    <a:pt x="3112" y="6054"/>
                  </a:lnTo>
                  <a:lnTo>
                    <a:pt x="3254" y="6026"/>
                  </a:lnTo>
                  <a:lnTo>
                    <a:pt x="3423" y="5941"/>
                  </a:lnTo>
                  <a:lnTo>
                    <a:pt x="3537" y="5856"/>
                  </a:lnTo>
                  <a:lnTo>
                    <a:pt x="3650" y="5743"/>
                  </a:lnTo>
                  <a:lnTo>
                    <a:pt x="3763" y="5602"/>
                  </a:lnTo>
                  <a:lnTo>
                    <a:pt x="3904" y="5290"/>
                  </a:lnTo>
                  <a:lnTo>
                    <a:pt x="3933" y="5121"/>
                  </a:lnTo>
                  <a:lnTo>
                    <a:pt x="3961" y="4979"/>
                  </a:lnTo>
                  <a:lnTo>
                    <a:pt x="3961" y="4810"/>
                  </a:lnTo>
                  <a:lnTo>
                    <a:pt x="3961" y="4640"/>
                  </a:lnTo>
                  <a:lnTo>
                    <a:pt x="3904" y="4470"/>
                  </a:lnTo>
                  <a:lnTo>
                    <a:pt x="3848" y="4329"/>
                  </a:lnTo>
                  <a:lnTo>
                    <a:pt x="4216" y="4696"/>
                  </a:lnTo>
                  <a:lnTo>
                    <a:pt x="4385" y="4866"/>
                  </a:lnTo>
                  <a:lnTo>
                    <a:pt x="4612" y="5008"/>
                  </a:lnTo>
                  <a:lnTo>
                    <a:pt x="4838" y="5121"/>
                  </a:lnTo>
                  <a:lnTo>
                    <a:pt x="5092" y="5177"/>
                  </a:lnTo>
                  <a:lnTo>
                    <a:pt x="5347" y="5177"/>
                  </a:lnTo>
                  <a:lnTo>
                    <a:pt x="5488" y="5149"/>
                  </a:lnTo>
                  <a:lnTo>
                    <a:pt x="5602" y="5092"/>
                  </a:lnTo>
                  <a:lnTo>
                    <a:pt x="5743" y="5036"/>
                  </a:lnTo>
                  <a:lnTo>
                    <a:pt x="5856" y="4923"/>
                  </a:lnTo>
                  <a:lnTo>
                    <a:pt x="5941" y="4810"/>
                  </a:lnTo>
                  <a:lnTo>
                    <a:pt x="6026" y="4668"/>
                  </a:lnTo>
                  <a:lnTo>
                    <a:pt x="6054" y="4498"/>
                  </a:lnTo>
                  <a:lnTo>
                    <a:pt x="6082" y="4357"/>
                  </a:lnTo>
                  <a:lnTo>
                    <a:pt x="6111" y="4187"/>
                  </a:lnTo>
                  <a:lnTo>
                    <a:pt x="6082" y="4046"/>
                  </a:lnTo>
                  <a:lnTo>
                    <a:pt x="6026" y="3876"/>
                  </a:lnTo>
                  <a:lnTo>
                    <a:pt x="5969" y="3735"/>
                  </a:lnTo>
                  <a:lnTo>
                    <a:pt x="5884" y="3622"/>
                  </a:lnTo>
                  <a:lnTo>
                    <a:pt x="5771" y="3508"/>
                  </a:lnTo>
                  <a:lnTo>
                    <a:pt x="5658" y="3395"/>
                  </a:lnTo>
                  <a:lnTo>
                    <a:pt x="5545" y="3282"/>
                  </a:lnTo>
                  <a:lnTo>
                    <a:pt x="5262" y="3141"/>
                  </a:lnTo>
                  <a:lnTo>
                    <a:pt x="4951" y="3056"/>
                  </a:lnTo>
                  <a:lnTo>
                    <a:pt x="4640" y="2999"/>
                  </a:lnTo>
                  <a:lnTo>
                    <a:pt x="4329" y="2999"/>
                  </a:lnTo>
                  <a:lnTo>
                    <a:pt x="4018" y="3028"/>
                  </a:lnTo>
                  <a:lnTo>
                    <a:pt x="4018" y="3028"/>
                  </a:lnTo>
                  <a:lnTo>
                    <a:pt x="4329" y="2745"/>
                  </a:lnTo>
                  <a:lnTo>
                    <a:pt x="4612" y="2377"/>
                  </a:lnTo>
                  <a:lnTo>
                    <a:pt x="4866" y="1981"/>
                  </a:lnTo>
                  <a:lnTo>
                    <a:pt x="5064" y="1613"/>
                  </a:lnTo>
                  <a:lnTo>
                    <a:pt x="5121" y="1415"/>
                  </a:lnTo>
                  <a:lnTo>
                    <a:pt x="5149" y="1217"/>
                  </a:lnTo>
                  <a:lnTo>
                    <a:pt x="5149" y="1019"/>
                  </a:lnTo>
                  <a:lnTo>
                    <a:pt x="5121" y="821"/>
                  </a:lnTo>
                  <a:lnTo>
                    <a:pt x="5036" y="652"/>
                  </a:lnTo>
                  <a:lnTo>
                    <a:pt x="4951" y="482"/>
                  </a:lnTo>
                  <a:lnTo>
                    <a:pt x="4838" y="340"/>
                  </a:lnTo>
                  <a:lnTo>
                    <a:pt x="4668" y="227"/>
                  </a:lnTo>
                  <a:lnTo>
                    <a:pt x="4527" y="142"/>
                  </a:lnTo>
                  <a:lnTo>
                    <a:pt x="4357" y="114"/>
                  </a:lnTo>
                  <a:lnTo>
                    <a:pt x="4187" y="114"/>
                  </a:lnTo>
                  <a:lnTo>
                    <a:pt x="4046" y="142"/>
                  </a:lnTo>
                  <a:lnTo>
                    <a:pt x="3876" y="171"/>
                  </a:lnTo>
                  <a:lnTo>
                    <a:pt x="3706" y="256"/>
                  </a:lnTo>
                  <a:lnTo>
                    <a:pt x="3565" y="340"/>
                  </a:lnTo>
                  <a:lnTo>
                    <a:pt x="3423" y="454"/>
                  </a:lnTo>
                  <a:lnTo>
                    <a:pt x="3169" y="708"/>
                  </a:lnTo>
                  <a:lnTo>
                    <a:pt x="2943" y="1019"/>
                  </a:lnTo>
                  <a:lnTo>
                    <a:pt x="2745" y="1359"/>
                  </a:lnTo>
                  <a:lnTo>
                    <a:pt x="2603" y="1670"/>
                  </a:lnTo>
                  <a:lnTo>
                    <a:pt x="2603" y="1472"/>
                  </a:lnTo>
                  <a:lnTo>
                    <a:pt x="2603" y="1274"/>
                  </a:lnTo>
                  <a:lnTo>
                    <a:pt x="2547" y="1076"/>
                  </a:lnTo>
                  <a:lnTo>
                    <a:pt x="2490" y="850"/>
                  </a:lnTo>
                  <a:lnTo>
                    <a:pt x="2433" y="680"/>
                  </a:lnTo>
                  <a:lnTo>
                    <a:pt x="2320" y="510"/>
                  </a:lnTo>
                  <a:lnTo>
                    <a:pt x="2207" y="340"/>
                  </a:lnTo>
                  <a:lnTo>
                    <a:pt x="2037" y="199"/>
                  </a:lnTo>
                  <a:lnTo>
                    <a:pt x="1868" y="114"/>
                  </a:lnTo>
                  <a:lnTo>
                    <a:pt x="1670" y="29"/>
                  </a:lnTo>
                  <a:lnTo>
                    <a:pt x="1472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8" name="Google Shape;5788;p40"/>
            <p:cNvSpPr/>
            <p:nvPr/>
          </p:nvSpPr>
          <p:spPr>
            <a:xfrm>
              <a:off x="4873550" y="1888325"/>
              <a:ext cx="56600" cy="55875"/>
            </a:xfrm>
            <a:custGeom>
              <a:avLst/>
              <a:gdLst/>
              <a:ahLst/>
              <a:cxnLst/>
              <a:rect l="l" t="t" r="r" b="b"/>
              <a:pathLst>
                <a:path w="2264" h="2235" extrusionOk="0">
                  <a:moveTo>
                    <a:pt x="1161" y="0"/>
                  </a:moveTo>
                  <a:lnTo>
                    <a:pt x="934" y="57"/>
                  </a:lnTo>
                  <a:lnTo>
                    <a:pt x="708" y="142"/>
                  </a:lnTo>
                  <a:lnTo>
                    <a:pt x="482" y="255"/>
                  </a:lnTo>
                  <a:lnTo>
                    <a:pt x="312" y="424"/>
                  </a:lnTo>
                  <a:lnTo>
                    <a:pt x="171" y="594"/>
                  </a:lnTo>
                  <a:lnTo>
                    <a:pt x="57" y="820"/>
                  </a:lnTo>
                  <a:lnTo>
                    <a:pt x="1" y="1075"/>
                  </a:lnTo>
                  <a:lnTo>
                    <a:pt x="1" y="1301"/>
                  </a:lnTo>
                  <a:lnTo>
                    <a:pt x="29" y="1443"/>
                  </a:lnTo>
                  <a:lnTo>
                    <a:pt x="86" y="1556"/>
                  </a:lnTo>
                  <a:lnTo>
                    <a:pt x="142" y="1669"/>
                  </a:lnTo>
                  <a:lnTo>
                    <a:pt x="227" y="1810"/>
                  </a:lnTo>
                  <a:lnTo>
                    <a:pt x="340" y="1924"/>
                  </a:lnTo>
                  <a:lnTo>
                    <a:pt x="453" y="2008"/>
                  </a:lnTo>
                  <a:lnTo>
                    <a:pt x="567" y="2093"/>
                  </a:lnTo>
                  <a:lnTo>
                    <a:pt x="708" y="2150"/>
                  </a:lnTo>
                  <a:lnTo>
                    <a:pt x="991" y="2235"/>
                  </a:lnTo>
                  <a:lnTo>
                    <a:pt x="1274" y="2235"/>
                  </a:lnTo>
                  <a:lnTo>
                    <a:pt x="1415" y="2206"/>
                  </a:lnTo>
                  <a:lnTo>
                    <a:pt x="1528" y="2178"/>
                  </a:lnTo>
                  <a:lnTo>
                    <a:pt x="1670" y="2122"/>
                  </a:lnTo>
                  <a:lnTo>
                    <a:pt x="1783" y="2065"/>
                  </a:lnTo>
                  <a:lnTo>
                    <a:pt x="1896" y="1980"/>
                  </a:lnTo>
                  <a:lnTo>
                    <a:pt x="2009" y="1867"/>
                  </a:lnTo>
                  <a:lnTo>
                    <a:pt x="2094" y="1754"/>
                  </a:lnTo>
                  <a:lnTo>
                    <a:pt x="2179" y="1612"/>
                  </a:lnTo>
                  <a:lnTo>
                    <a:pt x="2236" y="1414"/>
                  </a:lnTo>
                  <a:lnTo>
                    <a:pt x="2264" y="1188"/>
                  </a:lnTo>
                  <a:lnTo>
                    <a:pt x="2236" y="990"/>
                  </a:lnTo>
                  <a:lnTo>
                    <a:pt x="2179" y="764"/>
                  </a:lnTo>
                  <a:lnTo>
                    <a:pt x="2094" y="566"/>
                  </a:lnTo>
                  <a:lnTo>
                    <a:pt x="1981" y="396"/>
                  </a:lnTo>
                  <a:lnTo>
                    <a:pt x="1839" y="255"/>
                  </a:lnTo>
                  <a:lnTo>
                    <a:pt x="1641" y="142"/>
                  </a:lnTo>
                  <a:lnTo>
                    <a:pt x="1415" y="28"/>
                  </a:lnTo>
                  <a:lnTo>
                    <a:pt x="116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9" name="Google Shape;5789;p40"/>
            <p:cNvSpPr/>
            <p:nvPr/>
          </p:nvSpPr>
          <p:spPr>
            <a:xfrm>
              <a:off x="5032675" y="2100475"/>
              <a:ext cx="152775" cy="151350"/>
            </a:xfrm>
            <a:custGeom>
              <a:avLst/>
              <a:gdLst/>
              <a:ahLst/>
              <a:cxnLst/>
              <a:rect l="l" t="t" r="r" b="b"/>
              <a:pathLst>
                <a:path w="6111" h="6054" extrusionOk="0">
                  <a:moveTo>
                    <a:pt x="1273" y="0"/>
                  </a:moveTo>
                  <a:lnTo>
                    <a:pt x="1104" y="28"/>
                  </a:lnTo>
                  <a:lnTo>
                    <a:pt x="905" y="113"/>
                  </a:lnTo>
                  <a:lnTo>
                    <a:pt x="764" y="255"/>
                  </a:lnTo>
                  <a:lnTo>
                    <a:pt x="651" y="396"/>
                  </a:lnTo>
                  <a:lnTo>
                    <a:pt x="566" y="537"/>
                  </a:lnTo>
                  <a:lnTo>
                    <a:pt x="538" y="707"/>
                  </a:lnTo>
                  <a:lnTo>
                    <a:pt x="538" y="849"/>
                  </a:lnTo>
                  <a:lnTo>
                    <a:pt x="566" y="990"/>
                  </a:lnTo>
                  <a:lnTo>
                    <a:pt x="594" y="1160"/>
                  </a:lnTo>
                  <a:lnTo>
                    <a:pt x="651" y="1301"/>
                  </a:lnTo>
                  <a:lnTo>
                    <a:pt x="736" y="1443"/>
                  </a:lnTo>
                  <a:lnTo>
                    <a:pt x="821" y="1556"/>
                  </a:lnTo>
                  <a:lnTo>
                    <a:pt x="1019" y="1782"/>
                  </a:lnTo>
                  <a:lnTo>
                    <a:pt x="1217" y="2008"/>
                  </a:lnTo>
                  <a:lnTo>
                    <a:pt x="1471" y="2178"/>
                  </a:lnTo>
                  <a:lnTo>
                    <a:pt x="1726" y="2348"/>
                  </a:lnTo>
                  <a:lnTo>
                    <a:pt x="1556" y="2291"/>
                  </a:lnTo>
                  <a:lnTo>
                    <a:pt x="1415" y="2263"/>
                  </a:lnTo>
                  <a:lnTo>
                    <a:pt x="1075" y="2263"/>
                  </a:lnTo>
                  <a:lnTo>
                    <a:pt x="934" y="2291"/>
                  </a:lnTo>
                  <a:lnTo>
                    <a:pt x="764" y="2348"/>
                  </a:lnTo>
                  <a:lnTo>
                    <a:pt x="623" y="2404"/>
                  </a:lnTo>
                  <a:lnTo>
                    <a:pt x="481" y="2489"/>
                  </a:lnTo>
                  <a:lnTo>
                    <a:pt x="368" y="2602"/>
                  </a:lnTo>
                  <a:lnTo>
                    <a:pt x="255" y="2715"/>
                  </a:lnTo>
                  <a:lnTo>
                    <a:pt x="170" y="2857"/>
                  </a:lnTo>
                  <a:lnTo>
                    <a:pt x="85" y="2998"/>
                  </a:lnTo>
                  <a:lnTo>
                    <a:pt x="57" y="3140"/>
                  </a:lnTo>
                  <a:lnTo>
                    <a:pt x="29" y="3310"/>
                  </a:lnTo>
                  <a:lnTo>
                    <a:pt x="0" y="3451"/>
                  </a:lnTo>
                  <a:lnTo>
                    <a:pt x="29" y="3621"/>
                  </a:lnTo>
                  <a:lnTo>
                    <a:pt x="85" y="3762"/>
                  </a:lnTo>
                  <a:lnTo>
                    <a:pt x="142" y="3904"/>
                  </a:lnTo>
                  <a:lnTo>
                    <a:pt x="227" y="4045"/>
                  </a:lnTo>
                  <a:lnTo>
                    <a:pt x="340" y="4158"/>
                  </a:lnTo>
                  <a:lnTo>
                    <a:pt x="481" y="4243"/>
                  </a:lnTo>
                  <a:lnTo>
                    <a:pt x="623" y="4328"/>
                  </a:lnTo>
                  <a:lnTo>
                    <a:pt x="764" y="4384"/>
                  </a:lnTo>
                  <a:lnTo>
                    <a:pt x="1104" y="4384"/>
                  </a:lnTo>
                  <a:lnTo>
                    <a:pt x="1245" y="4356"/>
                  </a:lnTo>
                  <a:lnTo>
                    <a:pt x="1415" y="4328"/>
                  </a:lnTo>
                  <a:lnTo>
                    <a:pt x="1556" y="4243"/>
                  </a:lnTo>
                  <a:lnTo>
                    <a:pt x="1698" y="4158"/>
                  </a:lnTo>
                  <a:lnTo>
                    <a:pt x="1782" y="4073"/>
                  </a:lnTo>
                  <a:lnTo>
                    <a:pt x="1808" y="4030"/>
                  </a:lnTo>
                  <a:lnTo>
                    <a:pt x="1782" y="4102"/>
                  </a:lnTo>
                  <a:lnTo>
                    <a:pt x="1726" y="4441"/>
                  </a:lnTo>
                  <a:lnTo>
                    <a:pt x="1726" y="4752"/>
                  </a:lnTo>
                  <a:lnTo>
                    <a:pt x="1782" y="5063"/>
                  </a:lnTo>
                  <a:lnTo>
                    <a:pt x="1839" y="5233"/>
                  </a:lnTo>
                  <a:lnTo>
                    <a:pt x="1924" y="5374"/>
                  </a:lnTo>
                  <a:lnTo>
                    <a:pt x="2009" y="5516"/>
                  </a:lnTo>
                  <a:lnTo>
                    <a:pt x="2094" y="5657"/>
                  </a:lnTo>
                  <a:lnTo>
                    <a:pt x="2207" y="5770"/>
                  </a:lnTo>
                  <a:lnTo>
                    <a:pt x="2348" y="5884"/>
                  </a:lnTo>
                  <a:lnTo>
                    <a:pt x="2490" y="5940"/>
                  </a:lnTo>
                  <a:lnTo>
                    <a:pt x="2631" y="6025"/>
                  </a:lnTo>
                  <a:lnTo>
                    <a:pt x="2801" y="6053"/>
                  </a:lnTo>
                  <a:lnTo>
                    <a:pt x="3112" y="6053"/>
                  </a:lnTo>
                  <a:lnTo>
                    <a:pt x="3282" y="5997"/>
                  </a:lnTo>
                  <a:lnTo>
                    <a:pt x="3423" y="5940"/>
                  </a:lnTo>
                  <a:lnTo>
                    <a:pt x="3564" y="5855"/>
                  </a:lnTo>
                  <a:lnTo>
                    <a:pt x="3678" y="5742"/>
                  </a:lnTo>
                  <a:lnTo>
                    <a:pt x="3791" y="5601"/>
                  </a:lnTo>
                  <a:lnTo>
                    <a:pt x="3932" y="5261"/>
                  </a:lnTo>
                  <a:lnTo>
                    <a:pt x="3960" y="5120"/>
                  </a:lnTo>
                  <a:lnTo>
                    <a:pt x="3989" y="4950"/>
                  </a:lnTo>
                  <a:lnTo>
                    <a:pt x="3989" y="4809"/>
                  </a:lnTo>
                  <a:lnTo>
                    <a:pt x="3960" y="4639"/>
                  </a:lnTo>
                  <a:lnTo>
                    <a:pt x="3932" y="4469"/>
                  </a:lnTo>
                  <a:lnTo>
                    <a:pt x="3876" y="4300"/>
                  </a:lnTo>
                  <a:lnTo>
                    <a:pt x="4215" y="4667"/>
                  </a:lnTo>
                  <a:lnTo>
                    <a:pt x="4413" y="4837"/>
                  </a:lnTo>
                  <a:lnTo>
                    <a:pt x="4639" y="4978"/>
                  </a:lnTo>
                  <a:lnTo>
                    <a:pt x="4866" y="5092"/>
                  </a:lnTo>
                  <a:lnTo>
                    <a:pt x="5120" y="5148"/>
                  </a:lnTo>
                  <a:lnTo>
                    <a:pt x="5375" y="5148"/>
                  </a:lnTo>
                  <a:lnTo>
                    <a:pt x="5488" y="5120"/>
                  </a:lnTo>
                  <a:lnTo>
                    <a:pt x="5629" y="5092"/>
                  </a:lnTo>
                  <a:lnTo>
                    <a:pt x="5742" y="5007"/>
                  </a:lnTo>
                  <a:lnTo>
                    <a:pt x="5856" y="4894"/>
                  </a:lnTo>
                  <a:lnTo>
                    <a:pt x="5969" y="4780"/>
                  </a:lnTo>
                  <a:lnTo>
                    <a:pt x="6025" y="4639"/>
                  </a:lnTo>
                  <a:lnTo>
                    <a:pt x="6082" y="4498"/>
                  </a:lnTo>
                  <a:lnTo>
                    <a:pt x="6110" y="4328"/>
                  </a:lnTo>
                  <a:lnTo>
                    <a:pt x="6110" y="4186"/>
                  </a:lnTo>
                  <a:lnTo>
                    <a:pt x="6110" y="4017"/>
                  </a:lnTo>
                  <a:lnTo>
                    <a:pt x="6054" y="3875"/>
                  </a:lnTo>
                  <a:lnTo>
                    <a:pt x="5997" y="3734"/>
                  </a:lnTo>
                  <a:lnTo>
                    <a:pt x="5912" y="3592"/>
                  </a:lnTo>
                  <a:lnTo>
                    <a:pt x="5799" y="3479"/>
                  </a:lnTo>
                  <a:lnTo>
                    <a:pt x="5686" y="3366"/>
                  </a:lnTo>
                  <a:lnTo>
                    <a:pt x="5544" y="3281"/>
                  </a:lnTo>
                  <a:lnTo>
                    <a:pt x="5290" y="3111"/>
                  </a:lnTo>
                  <a:lnTo>
                    <a:pt x="4979" y="3027"/>
                  </a:lnTo>
                  <a:lnTo>
                    <a:pt x="4668" y="2998"/>
                  </a:lnTo>
                  <a:lnTo>
                    <a:pt x="4356" y="2998"/>
                  </a:lnTo>
                  <a:lnTo>
                    <a:pt x="4045" y="3027"/>
                  </a:lnTo>
                  <a:lnTo>
                    <a:pt x="4045" y="3027"/>
                  </a:lnTo>
                  <a:lnTo>
                    <a:pt x="4328" y="2715"/>
                  </a:lnTo>
                  <a:lnTo>
                    <a:pt x="4639" y="2376"/>
                  </a:lnTo>
                  <a:lnTo>
                    <a:pt x="4894" y="1980"/>
                  </a:lnTo>
                  <a:lnTo>
                    <a:pt x="5064" y="1584"/>
                  </a:lnTo>
                  <a:lnTo>
                    <a:pt x="5120" y="1414"/>
                  </a:lnTo>
                  <a:lnTo>
                    <a:pt x="5148" y="1216"/>
                  </a:lnTo>
                  <a:lnTo>
                    <a:pt x="5148" y="1018"/>
                  </a:lnTo>
                  <a:lnTo>
                    <a:pt x="5120" y="820"/>
                  </a:lnTo>
                  <a:lnTo>
                    <a:pt x="5064" y="622"/>
                  </a:lnTo>
                  <a:lnTo>
                    <a:pt x="4979" y="453"/>
                  </a:lnTo>
                  <a:lnTo>
                    <a:pt x="4866" y="311"/>
                  </a:lnTo>
                  <a:lnTo>
                    <a:pt x="4696" y="198"/>
                  </a:lnTo>
                  <a:lnTo>
                    <a:pt x="4554" y="141"/>
                  </a:lnTo>
                  <a:lnTo>
                    <a:pt x="4385" y="85"/>
                  </a:lnTo>
                  <a:lnTo>
                    <a:pt x="4215" y="85"/>
                  </a:lnTo>
                  <a:lnTo>
                    <a:pt x="4045" y="113"/>
                  </a:lnTo>
                  <a:lnTo>
                    <a:pt x="3904" y="170"/>
                  </a:lnTo>
                  <a:lnTo>
                    <a:pt x="3734" y="226"/>
                  </a:lnTo>
                  <a:lnTo>
                    <a:pt x="3593" y="311"/>
                  </a:lnTo>
                  <a:lnTo>
                    <a:pt x="3451" y="424"/>
                  </a:lnTo>
                  <a:lnTo>
                    <a:pt x="3197" y="679"/>
                  </a:lnTo>
                  <a:lnTo>
                    <a:pt x="2970" y="990"/>
                  </a:lnTo>
                  <a:lnTo>
                    <a:pt x="2772" y="1329"/>
                  </a:lnTo>
                  <a:lnTo>
                    <a:pt x="2631" y="1669"/>
                  </a:lnTo>
                  <a:lnTo>
                    <a:pt x="2631" y="1443"/>
                  </a:lnTo>
                  <a:lnTo>
                    <a:pt x="2603" y="1245"/>
                  </a:lnTo>
                  <a:lnTo>
                    <a:pt x="2574" y="1047"/>
                  </a:lnTo>
                  <a:lnTo>
                    <a:pt x="2518" y="849"/>
                  </a:lnTo>
                  <a:lnTo>
                    <a:pt x="2433" y="651"/>
                  </a:lnTo>
                  <a:lnTo>
                    <a:pt x="2348" y="481"/>
                  </a:lnTo>
                  <a:lnTo>
                    <a:pt x="2207" y="339"/>
                  </a:lnTo>
                  <a:lnTo>
                    <a:pt x="2065" y="198"/>
                  </a:lnTo>
                  <a:lnTo>
                    <a:pt x="1896" y="85"/>
                  </a:lnTo>
                  <a:lnTo>
                    <a:pt x="1698" y="28"/>
                  </a:lnTo>
                  <a:lnTo>
                    <a:pt x="1500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0" name="Google Shape;5790;p40"/>
            <p:cNvSpPr/>
            <p:nvPr/>
          </p:nvSpPr>
          <p:spPr>
            <a:xfrm>
              <a:off x="5072975" y="2147850"/>
              <a:ext cx="56600" cy="55175"/>
            </a:xfrm>
            <a:custGeom>
              <a:avLst/>
              <a:gdLst/>
              <a:ahLst/>
              <a:cxnLst/>
              <a:rect l="l" t="t" r="r" b="b"/>
              <a:pathLst>
                <a:path w="2264" h="2207" extrusionOk="0">
                  <a:moveTo>
                    <a:pt x="1160" y="0"/>
                  </a:moveTo>
                  <a:lnTo>
                    <a:pt x="906" y="28"/>
                  </a:lnTo>
                  <a:lnTo>
                    <a:pt x="680" y="113"/>
                  </a:lnTo>
                  <a:lnTo>
                    <a:pt x="482" y="226"/>
                  </a:lnTo>
                  <a:lnTo>
                    <a:pt x="312" y="396"/>
                  </a:lnTo>
                  <a:lnTo>
                    <a:pt x="170" y="594"/>
                  </a:lnTo>
                  <a:lnTo>
                    <a:pt x="57" y="792"/>
                  </a:lnTo>
                  <a:lnTo>
                    <a:pt x="1" y="1047"/>
                  </a:lnTo>
                  <a:lnTo>
                    <a:pt x="1" y="1301"/>
                  </a:lnTo>
                  <a:lnTo>
                    <a:pt x="29" y="1415"/>
                  </a:lnTo>
                  <a:lnTo>
                    <a:pt x="86" y="1556"/>
                  </a:lnTo>
                  <a:lnTo>
                    <a:pt x="142" y="1669"/>
                  </a:lnTo>
                  <a:lnTo>
                    <a:pt x="227" y="1782"/>
                  </a:lnTo>
                  <a:lnTo>
                    <a:pt x="340" y="1895"/>
                  </a:lnTo>
                  <a:lnTo>
                    <a:pt x="453" y="1980"/>
                  </a:lnTo>
                  <a:lnTo>
                    <a:pt x="566" y="2065"/>
                  </a:lnTo>
                  <a:lnTo>
                    <a:pt x="708" y="2122"/>
                  </a:lnTo>
                  <a:lnTo>
                    <a:pt x="962" y="2207"/>
                  </a:lnTo>
                  <a:lnTo>
                    <a:pt x="1387" y="2207"/>
                  </a:lnTo>
                  <a:lnTo>
                    <a:pt x="1528" y="2150"/>
                  </a:lnTo>
                  <a:lnTo>
                    <a:pt x="1670" y="2093"/>
                  </a:lnTo>
                  <a:lnTo>
                    <a:pt x="1783" y="2037"/>
                  </a:lnTo>
                  <a:lnTo>
                    <a:pt x="1896" y="1952"/>
                  </a:lnTo>
                  <a:lnTo>
                    <a:pt x="2009" y="1839"/>
                  </a:lnTo>
                  <a:lnTo>
                    <a:pt x="2094" y="1726"/>
                  </a:lnTo>
                  <a:lnTo>
                    <a:pt x="2150" y="1584"/>
                  </a:lnTo>
                  <a:lnTo>
                    <a:pt x="2235" y="1386"/>
                  </a:lnTo>
                  <a:lnTo>
                    <a:pt x="2264" y="1188"/>
                  </a:lnTo>
                  <a:lnTo>
                    <a:pt x="2235" y="962"/>
                  </a:lnTo>
                  <a:lnTo>
                    <a:pt x="2179" y="764"/>
                  </a:lnTo>
                  <a:lnTo>
                    <a:pt x="2094" y="566"/>
                  </a:lnTo>
                  <a:lnTo>
                    <a:pt x="1981" y="368"/>
                  </a:lnTo>
                  <a:lnTo>
                    <a:pt x="1839" y="226"/>
                  </a:lnTo>
                  <a:lnTo>
                    <a:pt x="1641" y="113"/>
                  </a:lnTo>
                  <a:lnTo>
                    <a:pt x="1387" y="28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1" name="Google Shape;5791;p40"/>
            <p:cNvSpPr/>
            <p:nvPr/>
          </p:nvSpPr>
          <p:spPr>
            <a:xfrm>
              <a:off x="4713025" y="2168350"/>
              <a:ext cx="70750" cy="82750"/>
            </a:xfrm>
            <a:custGeom>
              <a:avLst/>
              <a:gdLst/>
              <a:ahLst/>
              <a:cxnLst/>
              <a:rect l="l" t="t" r="r" b="b"/>
              <a:pathLst>
                <a:path w="2830" h="3310" extrusionOk="0">
                  <a:moveTo>
                    <a:pt x="1387" y="0"/>
                  </a:moveTo>
                  <a:lnTo>
                    <a:pt x="1245" y="29"/>
                  </a:lnTo>
                  <a:lnTo>
                    <a:pt x="1104" y="85"/>
                  </a:lnTo>
                  <a:lnTo>
                    <a:pt x="991" y="198"/>
                  </a:lnTo>
                  <a:lnTo>
                    <a:pt x="906" y="312"/>
                  </a:lnTo>
                  <a:lnTo>
                    <a:pt x="878" y="481"/>
                  </a:lnTo>
                  <a:lnTo>
                    <a:pt x="878" y="623"/>
                  </a:lnTo>
                  <a:lnTo>
                    <a:pt x="906" y="764"/>
                  </a:lnTo>
                  <a:lnTo>
                    <a:pt x="963" y="906"/>
                  </a:lnTo>
                  <a:lnTo>
                    <a:pt x="1047" y="1047"/>
                  </a:lnTo>
                  <a:lnTo>
                    <a:pt x="1161" y="1160"/>
                  </a:lnTo>
                  <a:lnTo>
                    <a:pt x="1274" y="1245"/>
                  </a:lnTo>
                  <a:lnTo>
                    <a:pt x="849" y="1245"/>
                  </a:lnTo>
                  <a:lnTo>
                    <a:pt x="623" y="1273"/>
                  </a:lnTo>
                  <a:lnTo>
                    <a:pt x="425" y="1330"/>
                  </a:lnTo>
                  <a:lnTo>
                    <a:pt x="255" y="1415"/>
                  </a:lnTo>
                  <a:lnTo>
                    <a:pt x="114" y="1528"/>
                  </a:lnTo>
                  <a:lnTo>
                    <a:pt x="57" y="1613"/>
                  </a:lnTo>
                  <a:lnTo>
                    <a:pt x="29" y="1698"/>
                  </a:lnTo>
                  <a:lnTo>
                    <a:pt x="1" y="1783"/>
                  </a:lnTo>
                  <a:lnTo>
                    <a:pt x="29" y="1896"/>
                  </a:lnTo>
                  <a:lnTo>
                    <a:pt x="86" y="2037"/>
                  </a:lnTo>
                  <a:lnTo>
                    <a:pt x="199" y="2150"/>
                  </a:lnTo>
                  <a:lnTo>
                    <a:pt x="340" y="2235"/>
                  </a:lnTo>
                  <a:lnTo>
                    <a:pt x="482" y="2263"/>
                  </a:lnTo>
                  <a:lnTo>
                    <a:pt x="651" y="2292"/>
                  </a:lnTo>
                  <a:lnTo>
                    <a:pt x="849" y="2263"/>
                  </a:lnTo>
                  <a:lnTo>
                    <a:pt x="1019" y="2235"/>
                  </a:lnTo>
                  <a:lnTo>
                    <a:pt x="1189" y="2207"/>
                  </a:lnTo>
                  <a:lnTo>
                    <a:pt x="1047" y="2320"/>
                  </a:lnTo>
                  <a:lnTo>
                    <a:pt x="934" y="2490"/>
                  </a:lnTo>
                  <a:lnTo>
                    <a:pt x="849" y="2659"/>
                  </a:lnTo>
                  <a:lnTo>
                    <a:pt x="821" y="2857"/>
                  </a:lnTo>
                  <a:lnTo>
                    <a:pt x="849" y="2942"/>
                  </a:lnTo>
                  <a:lnTo>
                    <a:pt x="878" y="3055"/>
                  </a:lnTo>
                  <a:lnTo>
                    <a:pt x="934" y="3140"/>
                  </a:lnTo>
                  <a:lnTo>
                    <a:pt x="991" y="3197"/>
                  </a:lnTo>
                  <a:lnTo>
                    <a:pt x="1076" y="3253"/>
                  </a:lnTo>
                  <a:lnTo>
                    <a:pt x="1161" y="3310"/>
                  </a:lnTo>
                  <a:lnTo>
                    <a:pt x="1359" y="3310"/>
                  </a:lnTo>
                  <a:lnTo>
                    <a:pt x="1500" y="3253"/>
                  </a:lnTo>
                  <a:lnTo>
                    <a:pt x="1585" y="3169"/>
                  </a:lnTo>
                  <a:lnTo>
                    <a:pt x="1670" y="3027"/>
                  </a:lnTo>
                  <a:lnTo>
                    <a:pt x="1726" y="2886"/>
                  </a:lnTo>
                  <a:lnTo>
                    <a:pt x="1755" y="2603"/>
                  </a:lnTo>
                  <a:lnTo>
                    <a:pt x="1755" y="2461"/>
                  </a:lnTo>
                  <a:lnTo>
                    <a:pt x="1726" y="2320"/>
                  </a:lnTo>
                  <a:lnTo>
                    <a:pt x="1811" y="2461"/>
                  </a:lnTo>
                  <a:lnTo>
                    <a:pt x="1896" y="2575"/>
                  </a:lnTo>
                  <a:lnTo>
                    <a:pt x="2009" y="2659"/>
                  </a:lnTo>
                  <a:lnTo>
                    <a:pt x="2151" y="2716"/>
                  </a:lnTo>
                  <a:lnTo>
                    <a:pt x="2320" y="2744"/>
                  </a:lnTo>
                  <a:lnTo>
                    <a:pt x="2462" y="2716"/>
                  </a:lnTo>
                  <a:lnTo>
                    <a:pt x="2603" y="2659"/>
                  </a:lnTo>
                  <a:lnTo>
                    <a:pt x="2716" y="2546"/>
                  </a:lnTo>
                  <a:lnTo>
                    <a:pt x="2801" y="2405"/>
                  </a:lnTo>
                  <a:lnTo>
                    <a:pt x="2829" y="2263"/>
                  </a:lnTo>
                  <a:lnTo>
                    <a:pt x="2801" y="2094"/>
                  </a:lnTo>
                  <a:lnTo>
                    <a:pt x="2716" y="1981"/>
                  </a:lnTo>
                  <a:lnTo>
                    <a:pt x="2603" y="1867"/>
                  </a:lnTo>
                  <a:lnTo>
                    <a:pt x="2490" y="1783"/>
                  </a:lnTo>
                  <a:lnTo>
                    <a:pt x="2349" y="1754"/>
                  </a:lnTo>
                  <a:lnTo>
                    <a:pt x="2490" y="1669"/>
                  </a:lnTo>
                  <a:lnTo>
                    <a:pt x="2603" y="1556"/>
                  </a:lnTo>
                  <a:lnTo>
                    <a:pt x="2716" y="1443"/>
                  </a:lnTo>
                  <a:lnTo>
                    <a:pt x="2773" y="1302"/>
                  </a:lnTo>
                  <a:lnTo>
                    <a:pt x="2829" y="1160"/>
                  </a:lnTo>
                  <a:lnTo>
                    <a:pt x="2829" y="991"/>
                  </a:lnTo>
                  <a:lnTo>
                    <a:pt x="2801" y="849"/>
                  </a:lnTo>
                  <a:lnTo>
                    <a:pt x="2716" y="708"/>
                  </a:lnTo>
                  <a:lnTo>
                    <a:pt x="2575" y="623"/>
                  </a:lnTo>
                  <a:lnTo>
                    <a:pt x="2433" y="566"/>
                  </a:lnTo>
                  <a:lnTo>
                    <a:pt x="2292" y="566"/>
                  </a:lnTo>
                  <a:lnTo>
                    <a:pt x="2122" y="595"/>
                  </a:lnTo>
                  <a:lnTo>
                    <a:pt x="1981" y="679"/>
                  </a:lnTo>
                  <a:lnTo>
                    <a:pt x="1868" y="793"/>
                  </a:lnTo>
                  <a:lnTo>
                    <a:pt x="1783" y="934"/>
                  </a:lnTo>
                  <a:lnTo>
                    <a:pt x="1811" y="679"/>
                  </a:lnTo>
                  <a:lnTo>
                    <a:pt x="1811" y="425"/>
                  </a:lnTo>
                  <a:lnTo>
                    <a:pt x="1755" y="312"/>
                  </a:lnTo>
                  <a:lnTo>
                    <a:pt x="1698" y="198"/>
                  </a:lnTo>
                  <a:lnTo>
                    <a:pt x="1641" y="114"/>
                  </a:lnTo>
                  <a:lnTo>
                    <a:pt x="1528" y="29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2" name="Google Shape;5792;p40"/>
            <p:cNvSpPr/>
            <p:nvPr/>
          </p:nvSpPr>
          <p:spPr>
            <a:xfrm>
              <a:off x="4740625" y="2198050"/>
              <a:ext cx="26875" cy="26900"/>
            </a:xfrm>
            <a:custGeom>
              <a:avLst/>
              <a:gdLst/>
              <a:ahLst/>
              <a:cxnLst/>
              <a:rect l="l" t="t" r="r" b="b"/>
              <a:pathLst>
                <a:path w="1075" h="1076" extrusionOk="0">
                  <a:moveTo>
                    <a:pt x="566" y="1"/>
                  </a:moveTo>
                  <a:lnTo>
                    <a:pt x="396" y="29"/>
                  </a:lnTo>
                  <a:lnTo>
                    <a:pt x="311" y="57"/>
                  </a:lnTo>
                  <a:lnTo>
                    <a:pt x="226" y="114"/>
                  </a:lnTo>
                  <a:lnTo>
                    <a:pt x="141" y="199"/>
                  </a:lnTo>
                  <a:lnTo>
                    <a:pt x="85" y="283"/>
                  </a:lnTo>
                  <a:lnTo>
                    <a:pt x="57" y="368"/>
                  </a:lnTo>
                  <a:lnTo>
                    <a:pt x="28" y="453"/>
                  </a:lnTo>
                  <a:lnTo>
                    <a:pt x="0" y="566"/>
                  </a:lnTo>
                  <a:lnTo>
                    <a:pt x="28" y="679"/>
                  </a:lnTo>
                  <a:lnTo>
                    <a:pt x="57" y="793"/>
                  </a:lnTo>
                  <a:lnTo>
                    <a:pt x="141" y="877"/>
                  </a:lnTo>
                  <a:lnTo>
                    <a:pt x="226" y="962"/>
                  </a:lnTo>
                  <a:lnTo>
                    <a:pt x="311" y="1019"/>
                  </a:lnTo>
                  <a:lnTo>
                    <a:pt x="424" y="1047"/>
                  </a:lnTo>
                  <a:lnTo>
                    <a:pt x="537" y="1075"/>
                  </a:lnTo>
                  <a:lnTo>
                    <a:pt x="651" y="1075"/>
                  </a:lnTo>
                  <a:lnTo>
                    <a:pt x="764" y="1047"/>
                  </a:lnTo>
                  <a:lnTo>
                    <a:pt x="877" y="991"/>
                  </a:lnTo>
                  <a:lnTo>
                    <a:pt x="962" y="906"/>
                  </a:lnTo>
                  <a:lnTo>
                    <a:pt x="1047" y="793"/>
                  </a:lnTo>
                  <a:lnTo>
                    <a:pt x="1075" y="679"/>
                  </a:lnTo>
                  <a:lnTo>
                    <a:pt x="1075" y="538"/>
                  </a:lnTo>
                  <a:lnTo>
                    <a:pt x="1047" y="397"/>
                  </a:lnTo>
                  <a:lnTo>
                    <a:pt x="990" y="255"/>
                  </a:lnTo>
                  <a:lnTo>
                    <a:pt x="905" y="170"/>
                  </a:lnTo>
                  <a:lnTo>
                    <a:pt x="820" y="85"/>
                  </a:lnTo>
                  <a:lnTo>
                    <a:pt x="679" y="29"/>
                  </a:lnTo>
                  <a:lnTo>
                    <a:pt x="56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3" name="Google Shape;5793;p40"/>
            <p:cNvSpPr/>
            <p:nvPr/>
          </p:nvSpPr>
          <p:spPr>
            <a:xfrm>
              <a:off x="4150850" y="1875575"/>
              <a:ext cx="70725" cy="82775"/>
            </a:xfrm>
            <a:custGeom>
              <a:avLst/>
              <a:gdLst/>
              <a:ahLst/>
              <a:cxnLst/>
              <a:rect l="l" t="t" r="r" b="b"/>
              <a:pathLst>
                <a:path w="2829" h="3311" extrusionOk="0">
                  <a:moveTo>
                    <a:pt x="1245" y="1"/>
                  </a:moveTo>
                  <a:lnTo>
                    <a:pt x="1103" y="86"/>
                  </a:lnTo>
                  <a:lnTo>
                    <a:pt x="990" y="171"/>
                  </a:lnTo>
                  <a:lnTo>
                    <a:pt x="934" y="312"/>
                  </a:lnTo>
                  <a:lnTo>
                    <a:pt x="877" y="454"/>
                  </a:lnTo>
                  <a:lnTo>
                    <a:pt x="877" y="623"/>
                  </a:lnTo>
                  <a:lnTo>
                    <a:pt x="905" y="765"/>
                  </a:lnTo>
                  <a:lnTo>
                    <a:pt x="962" y="906"/>
                  </a:lnTo>
                  <a:lnTo>
                    <a:pt x="1047" y="1019"/>
                  </a:lnTo>
                  <a:lnTo>
                    <a:pt x="1160" y="1132"/>
                  </a:lnTo>
                  <a:lnTo>
                    <a:pt x="1273" y="1246"/>
                  </a:lnTo>
                  <a:lnTo>
                    <a:pt x="1047" y="1217"/>
                  </a:lnTo>
                  <a:lnTo>
                    <a:pt x="849" y="1246"/>
                  </a:lnTo>
                  <a:lnTo>
                    <a:pt x="622" y="1274"/>
                  </a:lnTo>
                  <a:lnTo>
                    <a:pt x="424" y="1302"/>
                  </a:lnTo>
                  <a:lnTo>
                    <a:pt x="255" y="1387"/>
                  </a:lnTo>
                  <a:lnTo>
                    <a:pt x="113" y="1528"/>
                  </a:lnTo>
                  <a:lnTo>
                    <a:pt x="57" y="1613"/>
                  </a:lnTo>
                  <a:lnTo>
                    <a:pt x="28" y="1698"/>
                  </a:lnTo>
                  <a:lnTo>
                    <a:pt x="0" y="1783"/>
                  </a:lnTo>
                  <a:lnTo>
                    <a:pt x="28" y="1868"/>
                  </a:lnTo>
                  <a:lnTo>
                    <a:pt x="85" y="2038"/>
                  </a:lnTo>
                  <a:lnTo>
                    <a:pt x="198" y="2151"/>
                  </a:lnTo>
                  <a:lnTo>
                    <a:pt x="340" y="2236"/>
                  </a:lnTo>
                  <a:lnTo>
                    <a:pt x="481" y="2264"/>
                  </a:lnTo>
                  <a:lnTo>
                    <a:pt x="849" y="2264"/>
                  </a:lnTo>
                  <a:lnTo>
                    <a:pt x="1047" y="2236"/>
                  </a:lnTo>
                  <a:lnTo>
                    <a:pt x="1188" y="2179"/>
                  </a:lnTo>
                  <a:lnTo>
                    <a:pt x="1047" y="2320"/>
                  </a:lnTo>
                  <a:lnTo>
                    <a:pt x="934" y="2490"/>
                  </a:lnTo>
                  <a:lnTo>
                    <a:pt x="849" y="2660"/>
                  </a:lnTo>
                  <a:lnTo>
                    <a:pt x="820" y="2858"/>
                  </a:lnTo>
                  <a:lnTo>
                    <a:pt x="849" y="2943"/>
                  </a:lnTo>
                  <a:lnTo>
                    <a:pt x="877" y="3028"/>
                  </a:lnTo>
                  <a:lnTo>
                    <a:pt x="934" y="3112"/>
                  </a:lnTo>
                  <a:lnTo>
                    <a:pt x="990" y="3197"/>
                  </a:lnTo>
                  <a:lnTo>
                    <a:pt x="1075" y="3254"/>
                  </a:lnTo>
                  <a:lnTo>
                    <a:pt x="1160" y="3282"/>
                  </a:lnTo>
                  <a:lnTo>
                    <a:pt x="1245" y="3310"/>
                  </a:lnTo>
                  <a:lnTo>
                    <a:pt x="1358" y="3310"/>
                  </a:lnTo>
                  <a:lnTo>
                    <a:pt x="1499" y="3254"/>
                  </a:lnTo>
                  <a:lnTo>
                    <a:pt x="1584" y="3141"/>
                  </a:lnTo>
                  <a:lnTo>
                    <a:pt x="1669" y="3028"/>
                  </a:lnTo>
                  <a:lnTo>
                    <a:pt x="1726" y="2886"/>
                  </a:lnTo>
                  <a:lnTo>
                    <a:pt x="1754" y="2603"/>
                  </a:lnTo>
                  <a:lnTo>
                    <a:pt x="1754" y="2462"/>
                  </a:lnTo>
                  <a:lnTo>
                    <a:pt x="1726" y="2320"/>
                  </a:lnTo>
                  <a:lnTo>
                    <a:pt x="1810" y="2462"/>
                  </a:lnTo>
                  <a:lnTo>
                    <a:pt x="1895" y="2575"/>
                  </a:lnTo>
                  <a:lnTo>
                    <a:pt x="2037" y="2660"/>
                  </a:lnTo>
                  <a:lnTo>
                    <a:pt x="2178" y="2716"/>
                  </a:lnTo>
                  <a:lnTo>
                    <a:pt x="2320" y="2745"/>
                  </a:lnTo>
                  <a:lnTo>
                    <a:pt x="2461" y="2716"/>
                  </a:lnTo>
                  <a:lnTo>
                    <a:pt x="2602" y="2632"/>
                  </a:lnTo>
                  <a:lnTo>
                    <a:pt x="2716" y="2547"/>
                  </a:lnTo>
                  <a:lnTo>
                    <a:pt x="2800" y="2405"/>
                  </a:lnTo>
                  <a:lnTo>
                    <a:pt x="2829" y="2264"/>
                  </a:lnTo>
                  <a:lnTo>
                    <a:pt x="2800" y="2094"/>
                  </a:lnTo>
                  <a:lnTo>
                    <a:pt x="2716" y="1953"/>
                  </a:lnTo>
                  <a:lnTo>
                    <a:pt x="2602" y="1868"/>
                  </a:lnTo>
                  <a:lnTo>
                    <a:pt x="2489" y="1783"/>
                  </a:lnTo>
                  <a:lnTo>
                    <a:pt x="2348" y="1755"/>
                  </a:lnTo>
                  <a:lnTo>
                    <a:pt x="2301" y="1755"/>
                  </a:lnTo>
                  <a:lnTo>
                    <a:pt x="2348" y="1726"/>
                  </a:lnTo>
                  <a:lnTo>
                    <a:pt x="2489" y="1670"/>
                  </a:lnTo>
                  <a:lnTo>
                    <a:pt x="2602" y="1557"/>
                  </a:lnTo>
                  <a:lnTo>
                    <a:pt x="2716" y="1444"/>
                  </a:lnTo>
                  <a:lnTo>
                    <a:pt x="2800" y="1302"/>
                  </a:lnTo>
                  <a:lnTo>
                    <a:pt x="2829" y="1132"/>
                  </a:lnTo>
                  <a:lnTo>
                    <a:pt x="2829" y="991"/>
                  </a:lnTo>
                  <a:lnTo>
                    <a:pt x="2800" y="850"/>
                  </a:lnTo>
                  <a:lnTo>
                    <a:pt x="2716" y="708"/>
                  </a:lnTo>
                  <a:lnTo>
                    <a:pt x="2602" y="595"/>
                  </a:lnTo>
                  <a:lnTo>
                    <a:pt x="2433" y="538"/>
                  </a:lnTo>
                  <a:lnTo>
                    <a:pt x="2291" y="538"/>
                  </a:lnTo>
                  <a:lnTo>
                    <a:pt x="2122" y="595"/>
                  </a:lnTo>
                  <a:lnTo>
                    <a:pt x="1980" y="680"/>
                  </a:lnTo>
                  <a:lnTo>
                    <a:pt x="1867" y="765"/>
                  </a:lnTo>
                  <a:lnTo>
                    <a:pt x="1782" y="906"/>
                  </a:lnTo>
                  <a:lnTo>
                    <a:pt x="1810" y="680"/>
                  </a:lnTo>
                  <a:lnTo>
                    <a:pt x="1810" y="425"/>
                  </a:lnTo>
                  <a:lnTo>
                    <a:pt x="1754" y="312"/>
                  </a:lnTo>
                  <a:lnTo>
                    <a:pt x="1697" y="199"/>
                  </a:lnTo>
                  <a:lnTo>
                    <a:pt x="1641" y="86"/>
                  </a:lnTo>
                  <a:lnTo>
                    <a:pt x="1528" y="29"/>
                  </a:lnTo>
                  <a:lnTo>
                    <a:pt x="1386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4" name="Google Shape;5794;p40"/>
            <p:cNvSpPr/>
            <p:nvPr/>
          </p:nvSpPr>
          <p:spPr>
            <a:xfrm>
              <a:off x="4179125" y="1905275"/>
              <a:ext cx="26900" cy="26900"/>
            </a:xfrm>
            <a:custGeom>
              <a:avLst/>
              <a:gdLst/>
              <a:ahLst/>
              <a:cxnLst/>
              <a:rect l="l" t="t" r="r" b="b"/>
              <a:pathLst>
                <a:path w="1076" h="1076" extrusionOk="0">
                  <a:moveTo>
                    <a:pt x="368" y="1"/>
                  </a:moveTo>
                  <a:lnTo>
                    <a:pt x="283" y="58"/>
                  </a:lnTo>
                  <a:lnTo>
                    <a:pt x="199" y="114"/>
                  </a:lnTo>
                  <a:lnTo>
                    <a:pt x="142" y="171"/>
                  </a:lnTo>
                  <a:lnTo>
                    <a:pt x="57" y="256"/>
                  </a:lnTo>
                  <a:lnTo>
                    <a:pt x="29" y="369"/>
                  </a:lnTo>
                  <a:lnTo>
                    <a:pt x="1" y="454"/>
                  </a:lnTo>
                  <a:lnTo>
                    <a:pt x="1" y="567"/>
                  </a:lnTo>
                  <a:lnTo>
                    <a:pt x="1" y="652"/>
                  </a:lnTo>
                  <a:lnTo>
                    <a:pt x="29" y="765"/>
                  </a:lnTo>
                  <a:lnTo>
                    <a:pt x="114" y="878"/>
                  </a:lnTo>
                  <a:lnTo>
                    <a:pt x="199" y="963"/>
                  </a:lnTo>
                  <a:lnTo>
                    <a:pt x="283" y="1019"/>
                  </a:lnTo>
                  <a:lnTo>
                    <a:pt x="397" y="1048"/>
                  </a:lnTo>
                  <a:lnTo>
                    <a:pt x="510" y="1076"/>
                  </a:lnTo>
                  <a:lnTo>
                    <a:pt x="623" y="1048"/>
                  </a:lnTo>
                  <a:lnTo>
                    <a:pt x="736" y="1019"/>
                  </a:lnTo>
                  <a:lnTo>
                    <a:pt x="849" y="963"/>
                  </a:lnTo>
                  <a:lnTo>
                    <a:pt x="934" y="906"/>
                  </a:lnTo>
                  <a:lnTo>
                    <a:pt x="1019" y="793"/>
                  </a:lnTo>
                  <a:lnTo>
                    <a:pt x="1047" y="652"/>
                  </a:lnTo>
                  <a:lnTo>
                    <a:pt x="1075" y="510"/>
                  </a:lnTo>
                  <a:lnTo>
                    <a:pt x="1047" y="397"/>
                  </a:lnTo>
                  <a:lnTo>
                    <a:pt x="991" y="256"/>
                  </a:lnTo>
                  <a:lnTo>
                    <a:pt x="906" y="142"/>
                  </a:lnTo>
                  <a:lnTo>
                    <a:pt x="793" y="58"/>
                  </a:lnTo>
                  <a:lnTo>
                    <a:pt x="65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5" name="Google Shape;5795;p40"/>
            <p:cNvSpPr/>
            <p:nvPr/>
          </p:nvSpPr>
          <p:spPr>
            <a:xfrm>
              <a:off x="4440775" y="1631625"/>
              <a:ext cx="70025" cy="82750"/>
            </a:xfrm>
            <a:custGeom>
              <a:avLst/>
              <a:gdLst/>
              <a:ahLst/>
              <a:cxnLst/>
              <a:rect l="l" t="t" r="r" b="b"/>
              <a:pathLst>
                <a:path w="2801" h="3310" extrusionOk="0">
                  <a:moveTo>
                    <a:pt x="1217" y="0"/>
                  </a:moveTo>
                  <a:lnTo>
                    <a:pt x="1075" y="85"/>
                  </a:lnTo>
                  <a:lnTo>
                    <a:pt x="962" y="170"/>
                  </a:lnTo>
                  <a:lnTo>
                    <a:pt x="906" y="311"/>
                  </a:lnTo>
                  <a:lnTo>
                    <a:pt x="877" y="453"/>
                  </a:lnTo>
                  <a:lnTo>
                    <a:pt x="849" y="594"/>
                  </a:lnTo>
                  <a:lnTo>
                    <a:pt x="906" y="764"/>
                  </a:lnTo>
                  <a:lnTo>
                    <a:pt x="962" y="905"/>
                  </a:lnTo>
                  <a:lnTo>
                    <a:pt x="1047" y="1018"/>
                  </a:lnTo>
                  <a:lnTo>
                    <a:pt x="1132" y="1132"/>
                  </a:lnTo>
                  <a:lnTo>
                    <a:pt x="1245" y="1245"/>
                  </a:lnTo>
                  <a:lnTo>
                    <a:pt x="1245" y="1245"/>
                  </a:lnTo>
                  <a:lnTo>
                    <a:pt x="1047" y="1216"/>
                  </a:lnTo>
                  <a:lnTo>
                    <a:pt x="821" y="1216"/>
                  </a:lnTo>
                  <a:lnTo>
                    <a:pt x="595" y="1245"/>
                  </a:lnTo>
                  <a:lnTo>
                    <a:pt x="397" y="1301"/>
                  </a:lnTo>
                  <a:lnTo>
                    <a:pt x="227" y="1386"/>
                  </a:lnTo>
                  <a:lnTo>
                    <a:pt x="85" y="1528"/>
                  </a:lnTo>
                  <a:lnTo>
                    <a:pt x="29" y="1612"/>
                  </a:lnTo>
                  <a:lnTo>
                    <a:pt x="1" y="1697"/>
                  </a:lnTo>
                  <a:lnTo>
                    <a:pt x="1" y="1782"/>
                  </a:lnTo>
                  <a:lnTo>
                    <a:pt x="1" y="1867"/>
                  </a:lnTo>
                  <a:lnTo>
                    <a:pt x="57" y="2009"/>
                  </a:lnTo>
                  <a:lnTo>
                    <a:pt x="170" y="2122"/>
                  </a:lnTo>
                  <a:lnTo>
                    <a:pt x="312" y="2207"/>
                  </a:lnTo>
                  <a:lnTo>
                    <a:pt x="481" y="2263"/>
                  </a:lnTo>
                  <a:lnTo>
                    <a:pt x="821" y="2263"/>
                  </a:lnTo>
                  <a:lnTo>
                    <a:pt x="1019" y="2235"/>
                  </a:lnTo>
                  <a:lnTo>
                    <a:pt x="1189" y="2178"/>
                  </a:lnTo>
                  <a:lnTo>
                    <a:pt x="1019" y="2320"/>
                  </a:lnTo>
                  <a:lnTo>
                    <a:pt x="906" y="2461"/>
                  </a:lnTo>
                  <a:lnTo>
                    <a:pt x="821" y="2659"/>
                  </a:lnTo>
                  <a:lnTo>
                    <a:pt x="821" y="2829"/>
                  </a:lnTo>
                  <a:lnTo>
                    <a:pt x="821" y="2942"/>
                  </a:lnTo>
                  <a:lnTo>
                    <a:pt x="849" y="3027"/>
                  </a:lnTo>
                  <a:lnTo>
                    <a:pt x="906" y="3112"/>
                  </a:lnTo>
                  <a:lnTo>
                    <a:pt x="991" y="3197"/>
                  </a:lnTo>
                  <a:lnTo>
                    <a:pt x="1047" y="3253"/>
                  </a:lnTo>
                  <a:lnTo>
                    <a:pt x="1132" y="3281"/>
                  </a:lnTo>
                  <a:lnTo>
                    <a:pt x="1245" y="3310"/>
                  </a:lnTo>
                  <a:lnTo>
                    <a:pt x="1330" y="3310"/>
                  </a:lnTo>
                  <a:lnTo>
                    <a:pt x="1471" y="3253"/>
                  </a:lnTo>
                  <a:lnTo>
                    <a:pt x="1585" y="3140"/>
                  </a:lnTo>
                  <a:lnTo>
                    <a:pt x="1641" y="3027"/>
                  </a:lnTo>
                  <a:lnTo>
                    <a:pt x="1698" y="2885"/>
                  </a:lnTo>
                  <a:lnTo>
                    <a:pt x="1726" y="2603"/>
                  </a:lnTo>
                  <a:lnTo>
                    <a:pt x="1726" y="2461"/>
                  </a:lnTo>
                  <a:lnTo>
                    <a:pt x="1698" y="2320"/>
                  </a:lnTo>
                  <a:lnTo>
                    <a:pt x="1783" y="2433"/>
                  </a:lnTo>
                  <a:lnTo>
                    <a:pt x="1867" y="2574"/>
                  </a:lnTo>
                  <a:lnTo>
                    <a:pt x="2009" y="2659"/>
                  </a:lnTo>
                  <a:lnTo>
                    <a:pt x="2150" y="2716"/>
                  </a:lnTo>
                  <a:lnTo>
                    <a:pt x="2292" y="2716"/>
                  </a:lnTo>
                  <a:lnTo>
                    <a:pt x="2461" y="2687"/>
                  </a:lnTo>
                  <a:lnTo>
                    <a:pt x="2575" y="2631"/>
                  </a:lnTo>
                  <a:lnTo>
                    <a:pt x="2688" y="2518"/>
                  </a:lnTo>
                  <a:lnTo>
                    <a:pt x="2773" y="2405"/>
                  </a:lnTo>
                  <a:lnTo>
                    <a:pt x="2801" y="2235"/>
                  </a:lnTo>
                  <a:lnTo>
                    <a:pt x="2773" y="2093"/>
                  </a:lnTo>
                  <a:lnTo>
                    <a:pt x="2716" y="1952"/>
                  </a:lnTo>
                  <a:lnTo>
                    <a:pt x="2603" y="1839"/>
                  </a:lnTo>
                  <a:lnTo>
                    <a:pt x="2461" y="1782"/>
                  </a:lnTo>
                  <a:lnTo>
                    <a:pt x="2320" y="1754"/>
                  </a:lnTo>
                  <a:lnTo>
                    <a:pt x="2263" y="1754"/>
                  </a:lnTo>
                  <a:lnTo>
                    <a:pt x="2179" y="1782"/>
                  </a:lnTo>
                  <a:lnTo>
                    <a:pt x="2179" y="1782"/>
                  </a:lnTo>
                  <a:lnTo>
                    <a:pt x="2320" y="1726"/>
                  </a:lnTo>
                  <a:lnTo>
                    <a:pt x="2461" y="1641"/>
                  </a:lnTo>
                  <a:lnTo>
                    <a:pt x="2603" y="1556"/>
                  </a:lnTo>
                  <a:lnTo>
                    <a:pt x="2688" y="1443"/>
                  </a:lnTo>
                  <a:lnTo>
                    <a:pt x="2773" y="1301"/>
                  </a:lnTo>
                  <a:lnTo>
                    <a:pt x="2801" y="1132"/>
                  </a:lnTo>
                  <a:lnTo>
                    <a:pt x="2801" y="990"/>
                  </a:lnTo>
                  <a:lnTo>
                    <a:pt x="2773" y="820"/>
                  </a:lnTo>
                  <a:lnTo>
                    <a:pt x="2688" y="707"/>
                  </a:lnTo>
                  <a:lnTo>
                    <a:pt x="2575" y="594"/>
                  </a:lnTo>
                  <a:lnTo>
                    <a:pt x="2433" y="538"/>
                  </a:lnTo>
                  <a:lnTo>
                    <a:pt x="2263" y="538"/>
                  </a:lnTo>
                  <a:lnTo>
                    <a:pt x="2094" y="594"/>
                  </a:lnTo>
                  <a:lnTo>
                    <a:pt x="1981" y="651"/>
                  </a:lnTo>
                  <a:lnTo>
                    <a:pt x="1867" y="764"/>
                  </a:lnTo>
                  <a:lnTo>
                    <a:pt x="1754" y="905"/>
                  </a:lnTo>
                  <a:lnTo>
                    <a:pt x="1783" y="651"/>
                  </a:lnTo>
                  <a:lnTo>
                    <a:pt x="1783" y="424"/>
                  </a:lnTo>
                  <a:lnTo>
                    <a:pt x="1754" y="283"/>
                  </a:lnTo>
                  <a:lnTo>
                    <a:pt x="1698" y="198"/>
                  </a:lnTo>
                  <a:lnTo>
                    <a:pt x="1613" y="85"/>
                  </a:lnTo>
                  <a:lnTo>
                    <a:pt x="1500" y="28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6" name="Google Shape;5796;p40"/>
            <p:cNvSpPr/>
            <p:nvPr/>
          </p:nvSpPr>
          <p:spPr>
            <a:xfrm>
              <a:off x="4468350" y="1661325"/>
              <a:ext cx="26900" cy="26175"/>
            </a:xfrm>
            <a:custGeom>
              <a:avLst/>
              <a:gdLst/>
              <a:ahLst/>
              <a:cxnLst/>
              <a:rect l="l" t="t" r="r" b="b"/>
              <a:pathLst>
                <a:path w="1076" h="1047" extrusionOk="0">
                  <a:moveTo>
                    <a:pt x="397" y="0"/>
                  </a:moveTo>
                  <a:lnTo>
                    <a:pt x="284" y="57"/>
                  </a:lnTo>
                  <a:lnTo>
                    <a:pt x="199" y="113"/>
                  </a:lnTo>
                  <a:lnTo>
                    <a:pt x="142" y="170"/>
                  </a:lnTo>
                  <a:lnTo>
                    <a:pt x="86" y="255"/>
                  </a:lnTo>
                  <a:lnTo>
                    <a:pt x="29" y="340"/>
                  </a:lnTo>
                  <a:lnTo>
                    <a:pt x="1" y="453"/>
                  </a:lnTo>
                  <a:lnTo>
                    <a:pt x="1" y="566"/>
                  </a:lnTo>
                  <a:lnTo>
                    <a:pt x="1" y="651"/>
                  </a:lnTo>
                  <a:lnTo>
                    <a:pt x="57" y="764"/>
                  </a:lnTo>
                  <a:lnTo>
                    <a:pt x="114" y="877"/>
                  </a:lnTo>
                  <a:lnTo>
                    <a:pt x="199" y="962"/>
                  </a:lnTo>
                  <a:lnTo>
                    <a:pt x="312" y="1019"/>
                  </a:lnTo>
                  <a:lnTo>
                    <a:pt x="425" y="1047"/>
                  </a:lnTo>
                  <a:lnTo>
                    <a:pt x="651" y="1047"/>
                  </a:lnTo>
                  <a:lnTo>
                    <a:pt x="764" y="1019"/>
                  </a:lnTo>
                  <a:lnTo>
                    <a:pt x="849" y="962"/>
                  </a:lnTo>
                  <a:lnTo>
                    <a:pt x="962" y="905"/>
                  </a:lnTo>
                  <a:lnTo>
                    <a:pt x="1019" y="792"/>
                  </a:lnTo>
                  <a:lnTo>
                    <a:pt x="1047" y="651"/>
                  </a:lnTo>
                  <a:lnTo>
                    <a:pt x="1076" y="509"/>
                  </a:lnTo>
                  <a:lnTo>
                    <a:pt x="1047" y="368"/>
                  </a:lnTo>
                  <a:lnTo>
                    <a:pt x="991" y="255"/>
                  </a:lnTo>
                  <a:lnTo>
                    <a:pt x="906" y="142"/>
                  </a:lnTo>
                  <a:lnTo>
                    <a:pt x="793" y="57"/>
                  </a:lnTo>
                  <a:lnTo>
                    <a:pt x="68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7" name="Google Shape;5797;p40"/>
            <p:cNvSpPr/>
            <p:nvPr/>
          </p:nvSpPr>
          <p:spPr>
            <a:xfrm>
              <a:off x="4541900" y="2294925"/>
              <a:ext cx="101850" cy="101150"/>
            </a:xfrm>
            <a:custGeom>
              <a:avLst/>
              <a:gdLst/>
              <a:ahLst/>
              <a:cxnLst/>
              <a:rect l="l" t="t" r="r" b="b"/>
              <a:pathLst>
                <a:path w="4074" h="4046" extrusionOk="0">
                  <a:moveTo>
                    <a:pt x="849" y="1"/>
                  </a:moveTo>
                  <a:lnTo>
                    <a:pt x="736" y="29"/>
                  </a:lnTo>
                  <a:lnTo>
                    <a:pt x="595" y="86"/>
                  </a:lnTo>
                  <a:lnTo>
                    <a:pt x="510" y="170"/>
                  </a:lnTo>
                  <a:lnTo>
                    <a:pt x="425" y="255"/>
                  </a:lnTo>
                  <a:lnTo>
                    <a:pt x="397" y="368"/>
                  </a:lnTo>
                  <a:lnTo>
                    <a:pt x="368" y="453"/>
                  </a:lnTo>
                  <a:lnTo>
                    <a:pt x="368" y="651"/>
                  </a:lnTo>
                  <a:lnTo>
                    <a:pt x="425" y="849"/>
                  </a:lnTo>
                  <a:lnTo>
                    <a:pt x="538" y="1047"/>
                  </a:lnTo>
                  <a:lnTo>
                    <a:pt x="679" y="1189"/>
                  </a:lnTo>
                  <a:lnTo>
                    <a:pt x="821" y="1330"/>
                  </a:lnTo>
                  <a:lnTo>
                    <a:pt x="962" y="1443"/>
                  </a:lnTo>
                  <a:lnTo>
                    <a:pt x="1132" y="1556"/>
                  </a:lnTo>
                  <a:lnTo>
                    <a:pt x="934" y="1500"/>
                  </a:lnTo>
                  <a:lnTo>
                    <a:pt x="708" y="1500"/>
                  </a:lnTo>
                  <a:lnTo>
                    <a:pt x="510" y="1556"/>
                  </a:lnTo>
                  <a:lnTo>
                    <a:pt x="312" y="1670"/>
                  </a:lnTo>
                  <a:lnTo>
                    <a:pt x="170" y="1811"/>
                  </a:lnTo>
                  <a:lnTo>
                    <a:pt x="57" y="1981"/>
                  </a:lnTo>
                  <a:lnTo>
                    <a:pt x="1" y="2207"/>
                  </a:lnTo>
                  <a:lnTo>
                    <a:pt x="1" y="2292"/>
                  </a:lnTo>
                  <a:lnTo>
                    <a:pt x="29" y="2405"/>
                  </a:lnTo>
                  <a:lnTo>
                    <a:pt x="57" y="2518"/>
                  </a:lnTo>
                  <a:lnTo>
                    <a:pt x="85" y="2603"/>
                  </a:lnTo>
                  <a:lnTo>
                    <a:pt x="227" y="2773"/>
                  </a:lnTo>
                  <a:lnTo>
                    <a:pt x="312" y="2829"/>
                  </a:lnTo>
                  <a:lnTo>
                    <a:pt x="425" y="2886"/>
                  </a:lnTo>
                  <a:lnTo>
                    <a:pt x="510" y="2914"/>
                  </a:lnTo>
                  <a:lnTo>
                    <a:pt x="821" y="2914"/>
                  </a:lnTo>
                  <a:lnTo>
                    <a:pt x="1047" y="2829"/>
                  </a:lnTo>
                  <a:lnTo>
                    <a:pt x="1132" y="2773"/>
                  </a:lnTo>
                  <a:lnTo>
                    <a:pt x="1189" y="2716"/>
                  </a:lnTo>
                  <a:lnTo>
                    <a:pt x="1200" y="2699"/>
                  </a:lnTo>
                  <a:lnTo>
                    <a:pt x="1189" y="2745"/>
                  </a:lnTo>
                  <a:lnTo>
                    <a:pt x="1160" y="2943"/>
                  </a:lnTo>
                  <a:lnTo>
                    <a:pt x="1160" y="3169"/>
                  </a:lnTo>
                  <a:lnTo>
                    <a:pt x="1189" y="3395"/>
                  </a:lnTo>
                  <a:lnTo>
                    <a:pt x="1273" y="3593"/>
                  </a:lnTo>
                  <a:lnTo>
                    <a:pt x="1387" y="3763"/>
                  </a:lnTo>
                  <a:lnTo>
                    <a:pt x="1556" y="3904"/>
                  </a:lnTo>
                  <a:lnTo>
                    <a:pt x="1754" y="4017"/>
                  </a:lnTo>
                  <a:lnTo>
                    <a:pt x="1867" y="4017"/>
                  </a:lnTo>
                  <a:lnTo>
                    <a:pt x="1981" y="4046"/>
                  </a:lnTo>
                  <a:lnTo>
                    <a:pt x="2094" y="4017"/>
                  </a:lnTo>
                  <a:lnTo>
                    <a:pt x="2179" y="3989"/>
                  </a:lnTo>
                  <a:lnTo>
                    <a:pt x="2292" y="3961"/>
                  </a:lnTo>
                  <a:lnTo>
                    <a:pt x="2377" y="3904"/>
                  </a:lnTo>
                  <a:lnTo>
                    <a:pt x="2461" y="3819"/>
                  </a:lnTo>
                  <a:lnTo>
                    <a:pt x="2518" y="3735"/>
                  </a:lnTo>
                  <a:lnTo>
                    <a:pt x="2603" y="3508"/>
                  </a:lnTo>
                  <a:lnTo>
                    <a:pt x="2659" y="3310"/>
                  </a:lnTo>
                  <a:lnTo>
                    <a:pt x="2659" y="3084"/>
                  </a:lnTo>
                  <a:lnTo>
                    <a:pt x="2575" y="2858"/>
                  </a:lnTo>
                  <a:lnTo>
                    <a:pt x="2575" y="2858"/>
                  </a:lnTo>
                  <a:lnTo>
                    <a:pt x="2829" y="3112"/>
                  </a:lnTo>
                  <a:lnTo>
                    <a:pt x="2942" y="3225"/>
                  </a:lnTo>
                  <a:lnTo>
                    <a:pt x="3084" y="3310"/>
                  </a:lnTo>
                  <a:lnTo>
                    <a:pt x="3253" y="3395"/>
                  </a:lnTo>
                  <a:lnTo>
                    <a:pt x="3423" y="3423"/>
                  </a:lnTo>
                  <a:lnTo>
                    <a:pt x="3593" y="3423"/>
                  </a:lnTo>
                  <a:lnTo>
                    <a:pt x="3734" y="3395"/>
                  </a:lnTo>
                  <a:lnTo>
                    <a:pt x="3847" y="3339"/>
                  </a:lnTo>
                  <a:lnTo>
                    <a:pt x="3904" y="3254"/>
                  </a:lnTo>
                  <a:lnTo>
                    <a:pt x="3961" y="3197"/>
                  </a:lnTo>
                  <a:lnTo>
                    <a:pt x="4017" y="3084"/>
                  </a:lnTo>
                  <a:lnTo>
                    <a:pt x="4074" y="2886"/>
                  </a:lnTo>
                  <a:lnTo>
                    <a:pt x="4074" y="2773"/>
                  </a:lnTo>
                  <a:lnTo>
                    <a:pt x="4074" y="2688"/>
                  </a:lnTo>
                  <a:lnTo>
                    <a:pt x="3989" y="2490"/>
                  </a:lnTo>
                  <a:lnTo>
                    <a:pt x="3876" y="2320"/>
                  </a:lnTo>
                  <a:lnTo>
                    <a:pt x="3706" y="2179"/>
                  </a:lnTo>
                  <a:lnTo>
                    <a:pt x="3508" y="2066"/>
                  </a:lnTo>
                  <a:lnTo>
                    <a:pt x="3310" y="2009"/>
                  </a:lnTo>
                  <a:lnTo>
                    <a:pt x="3112" y="1981"/>
                  </a:lnTo>
                  <a:lnTo>
                    <a:pt x="2886" y="1981"/>
                  </a:lnTo>
                  <a:lnTo>
                    <a:pt x="2688" y="2009"/>
                  </a:lnTo>
                  <a:lnTo>
                    <a:pt x="2886" y="1811"/>
                  </a:lnTo>
                  <a:lnTo>
                    <a:pt x="3084" y="1585"/>
                  </a:lnTo>
                  <a:lnTo>
                    <a:pt x="3253" y="1302"/>
                  </a:lnTo>
                  <a:lnTo>
                    <a:pt x="3367" y="1047"/>
                  </a:lnTo>
                  <a:lnTo>
                    <a:pt x="3423" y="934"/>
                  </a:lnTo>
                  <a:lnTo>
                    <a:pt x="3451" y="793"/>
                  </a:lnTo>
                  <a:lnTo>
                    <a:pt x="3451" y="680"/>
                  </a:lnTo>
                  <a:lnTo>
                    <a:pt x="3423" y="538"/>
                  </a:lnTo>
                  <a:lnTo>
                    <a:pt x="3367" y="425"/>
                  </a:lnTo>
                  <a:lnTo>
                    <a:pt x="3310" y="312"/>
                  </a:lnTo>
                  <a:lnTo>
                    <a:pt x="3225" y="199"/>
                  </a:lnTo>
                  <a:lnTo>
                    <a:pt x="3140" y="142"/>
                  </a:lnTo>
                  <a:lnTo>
                    <a:pt x="3027" y="86"/>
                  </a:lnTo>
                  <a:lnTo>
                    <a:pt x="2914" y="57"/>
                  </a:lnTo>
                  <a:lnTo>
                    <a:pt x="2801" y="57"/>
                  </a:lnTo>
                  <a:lnTo>
                    <a:pt x="2688" y="86"/>
                  </a:lnTo>
                  <a:lnTo>
                    <a:pt x="2490" y="142"/>
                  </a:lnTo>
                  <a:lnTo>
                    <a:pt x="2292" y="284"/>
                  </a:lnTo>
                  <a:lnTo>
                    <a:pt x="2122" y="453"/>
                  </a:lnTo>
                  <a:lnTo>
                    <a:pt x="1981" y="651"/>
                  </a:lnTo>
                  <a:lnTo>
                    <a:pt x="1839" y="878"/>
                  </a:lnTo>
                  <a:lnTo>
                    <a:pt x="1754" y="1104"/>
                  </a:lnTo>
                  <a:lnTo>
                    <a:pt x="1754" y="821"/>
                  </a:lnTo>
                  <a:lnTo>
                    <a:pt x="1669" y="566"/>
                  </a:lnTo>
                  <a:lnTo>
                    <a:pt x="1641" y="425"/>
                  </a:lnTo>
                  <a:lnTo>
                    <a:pt x="1556" y="312"/>
                  </a:lnTo>
                  <a:lnTo>
                    <a:pt x="1471" y="227"/>
                  </a:lnTo>
                  <a:lnTo>
                    <a:pt x="1387" y="114"/>
                  </a:lnTo>
                  <a:lnTo>
                    <a:pt x="1245" y="57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8" name="Google Shape;5798;p40"/>
            <p:cNvSpPr/>
            <p:nvPr/>
          </p:nvSpPr>
          <p:spPr>
            <a:xfrm>
              <a:off x="4568775" y="2326050"/>
              <a:ext cx="37500" cy="37500"/>
            </a:xfrm>
            <a:custGeom>
              <a:avLst/>
              <a:gdLst/>
              <a:ahLst/>
              <a:cxnLst/>
              <a:rect l="l" t="t" r="r" b="b"/>
              <a:pathLst>
                <a:path w="1500" h="1500" extrusionOk="0">
                  <a:moveTo>
                    <a:pt x="764" y="0"/>
                  </a:moveTo>
                  <a:lnTo>
                    <a:pt x="594" y="29"/>
                  </a:lnTo>
                  <a:lnTo>
                    <a:pt x="453" y="85"/>
                  </a:lnTo>
                  <a:lnTo>
                    <a:pt x="312" y="170"/>
                  </a:lnTo>
                  <a:lnTo>
                    <a:pt x="198" y="283"/>
                  </a:lnTo>
                  <a:lnTo>
                    <a:pt x="114" y="396"/>
                  </a:lnTo>
                  <a:lnTo>
                    <a:pt x="29" y="538"/>
                  </a:lnTo>
                  <a:lnTo>
                    <a:pt x="0" y="707"/>
                  </a:lnTo>
                  <a:lnTo>
                    <a:pt x="0" y="877"/>
                  </a:lnTo>
                  <a:lnTo>
                    <a:pt x="57" y="1047"/>
                  </a:lnTo>
                  <a:lnTo>
                    <a:pt x="142" y="1217"/>
                  </a:lnTo>
                  <a:lnTo>
                    <a:pt x="283" y="1330"/>
                  </a:lnTo>
                  <a:lnTo>
                    <a:pt x="453" y="1443"/>
                  </a:lnTo>
                  <a:lnTo>
                    <a:pt x="651" y="1500"/>
                  </a:lnTo>
                  <a:lnTo>
                    <a:pt x="849" y="1500"/>
                  </a:lnTo>
                  <a:lnTo>
                    <a:pt x="1019" y="1443"/>
                  </a:lnTo>
                  <a:lnTo>
                    <a:pt x="1188" y="1386"/>
                  </a:lnTo>
                  <a:lnTo>
                    <a:pt x="1330" y="1245"/>
                  </a:lnTo>
                  <a:lnTo>
                    <a:pt x="1443" y="1075"/>
                  </a:lnTo>
                  <a:lnTo>
                    <a:pt x="1471" y="934"/>
                  </a:lnTo>
                  <a:lnTo>
                    <a:pt x="1500" y="792"/>
                  </a:lnTo>
                  <a:lnTo>
                    <a:pt x="1500" y="651"/>
                  </a:lnTo>
                  <a:lnTo>
                    <a:pt x="1443" y="509"/>
                  </a:lnTo>
                  <a:lnTo>
                    <a:pt x="1386" y="396"/>
                  </a:lnTo>
                  <a:lnTo>
                    <a:pt x="1302" y="255"/>
                  </a:lnTo>
                  <a:lnTo>
                    <a:pt x="1217" y="170"/>
                  </a:lnTo>
                  <a:lnTo>
                    <a:pt x="1104" y="85"/>
                  </a:lnTo>
                  <a:lnTo>
                    <a:pt x="934" y="29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9" name="Google Shape;5799;p40"/>
            <p:cNvSpPr/>
            <p:nvPr/>
          </p:nvSpPr>
          <p:spPr>
            <a:xfrm>
              <a:off x="3843925" y="2522625"/>
              <a:ext cx="1350000" cy="1592550"/>
            </a:xfrm>
            <a:custGeom>
              <a:avLst/>
              <a:gdLst/>
              <a:ahLst/>
              <a:cxnLst/>
              <a:rect l="l" t="t" r="r" b="b"/>
              <a:pathLst>
                <a:path w="54000" h="63702" extrusionOk="0">
                  <a:moveTo>
                    <a:pt x="1330" y="33209"/>
                  </a:moveTo>
                  <a:lnTo>
                    <a:pt x="1670" y="34029"/>
                  </a:lnTo>
                  <a:lnTo>
                    <a:pt x="1839" y="34454"/>
                  </a:lnTo>
                  <a:lnTo>
                    <a:pt x="2037" y="34850"/>
                  </a:lnTo>
                  <a:lnTo>
                    <a:pt x="2264" y="35246"/>
                  </a:lnTo>
                  <a:lnTo>
                    <a:pt x="2490" y="35613"/>
                  </a:lnTo>
                  <a:lnTo>
                    <a:pt x="2745" y="35981"/>
                  </a:lnTo>
                  <a:lnTo>
                    <a:pt x="3027" y="36349"/>
                  </a:lnTo>
                  <a:lnTo>
                    <a:pt x="3480" y="36886"/>
                  </a:lnTo>
                  <a:lnTo>
                    <a:pt x="4017" y="37395"/>
                  </a:lnTo>
                  <a:lnTo>
                    <a:pt x="4555" y="37876"/>
                  </a:lnTo>
                  <a:lnTo>
                    <a:pt x="5177" y="38301"/>
                  </a:lnTo>
                  <a:lnTo>
                    <a:pt x="5658" y="38612"/>
                  </a:lnTo>
                  <a:lnTo>
                    <a:pt x="6111" y="38951"/>
                  </a:lnTo>
                  <a:lnTo>
                    <a:pt x="6535" y="39347"/>
                  </a:lnTo>
                  <a:lnTo>
                    <a:pt x="6959" y="39743"/>
                  </a:lnTo>
                  <a:lnTo>
                    <a:pt x="7327" y="40168"/>
                  </a:lnTo>
                  <a:lnTo>
                    <a:pt x="7695" y="40592"/>
                  </a:lnTo>
                  <a:lnTo>
                    <a:pt x="8034" y="41073"/>
                  </a:lnTo>
                  <a:lnTo>
                    <a:pt x="8317" y="41525"/>
                  </a:lnTo>
                  <a:lnTo>
                    <a:pt x="8600" y="42034"/>
                  </a:lnTo>
                  <a:lnTo>
                    <a:pt x="8854" y="42544"/>
                  </a:lnTo>
                  <a:lnTo>
                    <a:pt x="9052" y="43081"/>
                  </a:lnTo>
                  <a:lnTo>
                    <a:pt x="9250" y="43618"/>
                  </a:lnTo>
                  <a:lnTo>
                    <a:pt x="9392" y="44156"/>
                  </a:lnTo>
                  <a:lnTo>
                    <a:pt x="9505" y="44722"/>
                  </a:lnTo>
                  <a:lnTo>
                    <a:pt x="9590" y="45287"/>
                  </a:lnTo>
                  <a:lnTo>
                    <a:pt x="9618" y="45881"/>
                  </a:lnTo>
                  <a:lnTo>
                    <a:pt x="9703" y="47211"/>
                  </a:lnTo>
                  <a:lnTo>
                    <a:pt x="9618" y="47183"/>
                  </a:lnTo>
                  <a:lnTo>
                    <a:pt x="9222" y="47098"/>
                  </a:lnTo>
                  <a:lnTo>
                    <a:pt x="8798" y="46956"/>
                  </a:lnTo>
                  <a:lnTo>
                    <a:pt x="8374" y="46815"/>
                  </a:lnTo>
                  <a:lnTo>
                    <a:pt x="7949" y="46645"/>
                  </a:lnTo>
                  <a:lnTo>
                    <a:pt x="7525" y="46447"/>
                  </a:lnTo>
                  <a:lnTo>
                    <a:pt x="7101" y="46249"/>
                  </a:lnTo>
                  <a:lnTo>
                    <a:pt x="6733" y="46051"/>
                  </a:lnTo>
                  <a:lnTo>
                    <a:pt x="6337" y="45825"/>
                  </a:lnTo>
                  <a:lnTo>
                    <a:pt x="5941" y="45542"/>
                  </a:lnTo>
                  <a:lnTo>
                    <a:pt x="5545" y="45287"/>
                  </a:lnTo>
                  <a:lnTo>
                    <a:pt x="5177" y="44976"/>
                  </a:lnTo>
                  <a:lnTo>
                    <a:pt x="4838" y="44665"/>
                  </a:lnTo>
                  <a:lnTo>
                    <a:pt x="4470" y="44354"/>
                  </a:lnTo>
                  <a:lnTo>
                    <a:pt x="4159" y="44014"/>
                  </a:lnTo>
                  <a:lnTo>
                    <a:pt x="3848" y="43647"/>
                  </a:lnTo>
                  <a:lnTo>
                    <a:pt x="3537" y="43279"/>
                  </a:lnTo>
                  <a:lnTo>
                    <a:pt x="3254" y="42911"/>
                  </a:lnTo>
                  <a:lnTo>
                    <a:pt x="2999" y="42515"/>
                  </a:lnTo>
                  <a:lnTo>
                    <a:pt x="2773" y="42119"/>
                  </a:lnTo>
                  <a:lnTo>
                    <a:pt x="2547" y="41695"/>
                  </a:lnTo>
                  <a:lnTo>
                    <a:pt x="2320" y="41271"/>
                  </a:lnTo>
                  <a:lnTo>
                    <a:pt x="2151" y="40846"/>
                  </a:lnTo>
                  <a:lnTo>
                    <a:pt x="1981" y="40394"/>
                  </a:lnTo>
                  <a:lnTo>
                    <a:pt x="1839" y="39913"/>
                  </a:lnTo>
                  <a:lnTo>
                    <a:pt x="1613" y="39093"/>
                  </a:lnTo>
                  <a:lnTo>
                    <a:pt x="1443" y="38272"/>
                  </a:lnTo>
                  <a:lnTo>
                    <a:pt x="1359" y="37424"/>
                  </a:lnTo>
                  <a:lnTo>
                    <a:pt x="1274" y="36603"/>
                  </a:lnTo>
                  <a:lnTo>
                    <a:pt x="1245" y="35755"/>
                  </a:lnTo>
                  <a:lnTo>
                    <a:pt x="1245" y="34906"/>
                  </a:lnTo>
                  <a:lnTo>
                    <a:pt x="1274" y="34058"/>
                  </a:lnTo>
                  <a:lnTo>
                    <a:pt x="1330" y="33209"/>
                  </a:lnTo>
                  <a:close/>
                  <a:moveTo>
                    <a:pt x="7864" y="1"/>
                  </a:moveTo>
                  <a:lnTo>
                    <a:pt x="6790" y="29"/>
                  </a:lnTo>
                  <a:lnTo>
                    <a:pt x="6167" y="1274"/>
                  </a:lnTo>
                  <a:lnTo>
                    <a:pt x="5601" y="2547"/>
                  </a:lnTo>
                  <a:lnTo>
                    <a:pt x="5092" y="3820"/>
                  </a:lnTo>
                  <a:lnTo>
                    <a:pt x="4611" y="5121"/>
                  </a:lnTo>
                  <a:lnTo>
                    <a:pt x="4187" y="6450"/>
                  </a:lnTo>
                  <a:lnTo>
                    <a:pt x="3791" y="7780"/>
                  </a:lnTo>
                  <a:lnTo>
                    <a:pt x="3423" y="9109"/>
                  </a:lnTo>
                  <a:lnTo>
                    <a:pt x="3084" y="10467"/>
                  </a:lnTo>
                  <a:lnTo>
                    <a:pt x="2773" y="11825"/>
                  </a:lnTo>
                  <a:lnTo>
                    <a:pt x="2490" y="13182"/>
                  </a:lnTo>
                  <a:lnTo>
                    <a:pt x="2235" y="14568"/>
                  </a:lnTo>
                  <a:lnTo>
                    <a:pt x="2009" y="15926"/>
                  </a:lnTo>
                  <a:lnTo>
                    <a:pt x="1557" y="18698"/>
                  </a:lnTo>
                  <a:lnTo>
                    <a:pt x="1161" y="21470"/>
                  </a:lnTo>
                  <a:lnTo>
                    <a:pt x="878" y="23365"/>
                  </a:lnTo>
                  <a:lnTo>
                    <a:pt x="764" y="24327"/>
                  </a:lnTo>
                  <a:lnTo>
                    <a:pt x="651" y="25289"/>
                  </a:lnTo>
                  <a:lnTo>
                    <a:pt x="595" y="26251"/>
                  </a:lnTo>
                  <a:lnTo>
                    <a:pt x="538" y="27212"/>
                  </a:lnTo>
                  <a:lnTo>
                    <a:pt x="538" y="28174"/>
                  </a:lnTo>
                  <a:lnTo>
                    <a:pt x="566" y="29136"/>
                  </a:lnTo>
                  <a:lnTo>
                    <a:pt x="566" y="29306"/>
                  </a:lnTo>
                  <a:lnTo>
                    <a:pt x="453" y="30098"/>
                  </a:lnTo>
                  <a:lnTo>
                    <a:pt x="312" y="31286"/>
                  </a:lnTo>
                  <a:lnTo>
                    <a:pt x="170" y="32474"/>
                  </a:lnTo>
                  <a:lnTo>
                    <a:pt x="86" y="33662"/>
                  </a:lnTo>
                  <a:lnTo>
                    <a:pt x="1" y="34878"/>
                  </a:lnTo>
                  <a:lnTo>
                    <a:pt x="1" y="36066"/>
                  </a:lnTo>
                  <a:lnTo>
                    <a:pt x="29" y="36688"/>
                  </a:lnTo>
                  <a:lnTo>
                    <a:pt x="57" y="37282"/>
                  </a:lnTo>
                  <a:lnTo>
                    <a:pt x="114" y="37876"/>
                  </a:lnTo>
                  <a:lnTo>
                    <a:pt x="199" y="38470"/>
                  </a:lnTo>
                  <a:lnTo>
                    <a:pt x="312" y="39064"/>
                  </a:lnTo>
                  <a:lnTo>
                    <a:pt x="453" y="39658"/>
                  </a:lnTo>
                  <a:lnTo>
                    <a:pt x="566" y="40168"/>
                  </a:lnTo>
                  <a:lnTo>
                    <a:pt x="736" y="40677"/>
                  </a:lnTo>
                  <a:lnTo>
                    <a:pt x="906" y="41158"/>
                  </a:lnTo>
                  <a:lnTo>
                    <a:pt x="1104" y="41638"/>
                  </a:lnTo>
                  <a:lnTo>
                    <a:pt x="1330" y="42119"/>
                  </a:lnTo>
                  <a:lnTo>
                    <a:pt x="1557" y="42600"/>
                  </a:lnTo>
                  <a:lnTo>
                    <a:pt x="1811" y="43053"/>
                  </a:lnTo>
                  <a:lnTo>
                    <a:pt x="2094" y="43477"/>
                  </a:lnTo>
                  <a:lnTo>
                    <a:pt x="2377" y="43901"/>
                  </a:lnTo>
                  <a:lnTo>
                    <a:pt x="2688" y="44326"/>
                  </a:lnTo>
                  <a:lnTo>
                    <a:pt x="3027" y="44722"/>
                  </a:lnTo>
                  <a:lnTo>
                    <a:pt x="3395" y="45118"/>
                  </a:lnTo>
                  <a:lnTo>
                    <a:pt x="3763" y="45485"/>
                  </a:lnTo>
                  <a:lnTo>
                    <a:pt x="4131" y="45853"/>
                  </a:lnTo>
                  <a:lnTo>
                    <a:pt x="4555" y="46192"/>
                  </a:lnTo>
                  <a:lnTo>
                    <a:pt x="4979" y="46504"/>
                  </a:lnTo>
                  <a:lnTo>
                    <a:pt x="5432" y="46815"/>
                  </a:lnTo>
                  <a:lnTo>
                    <a:pt x="5913" y="47126"/>
                  </a:lnTo>
                  <a:lnTo>
                    <a:pt x="6394" y="47409"/>
                  </a:lnTo>
                  <a:lnTo>
                    <a:pt x="6903" y="47663"/>
                  </a:lnTo>
                  <a:lnTo>
                    <a:pt x="7412" y="47890"/>
                  </a:lnTo>
                  <a:lnTo>
                    <a:pt x="7921" y="48088"/>
                  </a:lnTo>
                  <a:lnTo>
                    <a:pt x="8458" y="48286"/>
                  </a:lnTo>
                  <a:lnTo>
                    <a:pt x="8996" y="48455"/>
                  </a:lnTo>
                  <a:lnTo>
                    <a:pt x="9844" y="48653"/>
                  </a:lnTo>
                  <a:lnTo>
                    <a:pt x="9958" y="49587"/>
                  </a:lnTo>
                  <a:lnTo>
                    <a:pt x="10127" y="50520"/>
                  </a:lnTo>
                  <a:lnTo>
                    <a:pt x="10269" y="51454"/>
                  </a:lnTo>
                  <a:lnTo>
                    <a:pt x="10467" y="52359"/>
                  </a:lnTo>
                  <a:lnTo>
                    <a:pt x="10665" y="53151"/>
                  </a:lnTo>
                  <a:lnTo>
                    <a:pt x="10891" y="53915"/>
                  </a:lnTo>
                  <a:lnTo>
                    <a:pt x="11146" y="54678"/>
                  </a:lnTo>
                  <a:lnTo>
                    <a:pt x="11457" y="55442"/>
                  </a:lnTo>
                  <a:lnTo>
                    <a:pt x="11796" y="56178"/>
                  </a:lnTo>
                  <a:lnTo>
                    <a:pt x="12136" y="56913"/>
                  </a:lnTo>
                  <a:lnTo>
                    <a:pt x="12532" y="57620"/>
                  </a:lnTo>
                  <a:lnTo>
                    <a:pt x="12984" y="58299"/>
                  </a:lnTo>
                  <a:lnTo>
                    <a:pt x="13437" y="58950"/>
                  </a:lnTo>
                  <a:lnTo>
                    <a:pt x="13918" y="59572"/>
                  </a:lnTo>
                  <a:lnTo>
                    <a:pt x="14455" y="60166"/>
                  </a:lnTo>
                  <a:lnTo>
                    <a:pt x="15021" y="60732"/>
                  </a:lnTo>
                  <a:lnTo>
                    <a:pt x="15615" y="61241"/>
                  </a:lnTo>
                  <a:lnTo>
                    <a:pt x="16265" y="61722"/>
                  </a:lnTo>
                  <a:lnTo>
                    <a:pt x="16916" y="62146"/>
                  </a:lnTo>
                  <a:lnTo>
                    <a:pt x="17623" y="62542"/>
                  </a:lnTo>
                  <a:lnTo>
                    <a:pt x="17991" y="62740"/>
                  </a:lnTo>
                  <a:lnTo>
                    <a:pt x="18387" y="62910"/>
                  </a:lnTo>
                  <a:lnTo>
                    <a:pt x="18783" y="63051"/>
                  </a:lnTo>
                  <a:lnTo>
                    <a:pt x="19179" y="63193"/>
                  </a:lnTo>
                  <a:lnTo>
                    <a:pt x="19999" y="63419"/>
                  </a:lnTo>
                  <a:lnTo>
                    <a:pt x="20820" y="63560"/>
                  </a:lnTo>
                  <a:lnTo>
                    <a:pt x="21668" y="63673"/>
                  </a:lnTo>
                  <a:lnTo>
                    <a:pt x="22517" y="63702"/>
                  </a:lnTo>
                  <a:lnTo>
                    <a:pt x="23365" y="63673"/>
                  </a:lnTo>
                  <a:lnTo>
                    <a:pt x="24214" y="63589"/>
                  </a:lnTo>
                  <a:lnTo>
                    <a:pt x="25063" y="63419"/>
                  </a:lnTo>
                  <a:lnTo>
                    <a:pt x="25883" y="63221"/>
                  </a:lnTo>
                  <a:lnTo>
                    <a:pt x="26675" y="62938"/>
                  </a:lnTo>
                  <a:lnTo>
                    <a:pt x="27467" y="62599"/>
                  </a:lnTo>
                  <a:lnTo>
                    <a:pt x="28202" y="62231"/>
                  </a:lnTo>
                  <a:lnTo>
                    <a:pt x="28938" y="61778"/>
                  </a:lnTo>
                  <a:lnTo>
                    <a:pt x="29277" y="61524"/>
                  </a:lnTo>
                  <a:lnTo>
                    <a:pt x="29617" y="61269"/>
                  </a:lnTo>
                  <a:lnTo>
                    <a:pt x="29928" y="61015"/>
                  </a:lnTo>
                  <a:lnTo>
                    <a:pt x="30239" y="60703"/>
                  </a:lnTo>
                  <a:lnTo>
                    <a:pt x="31116" y="61043"/>
                  </a:lnTo>
                  <a:lnTo>
                    <a:pt x="32021" y="61326"/>
                  </a:lnTo>
                  <a:lnTo>
                    <a:pt x="32955" y="61609"/>
                  </a:lnTo>
                  <a:lnTo>
                    <a:pt x="33916" y="61835"/>
                  </a:lnTo>
                  <a:lnTo>
                    <a:pt x="34878" y="62061"/>
                  </a:lnTo>
                  <a:lnTo>
                    <a:pt x="35840" y="62231"/>
                  </a:lnTo>
                  <a:lnTo>
                    <a:pt x="36830" y="62344"/>
                  </a:lnTo>
                  <a:lnTo>
                    <a:pt x="37820" y="62429"/>
                  </a:lnTo>
                  <a:lnTo>
                    <a:pt x="38810" y="62485"/>
                  </a:lnTo>
                  <a:lnTo>
                    <a:pt x="39772" y="62457"/>
                  </a:lnTo>
                  <a:lnTo>
                    <a:pt x="40733" y="62401"/>
                  </a:lnTo>
                  <a:lnTo>
                    <a:pt x="41695" y="62287"/>
                  </a:lnTo>
                  <a:lnTo>
                    <a:pt x="42628" y="62118"/>
                  </a:lnTo>
                  <a:lnTo>
                    <a:pt x="43081" y="62005"/>
                  </a:lnTo>
                  <a:lnTo>
                    <a:pt x="43534" y="61863"/>
                  </a:lnTo>
                  <a:lnTo>
                    <a:pt x="43958" y="61722"/>
                  </a:lnTo>
                  <a:lnTo>
                    <a:pt x="44411" y="61580"/>
                  </a:lnTo>
                  <a:lnTo>
                    <a:pt x="44835" y="61382"/>
                  </a:lnTo>
                  <a:lnTo>
                    <a:pt x="45259" y="61184"/>
                  </a:lnTo>
                  <a:lnTo>
                    <a:pt x="46079" y="60732"/>
                  </a:lnTo>
                  <a:lnTo>
                    <a:pt x="46871" y="60251"/>
                  </a:lnTo>
                  <a:lnTo>
                    <a:pt x="47635" y="59685"/>
                  </a:lnTo>
                  <a:lnTo>
                    <a:pt x="48371" y="59091"/>
                  </a:lnTo>
                  <a:lnTo>
                    <a:pt x="49050" y="58440"/>
                  </a:lnTo>
                  <a:lnTo>
                    <a:pt x="49700" y="57762"/>
                  </a:lnTo>
                  <a:lnTo>
                    <a:pt x="50294" y="57026"/>
                  </a:lnTo>
                  <a:lnTo>
                    <a:pt x="50860" y="56262"/>
                  </a:lnTo>
                  <a:lnTo>
                    <a:pt x="51369" y="55470"/>
                  </a:lnTo>
                  <a:lnTo>
                    <a:pt x="51850" y="54650"/>
                  </a:lnTo>
                  <a:lnTo>
                    <a:pt x="52274" y="53802"/>
                  </a:lnTo>
                  <a:lnTo>
                    <a:pt x="52670" y="52925"/>
                  </a:lnTo>
                  <a:lnTo>
                    <a:pt x="53010" y="52019"/>
                  </a:lnTo>
                  <a:lnTo>
                    <a:pt x="53292" y="51114"/>
                  </a:lnTo>
                  <a:lnTo>
                    <a:pt x="53519" y="50209"/>
                  </a:lnTo>
                  <a:lnTo>
                    <a:pt x="53717" y="49276"/>
                  </a:lnTo>
                  <a:lnTo>
                    <a:pt x="53858" y="48314"/>
                  </a:lnTo>
                  <a:lnTo>
                    <a:pt x="53943" y="47381"/>
                  </a:lnTo>
                  <a:lnTo>
                    <a:pt x="54000" y="46447"/>
                  </a:lnTo>
                  <a:lnTo>
                    <a:pt x="54000" y="45514"/>
                  </a:lnTo>
                  <a:lnTo>
                    <a:pt x="53971" y="44552"/>
                  </a:lnTo>
                  <a:lnTo>
                    <a:pt x="53886" y="43618"/>
                  </a:lnTo>
                  <a:lnTo>
                    <a:pt x="53773" y="42685"/>
                  </a:lnTo>
                  <a:lnTo>
                    <a:pt x="53604" y="41752"/>
                  </a:lnTo>
                  <a:lnTo>
                    <a:pt x="53406" y="40818"/>
                  </a:lnTo>
                  <a:lnTo>
                    <a:pt x="53179" y="39885"/>
                  </a:lnTo>
                  <a:lnTo>
                    <a:pt x="52925" y="38979"/>
                  </a:lnTo>
                  <a:lnTo>
                    <a:pt x="52614" y="38074"/>
                  </a:lnTo>
                  <a:lnTo>
                    <a:pt x="52302" y="37169"/>
                  </a:lnTo>
                  <a:lnTo>
                    <a:pt x="51935" y="36292"/>
                  </a:lnTo>
                  <a:lnTo>
                    <a:pt x="51539" y="35415"/>
                  </a:lnTo>
                  <a:lnTo>
                    <a:pt x="51143" y="34567"/>
                  </a:lnTo>
                  <a:lnTo>
                    <a:pt x="50690" y="33747"/>
                  </a:lnTo>
                  <a:lnTo>
                    <a:pt x="50238" y="32954"/>
                  </a:lnTo>
                  <a:lnTo>
                    <a:pt x="49785" y="32162"/>
                  </a:lnTo>
                  <a:lnTo>
                    <a:pt x="49304" y="31370"/>
                  </a:lnTo>
                  <a:lnTo>
                    <a:pt x="48286" y="29815"/>
                  </a:lnTo>
                  <a:lnTo>
                    <a:pt x="47239" y="28287"/>
                  </a:lnTo>
                  <a:lnTo>
                    <a:pt x="46193" y="26760"/>
                  </a:lnTo>
                  <a:lnTo>
                    <a:pt x="45146" y="25232"/>
                  </a:lnTo>
                  <a:lnTo>
                    <a:pt x="44128" y="23705"/>
                  </a:lnTo>
                  <a:lnTo>
                    <a:pt x="43647" y="22913"/>
                  </a:lnTo>
                  <a:lnTo>
                    <a:pt x="43194" y="22121"/>
                  </a:lnTo>
                  <a:lnTo>
                    <a:pt x="42798" y="21385"/>
                  </a:lnTo>
                  <a:lnTo>
                    <a:pt x="42515" y="20763"/>
                  </a:lnTo>
                  <a:lnTo>
                    <a:pt x="42430" y="20480"/>
                  </a:lnTo>
                  <a:lnTo>
                    <a:pt x="42346" y="20226"/>
                  </a:lnTo>
                  <a:lnTo>
                    <a:pt x="42289" y="19971"/>
                  </a:lnTo>
                  <a:lnTo>
                    <a:pt x="42289" y="19773"/>
                  </a:lnTo>
                  <a:lnTo>
                    <a:pt x="42289" y="19547"/>
                  </a:lnTo>
                  <a:lnTo>
                    <a:pt x="42289" y="19349"/>
                  </a:lnTo>
                  <a:lnTo>
                    <a:pt x="42374" y="18981"/>
                  </a:lnTo>
                  <a:lnTo>
                    <a:pt x="42515" y="18585"/>
                  </a:lnTo>
                  <a:lnTo>
                    <a:pt x="42685" y="18217"/>
                  </a:lnTo>
                  <a:lnTo>
                    <a:pt x="42883" y="17793"/>
                  </a:lnTo>
                  <a:lnTo>
                    <a:pt x="43081" y="17312"/>
                  </a:lnTo>
                  <a:lnTo>
                    <a:pt x="43307" y="16746"/>
                  </a:lnTo>
                  <a:lnTo>
                    <a:pt x="43505" y="16096"/>
                  </a:lnTo>
                  <a:lnTo>
                    <a:pt x="43675" y="15332"/>
                  </a:lnTo>
                  <a:lnTo>
                    <a:pt x="43732" y="14880"/>
                  </a:lnTo>
                  <a:lnTo>
                    <a:pt x="43817" y="14399"/>
                  </a:lnTo>
                  <a:lnTo>
                    <a:pt x="43845" y="13890"/>
                  </a:lnTo>
                  <a:lnTo>
                    <a:pt x="43873" y="13324"/>
                  </a:lnTo>
                  <a:lnTo>
                    <a:pt x="43901" y="12730"/>
                  </a:lnTo>
                  <a:lnTo>
                    <a:pt x="43873" y="12051"/>
                  </a:lnTo>
                  <a:lnTo>
                    <a:pt x="41978" y="10891"/>
                  </a:lnTo>
                  <a:lnTo>
                    <a:pt x="39941" y="9760"/>
                  </a:lnTo>
                  <a:lnTo>
                    <a:pt x="37791" y="8628"/>
                  </a:lnTo>
                  <a:lnTo>
                    <a:pt x="35557" y="7497"/>
                  </a:lnTo>
                  <a:lnTo>
                    <a:pt x="33237" y="6422"/>
                  </a:lnTo>
                  <a:lnTo>
                    <a:pt x="32049" y="5913"/>
                  </a:lnTo>
                  <a:lnTo>
                    <a:pt x="30861" y="5404"/>
                  </a:lnTo>
                  <a:lnTo>
                    <a:pt x="29673" y="4894"/>
                  </a:lnTo>
                  <a:lnTo>
                    <a:pt x="28457" y="4442"/>
                  </a:lnTo>
                  <a:lnTo>
                    <a:pt x="27212" y="3961"/>
                  </a:lnTo>
                  <a:lnTo>
                    <a:pt x="25996" y="3537"/>
                  </a:lnTo>
                  <a:lnTo>
                    <a:pt x="24751" y="3112"/>
                  </a:lnTo>
                  <a:lnTo>
                    <a:pt x="23507" y="2716"/>
                  </a:lnTo>
                  <a:lnTo>
                    <a:pt x="22262" y="2320"/>
                  </a:lnTo>
                  <a:lnTo>
                    <a:pt x="21018" y="1981"/>
                  </a:lnTo>
                  <a:lnTo>
                    <a:pt x="19773" y="1642"/>
                  </a:lnTo>
                  <a:lnTo>
                    <a:pt x="18557" y="1330"/>
                  </a:lnTo>
                  <a:lnTo>
                    <a:pt x="17312" y="1048"/>
                  </a:lnTo>
                  <a:lnTo>
                    <a:pt x="16096" y="821"/>
                  </a:lnTo>
                  <a:lnTo>
                    <a:pt x="14879" y="595"/>
                  </a:lnTo>
                  <a:lnTo>
                    <a:pt x="13663" y="397"/>
                  </a:lnTo>
                  <a:lnTo>
                    <a:pt x="12475" y="256"/>
                  </a:lnTo>
                  <a:lnTo>
                    <a:pt x="11315" y="142"/>
                  </a:lnTo>
                  <a:lnTo>
                    <a:pt x="10127" y="58"/>
                  </a:lnTo>
                  <a:lnTo>
                    <a:pt x="899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0" name="Google Shape;5800;p40"/>
            <p:cNvSpPr/>
            <p:nvPr/>
          </p:nvSpPr>
          <p:spPr>
            <a:xfrm>
              <a:off x="4812750" y="2785700"/>
              <a:ext cx="381175" cy="1298375"/>
            </a:xfrm>
            <a:custGeom>
              <a:avLst/>
              <a:gdLst/>
              <a:ahLst/>
              <a:cxnLst/>
              <a:rect l="l" t="t" r="r" b="b"/>
              <a:pathLst>
                <a:path w="15247" h="51935" extrusionOk="0">
                  <a:moveTo>
                    <a:pt x="2574" y="0"/>
                  </a:moveTo>
                  <a:lnTo>
                    <a:pt x="2518" y="962"/>
                  </a:lnTo>
                  <a:lnTo>
                    <a:pt x="2433" y="1924"/>
                  </a:lnTo>
                  <a:lnTo>
                    <a:pt x="2291" y="2886"/>
                  </a:lnTo>
                  <a:lnTo>
                    <a:pt x="2150" y="3847"/>
                  </a:lnTo>
                  <a:lnTo>
                    <a:pt x="2009" y="4781"/>
                  </a:lnTo>
                  <a:lnTo>
                    <a:pt x="1811" y="5743"/>
                  </a:lnTo>
                  <a:lnTo>
                    <a:pt x="1584" y="6676"/>
                  </a:lnTo>
                  <a:lnTo>
                    <a:pt x="1358" y="7609"/>
                  </a:lnTo>
                  <a:lnTo>
                    <a:pt x="1075" y="8656"/>
                  </a:lnTo>
                  <a:lnTo>
                    <a:pt x="792" y="9703"/>
                  </a:lnTo>
                  <a:lnTo>
                    <a:pt x="509" y="10749"/>
                  </a:lnTo>
                  <a:lnTo>
                    <a:pt x="255" y="11796"/>
                  </a:lnTo>
                  <a:lnTo>
                    <a:pt x="170" y="12333"/>
                  </a:lnTo>
                  <a:lnTo>
                    <a:pt x="113" y="12899"/>
                  </a:lnTo>
                  <a:lnTo>
                    <a:pt x="57" y="13436"/>
                  </a:lnTo>
                  <a:lnTo>
                    <a:pt x="0" y="13974"/>
                  </a:lnTo>
                  <a:lnTo>
                    <a:pt x="0" y="14540"/>
                  </a:lnTo>
                  <a:lnTo>
                    <a:pt x="0" y="15077"/>
                  </a:lnTo>
                  <a:lnTo>
                    <a:pt x="29" y="15643"/>
                  </a:lnTo>
                  <a:lnTo>
                    <a:pt x="85" y="16180"/>
                  </a:lnTo>
                  <a:lnTo>
                    <a:pt x="170" y="16746"/>
                  </a:lnTo>
                  <a:lnTo>
                    <a:pt x="283" y="17283"/>
                  </a:lnTo>
                  <a:lnTo>
                    <a:pt x="425" y="17793"/>
                  </a:lnTo>
                  <a:lnTo>
                    <a:pt x="566" y="18330"/>
                  </a:lnTo>
                  <a:lnTo>
                    <a:pt x="934" y="19377"/>
                  </a:lnTo>
                  <a:lnTo>
                    <a:pt x="1358" y="20395"/>
                  </a:lnTo>
                  <a:lnTo>
                    <a:pt x="2150" y="22177"/>
                  </a:lnTo>
                  <a:lnTo>
                    <a:pt x="2942" y="23959"/>
                  </a:lnTo>
                  <a:lnTo>
                    <a:pt x="3649" y="25628"/>
                  </a:lnTo>
                  <a:lnTo>
                    <a:pt x="3989" y="26448"/>
                  </a:lnTo>
                  <a:lnTo>
                    <a:pt x="4328" y="27325"/>
                  </a:lnTo>
                  <a:lnTo>
                    <a:pt x="4639" y="28174"/>
                  </a:lnTo>
                  <a:lnTo>
                    <a:pt x="4894" y="29050"/>
                  </a:lnTo>
                  <a:lnTo>
                    <a:pt x="5148" y="29927"/>
                  </a:lnTo>
                  <a:lnTo>
                    <a:pt x="5346" y="30804"/>
                  </a:lnTo>
                  <a:lnTo>
                    <a:pt x="5488" y="31709"/>
                  </a:lnTo>
                  <a:lnTo>
                    <a:pt x="5573" y="32643"/>
                  </a:lnTo>
                  <a:lnTo>
                    <a:pt x="5629" y="33548"/>
                  </a:lnTo>
                  <a:lnTo>
                    <a:pt x="5601" y="34453"/>
                  </a:lnTo>
                  <a:lnTo>
                    <a:pt x="5544" y="35387"/>
                  </a:lnTo>
                  <a:lnTo>
                    <a:pt x="5403" y="36292"/>
                  </a:lnTo>
                  <a:lnTo>
                    <a:pt x="5233" y="37197"/>
                  </a:lnTo>
                  <a:lnTo>
                    <a:pt x="5007" y="38074"/>
                  </a:lnTo>
                  <a:lnTo>
                    <a:pt x="5318" y="37876"/>
                  </a:lnTo>
                  <a:lnTo>
                    <a:pt x="5601" y="37650"/>
                  </a:lnTo>
                  <a:lnTo>
                    <a:pt x="5856" y="37395"/>
                  </a:lnTo>
                  <a:lnTo>
                    <a:pt x="6110" y="37112"/>
                  </a:lnTo>
                  <a:lnTo>
                    <a:pt x="6336" y="36829"/>
                  </a:lnTo>
                  <a:lnTo>
                    <a:pt x="6534" y="36518"/>
                  </a:lnTo>
                  <a:lnTo>
                    <a:pt x="6704" y="36207"/>
                  </a:lnTo>
                  <a:lnTo>
                    <a:pt x="6874" y="35867"/>
                  </a:lnTo>
                  <a:lnTo>
                    <a:pt x="7044" y="35500"/>
                  </a:lnTo>
                  <a:lnTo>
                    <a:pt x="7185" y="35132"/>
                  </a:lnTo>
                  <a:lnTo>
                    <a:pt x="7326" y="34736"/>
                  </a:lnTo>
                  <a:lnTo>
                    <a:pt x="7440" y="34340"/>
                  </a:lnTo>
                  <a:lnTo>
                    <a:pt x="7609" y="33548"/>
                  </a:lnTo>
                  <a:lnTo>
                    <a:pt x="7722" y="32728"/>
                  </a:lnTo>
                  <a:lnTo>
                    <a:pt x="7779" y="31907"/>
                  </a:lnTo>
                  <a:lnTo>
                    <a:pt x="7807" y="31087"/>
                  </a:lnTo>
                  <a:lnTo>
                    <a:pt x="7807" y="30267"/>
                  </a:lnTo>
                  <a:lnTo>
                    <a:pt x="7779" y="29475"/>
                  </a:lnTo>
                  <a:lnTo>
                    <a:pt x="7722" y="28711"/>
                  </a:lnTo>
                  <a:lnTo>
                    <a:pt x="7666" y="27947"/>
                  </a:lnTo>
                  <a:lnTo>
                    <a:pt x="7553" y="27212"/>
                  </a:lnTo>
                  <a:lnTo>
                    <a:pt x="7440" y="26448"/>
                  </a:lnTo>
                  <a:lnTo>
                    <a:pt x="7298" y="25684"/>
                  </a:lnTo>
                  <a:lnTo>
                    <a:pt x="7157" y="24949"/>
                  </a:lnTo>
                  <a:lnTo>
                    <a:pt x="6959" y="24214"/>
                  </a:lnTo>
                  <a:lnTo>
                    <a:pt x="6761" y="23478"/>
                  </a:lnTo>
                  <a:lnTo>
                    <a:pt x="6761" y="23450"/>
                  </a:lnTo>
                  <a:lnTo>
                    <a:pt x="6761" y="23393"/>
                  </a:lnTo>
                  <a:lnTo>
                    <a:pt x="6846" y="23365"/>
                  </a:lnTo>
                  <a:lnTo>
                    <a:pt x="6930" y="23365"/>
                  </a:lnTo>
                  <a:lnTo>
                    <a:pt x="6959" y="23393"/>
                  </a:lnTo>
                  <a:lnTo>
                    <a:pt x="6987" y="23422"/>
                  </a:lnTo>
                  <a:lnTo>
                    <a:pt x="7298" y="24468"/>
                  </a:lnTo>
                  <a:lnTo>
                    <a:pt x="7581" y="25543"/>
                  </a:lnTo>
                  <a:lnTo>
                    <a:pt x="7807" y="26618"/>
                  </a:lnTo>
                  <a:lnTo>
                    <a:pt x="8034" y="27693"/>
                  </a:lnTo>
                  <a:lnTo>
                    <a:pt x="8203" y="28796"/>
                  </a:lnTo>
                  <a:lnTo>
                    <a:pt x="8345" y="29899"/>
                  </a:lnTo>
                  <a:lnTo>
                    <a:pt x="8458" y="30974"/>
                  </a:lnTo>
                  <a:lnTo>
                    <a:pt x="8514" y="32077"/>
                  </a:lnTo>
                  <a:lnTo>
                    <a:pt x="8571" y="33095"/>
                  </a:lnTo>
                  <a:lnTo>
                    <a:pt x="8599" y="34085"/>
                  </a:lnTo>
                  <a:lnTo>
                    <a:pt x="8599" y="35075"/>
                  </a:lnTo>
                  <a:lnTo>
                    <a:pt x="8571" y="36094"/>
                  </a:lnTo>
                  <a:lnTo>
                    <a:pt x="8514" y="37084"/>
                  </a:lnTo>
                  <a:lnTo>
                    <a:pt x="8430" y="38102"/>
                  </a:lnTo>
                  <a:lnTo>
                    <a:pt x="8316" y="39092"/>
                  </a:lnTo>
                  <a:lnTo>
                    <a:pt x="8175" y="40082"/>
                  </a:lnTo>
                  <a:lnTo>
                    <a:pt x="8005" y="40987"/>
                  </a:lnTo>
                  <a:lnTo>
                    <a:pt x="7807" y="41892"/>
                  </a:lnTo>
                  <a:lnTo>
                    <a:pt x="7581" y="42769"/>
                  </a:lnTo>
                  <a:lnTo>
                    <a:pt x="7298" y="43646"/>
                  </a:lnTo>
                  <a:lnTo>
                    <a:pt x="6959" y="44495"/>
                  </a:lnTo>
                  <a:lnTo>
                    <a:pt x="6563" y="45315"/>
                  </a:lnTo>
                  <a:lnTo>
                    <a:pt x="6110" y="46107"/>
                  </a:lnTo>
                  <a:lnTo>
                    <a:pt x="5658" y="46899"/>
                  </a:lnTo>
                  <a:lnTo>
                    <a:pt x="5177" y="47606"/>
                  </a:lnTo>
                  <a:lnTo>
                    <a:pt x="4668" y="48285"/>
                  </a:lnTo>
                  <a:lnTo>
                    <a:pt x="4158" y="48936"/>
                  </a:lnTo>
                  <a:lnTo>
                    <a:pt x="3593" y="49586"/>
                  </a:lnTo>
                  <a:lnTo>
                    <a:pt x="3027" y="50209"/>
                  </a:lnTo>
                  <a:lnTo>
                    <a:pt x="2433" y="50803"/>
                  </a:lnTo>
                  <a:lnTo>
                    <a:pt x="1811" y="51397"/>
                  </a:lnTo>
                  <a:lnTo>
                    <a:pt x="1160" y="51934"/>
                  </a:lnTo>
                  <a:lnTo>
                    <a:pt x="1160" y="51934"/>
                  </a:lnTo>
                  <a:lnTo>
                    <a:pt x="1867" y="51878"/>
                  </a:lnTo>
                  <a:lnTo>
                    <a:pt x="2574" y="51821"/>
                  </a:lnTo>
                  <a:lnTo>
                    <a:pt x="3253" y="51708"/>
                  </a:lnTo>
                  <a:lnTo>
                    <a:pt x="3932" y="51566"/>
                  </a:lnTo>
                  <a:lnTo>
                    <a:pt x="4583" y="51397"/>
                  </a:lnTo>
                  <a:lnTo>
                    <a:pt x="5233" y="51199"/>
                  </a:lnTo>
                  <a:lnTo>
                    <a:pt x="5884" y="50944"/>
                  </a:lnTo>
                  <a:lnTo>
                    <a:pt x="6506" y="50661"/>
                  </a:lnTo>
                  <a:lnTo>
                    <a:pt x="7326" y="50209"/>
                  </a:lnTo>
                  <a:lnTo>
                    <a:pt x="8118" y="49728"/>
                  </a:lnTo>
                  <a:lnTo>
                    <a:pt x="8882" y="49162"/>
                  </a:lnTo>
                  <a:lnTo>
                    <a:pt x="9618" y="48568"/>
                  </a:lnTo>
                  <a:lnTo>
                    <a:pt x="10297" y="47917"/>
                  </a:lnTo>
                  <a:lnTo>
                    <a:pt x="10947" y="47239"/>
                  </a:lnTo>
                  <a:lnTo>
                    <a:pt x="11541" y="46503"/>
                  </a:lnTo>
                  <a:lnTo>
                    <a:pt x="12107" y="45739"/>
                  </a:lnTo>
                  <a:lnTo>
                    <a:pt x="12616" y="44947"/>
                  </a:lnTo>
                  <a:lnTo>
                    <a:pt x="13097" y="44127"/>
                  </a:lnTo>
                  <a:lnTo>
                    <a:pt x="13521" y="43279"/>
                  </a:lnTo>
                  <a:lnTo>
                    <a:pt x="13917" y="42402"/>
                  </a:lnTo>
                  <a:lnTo>
                    <a:pt x="14257" y="41496"/>
                  </a:lnTo>
                  <a:lnTo>
                    <a:pt x="14539" y="40591"/>
                  </a:lnTo>
                  <a:lnTo>
                    <a:pt x="14766" y="39686"/>
                  </a:lnTo>
                  <a:lnTo>
                    <a:pt x="14964" y="38753"/>
                  </a:lnTo>
                  <a:lnTo>
                    <a:pt x="15105" y="37791"/>
                  </a:lnTo>
                  <a:lnTo>
                    <a:pt x="15190" y="36858"/>
                  </a:lnTo>
                  <a:lnTo>
                    <a:pt x="15247" y="35924"/>
                  </a:lnTo>
                  <a:lnTo>
                    <a:pt x="15247" y="34991"/>
                  </a:lnTo>
                  <a:lnTo>
                    <a:pt x="15218" y="34029"/>
                  </a:lnTo>
                  <a:lnTo>
                    <a:pt x="15133" y="33095"/>
                  </a:lnTo>
                  <a:lnTo>
                    <a:pt x="15020" y="32162"/>
                  </a:lnTo>
                  <a:lnTo>
                    <a:pt x="14851" y="31229"/>
                  </a:lnTo>
                  <a:lnTo>
                    <a:pt x="14653" y="30295"/>
                  </a:lnTo>
                  <a:lnTo>
                    <a:pt x="14426" y="29362"/>
                  </a:lnTo>
                  <a:lnTo>
                    <a:pt x="14172" y="28456"/>
                  </a:lnTo>
                  <a:lnTo>
                    <a:pt x="13861" y="27551"/>
                  </a:lnTo>
                  <a:lnTo>
                    <a:pt x="13549" y="26646"/>
                  </a:lnTo>
                  <a:lnTo>
                    <a:pt x="13182" y="25769"/>
                  </a:lnTo>
                  <a:lnTo>
                    <a:pt x="12786" y="24892"/>
                  </a:lnTo>
                  <a:lnTo>
                    <a:pt x="12390" y="24044"/>
                  </a:lnTo>
                  <a:lnTo>
                    <a:pt x="11937" y="23224"/>
                  </a:lnTo>
                  <a:lnTo>
                    <a:pt x="11485" y="22431"/>
                  </a:lnTo>
                  <a:lnTo>
                    <a:pt x="11032" y="21639"/>
                  </a:lnTo>
                  <a:lnTo>
                    <a:pt x="10551" y="20847"/>
                  </a:lnTo>
                  <a:lnTo>
                    <a:pt x="9533" y="19292"/>
                  </a:lnTo>
                  <a:lnTo>
                    <a:pt x="8486" y="17764"/>
                  </a:lnTo>
                  <a:lnTo>
                    <a:pt x="7440" y="16237"/>
                  </a:lnTo>
                  <a:lnTo>
                    <a:pt x="6393" y="14709"/>
                  </a:lnTo>
                  <a:lnTo>
                    <a:pt x="5375" y="13182"/>
                  </a:lnTo>
                  <a:lnTo>
                    <a:pt x="4894" y="12390"/>
                  </a:lnTo>
                  <a:lnTo>
                    <a:pt x="4441" y="11598"/>
                  </a:lnTo>
                  <a:lnTo>
                    <a:pt x="4045" y="10862"/>
                  </a:lnTo>
                  <a:lnTo>
                    <a:pt x="3762" y="10240"/>
                  </a:lnTo>
                  <a:lnTo>
                    <a:pt x="3677" y="9957"/>
                  </a:lnTo>
                  <a:lnTo>
                    <a:pt x="3593" y="9703"/>
                  </a:lnTo>
                  <a:lnTo>
                    <a:pt x="3536" y="9448"/>
                  </a:lnTo>
                  <a:lnTo>
                    <a:pt x="3536" y="9250"/>
                  </a:lnTo>
                  <a:lnTo>
                    <a:pt x="3536" y="9024"/>
                  </a:lnTo>
                  <a:lnTo>
                    <a:pt x="3536" y="8826"/>
                  </a:lnTo>
                  <a:lnTo>
                    <a:pt x="3621" y="8458"/>
                  </a:lnTo>
                  <a:lnTo>
                    <a:pt x="3762" y="8062"/>
                  </a:lnTo>
                  <a:lnTo>
                    <a:pt x="3932" y="7694"/>
                  </a:lnTo>
                  <a:lnTo>
                    <a:pt x="4130" y="7270"/>
                  </a:lnTo>
                  <a:lnTo>
                    <a:pt x="4328" y="6789"/>
                  </a:lnTo>
                  <a:lnTo>
                    <a:pt x="4554" y="6223"/>
                  </a:lnTo>
                  <a:lnTo>
                    <a:pt x="4752" y="5573"/>
                  </a:lnTo>
                  <a:lnTo>
                    <a:pt x="4922" y="4809"/>
                  </a:lnTo>
                  <a:lnTo>
                    <a:pt x="4979" y="4357"/>
                  </a:lnTo>
                  <a:lnTo>
                    <a:pt x="5064" y="3876"/>
                  </a:lnTo>
                  <a:lnTo>
                    <a:pt x="5092" y="3367"/>
                  </a:lnTo>
                  <a:lnTo>
                    <a:pt x="5120" y="2801"/>
                  </a:lnTo>
                  <a:lnTo>
                    <a:pt x="5148" y="2207"/>
                  </a:lnTo>
                  <a:lnTo>
                    <a:pt x="5120" y="1528"/>
                  </a:lnTo>
                  <a:lnTo>
                    <a:pt x="3875" y="764"/>
                  </a:lnTo>
                  <a:lnTo>
                    <a:pt x="2574" y="0"/>
                  </a:lnTo>
                  <a:close/>
                </a:path>
              </a:pathLst>
            </a:custGeom>
            <a:solidFill>
              <a:srgbClr val="315A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1" name="Google Shape;5801;p40"/>
            <p:cNvSpPr/>
            <p:nvPr/>
          </p:nvSpPr>
          <p:spPr>
            <a:xfrm>
              <a:off x="3843925" y="2523350"/>
              <a:ext cx="625875" cy="1591825"/>
            </a:xfrm>
            <a:custGeom>
              <a:avLst/>
              <a:gdLst/>
              <a:ahLst/>
              <a:cxnLst/>
              <a:rect l="l" t="t" r="r" b="b"/>
              <a:pathLst>
                <a:path w="25035" h="63673" extrusionOk="0">
                  <a:moveTo>
                    <a:pt x="1330" y="33180"/>
                  </a:moveTo>
                  <a:lnTo>
                    <a:pt x="1670" y="34000"/>
                  </a:lnTo>
                  <a:lnTo>
                    <a:pt x="1839" y="34425"/>
                  </a:lnTo>
                  <a:lnTo>
                    <a:pt x="2037" y="34821"/>
                  </a:lnTo>
                  <a:lnTo>
                    <a:pt x="2264" y="35217"/>
                  </a:lnTo>
                  <a:lnTo>
                    <a:pt x="2490" y="35584"/>
                  </a:lnTo>
                  <a:lnTo>
                    <a:pt x="2745" y="35952"/>
                  </a:lnTo>
                  <a:lnTo>
                    <a:pt x="3027" y="36320"/>
                  </a:lnTo>
                  <a:lnTo>
                    <a:pt x="3480" y="36857"/>
                  </a:lnTo>
                  <a:lnTo>
                    <a:pt x="4017" y="37366"/>
                  </a:lnTo>
                  <a:lnTo>
                    <a:pt x="4555" y="37847"/>
                  </a:lnTo>
                  <a:lnTo>
                    <a:pt x="5177" y="38272"/>
                  </a:lnTo>
                  <a:lnTo>
                    <a:pt x="5658" y="38583"/>
                  </a:lnTo>
                  <a:lnTo>
                    <a:pt x="6111" y="38922"/>
                  </a:lnTo>
                  <a:lnTo>
                    <a:pt x="6535" y="39318"/>
                  </a:lnTo>
                  <a:lnTo>
                    <a:pt x="6959" y="39714"/>
                  </a:lnTo>
                  <a:lnTo>
                    <a:pt x="7327" y="40139"/>
                  </a:lnTo>
                  <a:lnTo>
                    <a:pt x="7695" y="40563"/>
                  </a:lnTo>
                  <a:lnTo>
                    <a:pt x="8034" y="41044"/>
                  </a:lnTo>
                  <a:lnTo>
                    <a:pt x="8317" y="41496"/>
                  </a:lnTo>
                  <a:lnTo>
                    <a:pt x="8600" y="42005"/>
                  </a:lnTo>
                  <a:lnTo>
                    <a:pt x="8854" y="42515"/>
                  </a:lnTo>
                  <a:lnTo>
                    <a:pt x="9052" y="43052"/>
                  </a:lnTo>
                  <a:lnTo>
                    <a:pt x="9250" y="43589"/>
                  </a:lnTo>
                  <a:lnTo>
                    <a:pt x="9392" y="44127"/>
                  </a:lnTo>
                  <a:lnTo>
                    <a:pt x="9505" y="44693"/>
                  </a:lnTo>
                  <a:lnTo>
                    <a:pt x="9590" y="45258"/>
                  </a:lnTo>
                  <a:lnTo>
                    <a:pt x="9618" y="45852"/>
                  </a:lnTo>
                  <a:lnTo>
                    <a:pt x="9703" y="47182"/>
                  </a:lnTo>
                  <a:lnTo>
                    <a:pt x="9618" y="47154"/>
                  </a:lnTo>
                  <a:lnTo>
                    <a:pt x="9222" y="47069"/>
                  </a:lnTo>
                  <a:lnTo>
                    <a:pt x="8798" y="46927"/>
                  </a:lnTo>
                  <a:lnTo>
                    <a:pt x="8374" y="46786"/>
                  </a:lnTo>
                  <a:lnTo>
                    <a:pt x="7949" y="46616"/>
                  </a:lnTo>
                  <a:lnTo>
                    <a:pt x="7525" y="46418"/>
                  </a:lnTo>
                  <a:lnTo>
                    <a:pt x="7101" y="46220"/>
                  </a:lnTo>
                  <a:lnTo>
                    <a:pt x="6733" y="46022"/>
                  </a:lnTo>
                  <a:lnTo>
                    <a:pt x="6337" y="45796"/>
                  </a:lnTo>
                  <a:lnTo>
                    <a:pt x="5941" y="45513"/>
                  </a:lnTo>
                  <a:lnTo>
                    <a:pt x="5545" y="45258"/>
                  </a:lnTo>
                  <a:lnTo>
                    <a:pt x="5177" y="44947"/>
                  </a:lnTo>
                  <a:lnTo>
                    <a:pt x="4838" y="44636"/>
                  </a:lnTo>
                  <a:lnTo>
                    <a:pt x="4470" y="44325"/>
                  </a:lnTo>
                  <a:lnTo>
                    <a:pt x="4159" y="43985"/>
                  </a:lnTo>
                  <a:lnTo>
                    <a:pt x="3848" y="43618"/>
                  </a:lnTo>
                  <a:lnTo>
                    <a:pt x="3537" y="43250"/>
                  </a:lnTo>
                  <a:lnTo>
                    <a:pt x="3254" y="42882"/>
                  </a:lnTo>
                  <a:lnTo>
                    <a:pt x="2999" y="42486"/>
                  </a:lnTo>
                  <a:lnTo>
                    <a:pt x="2773" y="42090"/>
                  </a:lnTo>
                  <a:lnTo>
                    <a:pt x="2547" y="41666"/>
                  </a:lnTo>
                  <a:lnTo>
                    <a:pt x="2320" y="41242"/>
                  </a:lnTo>
                  <a:lnTo>
                    <a:pt x="2151" y="40817"/>
                  </a:lnTo>
                  <a:lnTo>
                    <a:pt x="1981" y="40365"/>
                  </a:lnTo>
                  <a:lnTo>
                    <a:pt x="1839" y="39884"/>
                  </a:lnTo>
                  <a:lnTo>
                    <a:pt x="1613" y="39064"/>
                  </a:lnTo>
                  <a:lnTo>
                    <a:pt x="1443" y="38243"/>
                  </a:lnTo>
                  <a:lnTo>
                    <a:pt x="1359" y="37395"/>
                  </a:lnTo>
                  <a:lnTo>
                    <a:pt x="1274" y="36574"/>
                  </a:lnTo>
                  <a:lnTo>
                    <a:pt x="1245" y="35726"/>
                  </a:lnTo>
                  <a:lnTo>
                    <a:pt x="1245" y="34877"/>
                  </a:lnTo>
                  <a:lnTo>
                    <a:pt x="1274" y="34029"/>
                  </a:lnTo>
                  <a:lnTo>
                    <a:pt x="1330" y="33180"/>
                  </a:lnTo>
                  <a:close/>
                  <a:moveTo>
                    <a:pt x="6790" y="0"/>
                  </a:moveTo>
                  <a:lnTo>
                    <a:pt x="6167" y="1245"/>
                  </a:lnTo>
                  <a:lnTo>
                    <a:pt x="5601" y="2518"/>
                  </a:lnTo>
                  <a:lnTo>
                    <a:pt x="5092" y="3791"/>
                  </a:lnTo>
                  <a:lnTo>
                    <a:pt x="4611" y="5092"/>
                  </a:lnTo>
                  <a:lnTo>
                    <a:pt x="4187" y="6421"/>
                  </a:lnTo>
                  <a:lnTo>
                    <a:pt x="3791" y="7751"/>
                  </a:lnTo>
                  <a:lnTo>
                    <a:pt x="3423" y="9080"/>
                  </a:lnTo>
                  <a:lnTo>
                    <a:pt x="3084" y="10438"/>
                  </a:lnTo>
                  <a:lnTo>
                    <a:pt x="2773" y="11796"/>
                  </a:lnTo>
                  <a:lnTo>
                    <a:pt x="2490" y="13153"/>
                  </a:lnTo>
                  <a:lnTo>
                    <a:pt x="2235" y="14539"/>
                  </a:lnTo>
                  <a:lnTo>
                    <a:pt x="2009" y="15897"/>
                  </a:lnTo>
                  <a:lnTo>
                    <a:pt x="1557" y="18669"/>
                  </a:lnTo>
                  <a:lnTo>
                    <a:pt x="1161" y="21441"/>
                  </a:lnTo>
                  <a:lnTo>
                    <a:pt x="878" y="23336"/>
                  </a:lnTo>
                  <a:lnTo>
                    <a:pt x="764" y="24298"/>
                  </a:lnTo>
                  <a:lnTo>
                    <a:pt x="651" y="25260"/>
                  </a:lnTo>
                  <a:lnTo>
                    <a:pt x="595" y="26222"/>
                  </a:lnTo>
                  <a:lnTo>
                    <a:pt x="538" y="27183"/>
                  </a:lnTo>
                  <a:lnTo>
                    <a:pt x="538" y="28145"/>
                  </a:lnTo>
                  <a:lnTo>
                    <a:pt x="566" y="29107"/>
                  </a:lnTo>
                  <a:lnTo>
                    <a:pt x="566" y="29277"/>
                  </a:lnTo>
                  <a:lnTo>
                    <a:pt x="453" y="30069"/>
                  </a:lnTo>
                  <a:lnTo>
                    <a:pt x="312" y="31257"/>
                  </a:lnTo>
                  <a:lnTo>
                    <a:pt x="170" y="32445"/>
                  </a:lnTo>
                  <a:lnTo>
                    <a:pt x="86" y="33633"/>
                  </a:lnTo>
                  <a:lnTo>
                    <a:pt x="1" y="34849"/>
                  </a:lnTo>
                  <a:lnTo>
                    <a:pt x="1" y="36037"/>
                  </a:lnTo>
                  <a:lnTo>
                    <a:pt x="29" y="36659"/>
                  </a:lnTo>
                  <a:lnTo>
                    <a:pt x="57" y="37253"/>
                  </a:lnTo>
                  <a:lnTo>
                    <a:pt x="114" y="37847"/>
                  </a:lnTo>
                  <a:lnTo>
                    <a:pt x="199" y="38441"/>
                  </a:lnTo>
                  <a:lnTo>
                    <a:pt x="312" y="39035"/>
                  </a:lnTo>
                  <a:lnTo>
                    <a:pt x="453" y="39629"/>
                  </a:lnTo>
                  <a:lnTo>
                    <a:pt x="566" y="40139"/>
                  </a:lnTo>
                  <a:lnTo>
                    <a:pt x="736" y="40648"/>
                  </a:lnTo>
                  <a:lnTo>
                    <a:pt x="906" y="41129"/>
                  </a:lnTo>
                  <a:lnTo>
                    <a:pt x="1104" y="41609"/>
                  </a:lnTo>
                  <a:lnTo>
                    <a:pt x="1330" y="42090"/>
                  </a:lnTo>
                  <a:lnTo>
                    <a:pt x="1557" y="42571"/>
                  </a:lnTo>
                  <a:lnTo>
                    <a:pt x="1811" y="43024"/>
                  </a:lnTo>
                  <a:lnTo>
                    <a:pt x="2094" y="43448"/>
                  </a:lnTo>
                  <a:lnTo>
                    <a:pt x="2377" y="43872"/>
                  </a:lnTo>
                  <a:lnTo>
                    <a:pt x="2688" y="44297"/>
                  </a:lnTo>
                  <a:lnTo>
                    <a:pt x="3027" y="44693"/>
                  </a:lnTo>
                  <a:lnTo>
                    <a:pt x="3395" y="45089"/>
                  </a:lnTo>
                  <a:lnTo>
                    <a:pt x="3763" y="45456"/>
                  </a:lnTo>
                  <a:lnTo>
                    <a:pt x="4131" y="45824"/>
                  </a:lnTo>
                  <a:lnTo>
                    <a:pt x="4555" y="46163"/>
                  </a:lnTo>
                  <a:lnTo>
                    <a:pt x="4979" y="46475"/>
                  </a:lnTo>
                  <a:lnTo>
                    <a:pt x="5432" y="46786"/>
                  </a:lnTo>
                  <a:lnTo>
                    <a:pt x="5913" y="47097"/>
                  </a:lnTo>
                  <a:lnTo>
                    <a:pt x="6394" y="47380"/>
                  </a:lnTo>
                  <a:lnTo>
                    <a:pt x="6903" y="47634"/>
                  </a:lnTo>
                  <a:lnTo>
                    <a:pt x="7412" y="47861"/>
                  </a:lnTo>
                  <a:lnTo>
                    <a:pt x="7921" y="48059"/>
                  </a:lnTo>
                  <a:lnTo>
                    <a:pt x="8458" y="48257"/>
                  </a:lnTo>
                  <a:lnTo>
                    <a:pt x="8996" y="48426"/>
                  </a:lnTo>
                  <a:lnTo>
                    <a:pt x="9844" y="48624"/>
                  </a:lnTo>
                  <a:lnTo>
                    <a:pt x="9958" y="49558"/>
                  </a:lnTo>
                  <a:lnTo>
                    <a:pt x="10127" y="50491"/>
                  </a:lnTo>
                  <a:lnTo>
                    <a:pt x="10269" y="51425"/>
                  </a:lnTo>
                  <a:lnTo>
                    <a:pt x="10467" y="52330"/>
                  </a:lnTo>
                  <a:lnTo>
                    <a:pt x="10665" y="53122"/>
                  </a:lnTo>
                  <a:lnTo>
                    <a:pt x="10891" y="53886"/>
                  </a:lnTo>
                  <a:lnTo>
                    <a:pt x="11146" y="54649"/>
                  </a:lnTo>
                  <a:lnTo>
                    <a:pt x="11457" y="55413"/>
                  </a:lnTo>
                  <a:lnTo>
                    <a:pt x="11796" y="56149"/>
                  </a:lnTo>
                  <a:lnTo>
                    <a:pt x="12136" y="56884"/>
                  </a:lnTo>
                  <a:lnTo>
                    <a:pt x="12532" y="57591"/>
                  </a:lnTo>
                  <a:lnTo>
                    <a:pt x="12984" y="58270"/>
                  </a:lnTo>
                  <a:lnTo>
                    <a:pt x="13437" y="58921"/>
                  </a:lnTo>
                  <a:lnTo>
                    <a:pt x="13918" y="59543"/>
                  </a:lnTo>
                  <a:lnTo>
                    <a:pt x="14455" y="60137"/>
                  </a:lnTo>
                  <a:lnTo>
                    <a:pt x="15021" y="60703"/>
                  </a:lnTo>
                  <a:lnTo>
                    <a:pt x="15615" y="61212"/>
                  </a:lnTo>
                  <a:lnTo>
                    <a:pt x="16265" y="61693"/>
                  </a:lnTo>
                  <a:lnTo>
                    <a:pt x="16916" y="62117"/>
                  </a:lnTo>
                  <a:lnTo>
                    <a:pt x="17623" y="62513"/>
                  </a:lnTo>
                  <a:lnTo>
                    <a:pt x="18048" y="62711"/>
                  </a:lnTo>
                  <a:lnTo>
                    <a:pt x="18472" y="62909"/>
                  </a:lnTo>
                  <a:lnTo>
                    <a:pt x="18924" y="63079"/>
                  </a:lnTo>
                  <a:lnTo>
                    <a:pt x="19377" y="63220"/>
                  </a:lnTo>
                  <a:lnTo>
                    <a:pt x="19830" y="63333"/>
                  </a:lnTo>
                  <a:lnTo>
                    <a:pt x="20310" y="63446"/>
                  </a:lnTo>
                  <a:lnTo>
                    <a:pt x="20763" y="63531"/>
                  </a:lnTo>
                  <a:lnTo>
                    <a:pt x="21244" y="63588"/>
                  </a:lnTo>
                  <a:lnTo>
                    <a:pt x="21725" y="63644"/>
                  </a:lnTo>
                  <a:lnTo>
                    <a:pt x="22177" y="63673"/>
                  </a:lnTo>
                  <a:lnTo>
                    <a:pt x="22658" y="63673"/>
                  </a:lnTo>
                  <a:lnTo>
                    <a:pt x="23139" y="63644"/>
                  </a:lnTo>
                  <a:lnTo>
                    <a:pt x="23620" y="63616"/>
                  </a:lnTo>
                  <a:lnTo>
                    <a:pt x="24101" y="63560"/>
                  </a:lnTo>
                  <a:lnTo>
                    <a:pt x="24553" y="63503"/>
                  </a:lnTo>
                  <a:lnTo>
                    <a:pt x="25034" y="63390"/>
                  </a:lnTo>
                  <a:lnTo>
                    <a:pt x="24638" y="63079"/>
                  </a:lnTo>
                  <a:lnTo>
                    <a:pt x="24271" y="62739"/>
                  </a:lnTo>
                  <a:lnTo>
                    <a:pt x="23903" y="62372"/>
                  </a:lnTo>
                  <a:lnTo>
                    <a:pt x="23535" y="62004"/>
                  </a:lnTo>
                  <a:lnTo>
                    <a:pt x="22885" y="61240"/>
                  </a:lnTo>
                  <a:lnTo>
                    <a:pt x="22262" y="60420"/>
                  </a:lnTo>
                  <a:lnTo>
                    <a:pt x="21668" y="59571"/>
                  </a:lnTo>
                  <a:lnTo>
                    <a:pt x="21159" y="58666"/>
                  </a:lnTo>
                  <a:lnTo>
                    <a:pt x="20650" y="57789"/>
                  </a:lnTo>
                  <a:lnTo>
                    <a:pt x="20197" y="56884"/>
                  </a:lnTo>
                  <a:lnTo>
                    <a:pt x="19660" y="55696"/>
                  </a:lnTo>
                  <a:lnTo>
                    <a:pt x="19151" y="54508"/>
                  </a:lnTo>
                  <a:lnTo>
                    <a:pt x="18670" y="53320"/>
                  </a:lnTo>
                  <a:lnTo>
                    <a:pt x="18217" y="52104"/>
                  </a:lnTo>
                  <a:lnTo>
                    <a:pt x="17397" y="49671"/>
                  </a:lnTo>
                  <a:lnTo>
                    <a:pt x="16548" y="47238"/>
                  </a:lnTo>
                  <a:lnTo>
                    <a:pt x="16265" y="48455"/>
                  </a:lnTo>
                  <a:lnTo>
                    <a:pt x="15926" y="49671"/>
                  </a:lnTo>
                  <a:lnTo>
                    <a:pt x="15643" y="50887"/>
                  </a:lnTo>
                  <a:lnTo>
                    <a:pt x="15502" y="51510"/>
                  </a:lnTo>
                  <a:lnTo>
                    <a:pt x="15360" y="52132"/>
                  </a:lnTo>
                  <a:lnTo>
                    <a:pt x="15275" y="52698"/>
                  </a:lnTo>
                  <a:lnTo>
                    <a:pt x="15191" y="53292"/>
                  </a:lnTo>
                  <a:lnTo>
                    <a:pt x="15162" y="53886"/>
                  </a:lnTo>
                  <a:lnTo>
                    <a:pt x="15134" y="54480"/>
                  </a:lnTo>
                  <a:lnTo>
                    <a:pt x="15162" y="55074"/>
                  </a:lnTo>
                  <a:lnTo>
                    <a:pt x="15219" y="55639"/>
                  </a:lnTo>
                  <a:lnTo>
                    <a:pt x="15332" y="56205"/>
                  </a:lnTo>
                  <a:lnTo>
                    <a:pt x="15502" y="56771"/>
                  </a:lnTo>
                  <a:lnTo>
                    <a:pt x="15869" y="57535"/>
                  </a:lnTo>
                  <a:lnTo>
                    <a:pt x="15869" y="57563"/>
                  </a:lnTo>
                  <a:lnTo>
                    <a:pt x="15869" y="57619"/>
                  </a:lnTo>
                  <a:lnTo>
                    <a:pt x="15813" y="57676"/>
                  </a:lnTo>
                  <a:lnTo>
                    <a:pt x="15756" y="57704"/>
                  </a:lnTo>
                  <a:lnTo>
                    <a:pt x="15700" y="57676"/>
                  </a:lnTo>
                  <a:lnTo>
                    <a:pt x="15671" y="57648"/>
                  </a:lnTo>
                  <a:lnTo>
                    <a:pt x="15473" y="57280"/>
                  </a:lnTo>
                  <a:lnTo>
                    <a:pt x="15332" y="56912"/>
                  </a:lnTo>
                  <a:lnTo>
                    <a:pt x="15049" y="56262"/>
                  </a:lnTo>
                  <a:lnTo>
                    <a:pt x="14823" y="55611"/>
                  </a:lnTo>
                  <a:lnTo>
                    <a:pt x="14625" y="54961"/>
                  </a:lnTo>
                  <a:lnTo>
                    <a:pt x="14483" y="54282"/>
                  </a:lnTo>
                  <a:lnTo>
                    <a:pt x="14370" y="53603"/>
                  </a:lnTo>
                  <a:lnTo>
                    <a:pt x="14285" y="52924"/>
                  </a:lnTo>
                  <a:lnTo>
                    <a:pt x="14257" y="52245"/>
                  </a:lnTo>
                  <a:lnTo>
                    <a:pt x="14257" y="51566"/>
                  </a:lnTo>
                  <a:lnTo>
                    <a:pt x="14314" y="50859"/>
                  </a:lnTo>
                  <a:lnTo>
                    <a:pt x="14399" y="50152"/>
                  </a:lnTo>
                  <a:lnTo>
                    <a:pt x="14512" y="49416"/>
                  </a:lnTo>
                  <a:lnTo>
                    <a:pt x="14795" y="47974"/>
                  </a:lnTo>
                  <a:lnTo>
                    <a:pt x="14964" y="47267"/>
                  </a:lnTo>
                  <a:lnTo>
                    <a:pt x="15077" y="46531"/>
                  </a:lnTo>
                  <a:lnTo>
                    <a:pt x="15191" y="45824"/>
                  </a:lnTo>
                  <a:lnTo>
                    <a:pt x="15247" y="45089"/>
                  </a:lnTo>
                  <a:lnTo>
                    <a:pt x="15247" y="44438"/>
                  </a:lnTo>
                  <a:lnTo>
                    <a:pt x="15247" y="43844"/>
                  </a:lnTo>
                  <a:lnTo>
                    <a:pt x="15191" y="43222"/>
                  </a:lnTo>
                  <a:lnTo>
                    <a:pt x="15106" y="42628"/>
                  </a:lnTo>
                  <a:lnTo>
                    <a:pt x="15021" y="42005"/>
                  </a:lnTo>
                  <a:lnTo>
                    <a:pt x="14879" y="41411"/>
                  </a:lnTo>
                  <a:lnTo>
                    <a:pt x="14738" y="40846"/>
                  </a:lnTo>
                  <a:lnTo>
                    <a:pt x="14540" y="40252"/>
                  </a:lnTo>
                  <a:lnTo>
                    <a:pt x="14370" y="39686"/>
                  </a:lnTo>
                  <a:lnTo>
                    <a:pt x="14144" y="39120"/>
                  </a:lnTo>
                  <a:lnTo>
                    <a:pt x="13663" y="37989"/>
                  </a:lnTo>
                  <a:lnTo>
                    <a:pt x="13154" y="36857"/>
                  </a:lnTo>
                  <a:lnTo>
                    <a:pt x="12588" y="35754"/>
                  </a:lnTo>
                  <a:lnTo>
                    <a:pt x="11683" y="33972"/>
                  </a:lnTo>
                  <a:lnTo>
                    <a:pt x="11230" y="33067"/>
                  </a:lnTo>
                  <a:lnTo>
                    <a:pt x="10778" y="32162"/>
                  </a:lnTo>
                  <a:lnTo>
                    <a:pt x="10354" y="31964"/>
                  </a:lnTo>
                  <a:lnTo>
                    <a:pt x="9901" y="31709"/>
                  </a:lnTo>
                  <a:lnTo>
                    <a:pt x="9505" y="31455"/>
                  </a:lnTo>
                  <a:lnTo>
                    <a:pt x="9137" y="31143"/>
                  </a:lnTo>
                  <a:lnTo>
                    <a:pt x="8770" y="30804"/>
                  </a:lnTo>
                  <a:lnTo>
                    <a:pt x="8430" y="30465"/>
                  </a:lnTo>
                  <a:lnTo>
                    <a:pt x="8119" y="30069"/>
                  </a:lnTo>
                  <a:lnTo>
                    <a:pt x="7808" y="29701"/>
                  </a:lnTo>
                  <a:lnTo>
                    <a:pt x="7553" y="29277"/>
                  </a:lnTo>
                  <a:lnTo>
                    <a:pt x="7270" y="28852"/>
                  </a:lnTo>
                  <a:lnTo>
                    <a:pt x="7044" y="28428"/>
                  </a:lnTo>
                  <a:lnTo>
                    <a:pt x="6818" y="27975"/>
                  </a:lnTo>
                  <a:lnTo>
                    <a:pt x="6620" y="27523"/>
                  </a:lnTo>
                  <a:lnTo>
                    <a:pt x="6422" y="27042"/>
                  </a:lnTo>
                  <a:lnTo>
                    <a:pt x="6252" y="26589"/>
                  </a:lnTo>
                  <a:lnTo>
                    <a:pt x="5941" y="25628"/>
                  </a:lnTo>
                  <a:lnTo>
                    <a:pt x="5686" y="24581"/>
                  </a:lnTo>
                  <a:lnTo>
                    <a:pt x="5432" y="23534"/>
                  </a:lnTo>
                  <a:lnTo>
                    <a:pt x="5234" y="22460"/>
                  </a:lnTo>
                  <a:lnTo>
                    <a:pt x="5092" y="21413"/>
                  </a:lnTo>
                  <a:lnTo>
                    <a:pt x="4951" y="20197"/>
                  </a:lnTo>
                  <a:lnTo>
                    <a:pt x="4866" y="19009"/>
                  </a:lnTo>
                  <a:lnTo>
                    <a:pt x="4809" y="17792"/>
                  </a:lnTo>
                  <a:lnTo>
                    <a:pt x="4809" y="16604"/>
                  </a:lnTo>
                  <a:lnTo>
                    <a:pt x="4838" y="15388"/>
                  </a:lnTo>
                  <a:lnTo>
                    <a:pt x="4894" y="14200"/>
                  </a:lnTo>
                  <a:lnTo>
                    <a:pt x="5007" y="11796"/>
                  </a:lnTo>
                  <a:lnTo>
                    <a:pt x="5121" y="9900"/>
                  </a:lnTo>
                  <a:lnTo>
                    <a:pt x="5205" y="8939"/>
                  </a:lnTo>
                  <a:lnTo>
                    <a:pt x="5319" y="8005"/>
                  </a:lnTo>
                  <a:lnTo>
                    <a:pt x="5432" y="7072"/>
                  </a:lnTo>
                  <a:lnTo>
                    <a:pt x="5573" y="6138"/>
                  </a:lnTo>
                  <a:lnTo>
                    <a:pt x="5715" y="5205"/>
                  </a:lnTo>
                  <a:lnTo>
                    <a:pt x="5913" y="4271"/>
                  </a:lnTo>
                  <a:lnTo>
                    <a:pt x="6195" y="3197"/>
                  </a:lnTo>
                  <a:lnTo>
                    <a:pt x="6507" y="2093"/>
                  </a:lnTo>
                  <a:lnTo>
                    <a:pt x="6705" y="1556"/>
                  </a:lnTo>
                  <a:lnTo>
                    <a:pt x="6903" y="1019"/>
                  </a:lnTo>
                  <a:lnTo>
                    <a:pt x="7101" y="509"/>
                  </a:lnTo>
                  <a:lnTo>
                    <a:pt x="7355" y="0"/>
                  </a:lnTo>
                  <a:close/>
                </a:path>
              </a:pathLst>
            </a:custGeom>
            <a:solidFill>
              <a:srgbClr val="315A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2" name="Google Shape;5802;p40"/>
            <p:cNvSpPr/>
            <p:nvPr/>
          </p:nvSpPr>
          <p:spPr>
            <a:xfrm>
              <a:off x="4257625" y="3185950"/>
              <a:ext cx="536050" cy="710000"/>
            </a:xfrm>
            <a:custGeom>
              <a:avLst/>
              <a:gdLst/>
              <a:ahLst/>
              <a:cxnLst/>
              <a:rect l="l" t="t" r="r" b="b"/>
              <a:pathLst>
                <a:path w="21442" h="28400" extrusionOk="0">
                  <a:moveTo>
                    <a:pt x="10579" y="0"/>
                  </a:moveTo>
                  <a:lnTo>
                    <a:pt x="0" y="6478"/>
                  </a:lnTo>
                  <a:lnTo>
                    <a:pt x="6704" y="28400"/>
                  </a:lnTo>
                  <a:lnTo>
                    <a:pt x="21441" y="23563"/>
                  </a:lnTo>
                  <a:lnTo>
                    <a:pt x="13861" y="4272"/>
                  </a:lnTo>
                  <a:lnTo>
                    <a:pt x="10579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3" name="Google Shape;5803;p40"/>
            <p:cNvSpPr/>
            <p:nvPr/>
          </p:nvSpPr>
          <p:spPr>
            <a:xfrm>
              <a:off x="4257625" y="3185950"/>
              <a:ext cx="328150" cy="410175"/>
            </a:xfrm>
            <a:custGeom>
              <a:avLst/>
              <a:gdLst/>
              <a:ahLst/>
              <a:cxnLst/>
              <a:rect l="l" t="t" r="r" b="b"/>
              <a:pathLst>
                <a:path w="13126" h="16407" extrusionOk="0">
                  <a:moveTo>
                    <a:pt x="10579" y="0"/>
                  </a:moveTo>
                  <a:lnTo>
                    <a:pt x="0" y="6478"/>
                  </a:lnTo>
                  <a:lnTo>
                    <a:pt x="3027" y="16407"/>
                  </a:lnTo>
                  <a:lnTo>
                    <a:pt x="4470" y="14907"/>
                  </a:lnTo>
                  <a:lnTo>
                    <a:pt x="5856" y="13380"/>
                  </a:lnTo>
                  <a:lnTo>
                    <a:pt x="7185" y="11852"/>
                  </a:lnTo>
                  <a:lnTo>
                    <a:pt x="7836" y="11060"/>
                  </a:lnTo>
                  <a:lnTo>
                    <a:pt x="8486" y="10268"/>
                  </a:lnTo>
                  <a:lnTo>
                    <a:pt x="9109" y="9476"/>
                  </a:lnTo>
                  <a:lnTo>
                    <a:pt x="9703" y="8656"/>
                  </a:lnTo>
                  <a:lnTo>
                    <a:pt x="10325" y="7808"/>
                  </a:lnTo>
                  <a:lnTo>
                    <a:pt x="10891" y="6959"/>
                  </a:lnTo>
                  <a:lnTo>
                    <a:pt x="11485" y="6082"/>
                  </a:lnTo>
                  <a:lnTo>
                    <a:pt x="12050" y="5177"/>
                  </a:lnTo>
                  <a:lnTo>
                    <a:pt x="12588" y="4243"/>
                  </a:lnTo>
                  <a:lnTo>
                    <a:pt x="13125" y="3282"/>
                  </a:lnTo>
                  <a:lnTo>
                    <a:pt x="10579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4" name="Google Shape;5804;p40"/>
            <p:cNvSpPr/>
            <p:nvPr/>
          </p:nvSpPr>
          <p:spPr>
            <a:xfrm>
              <a:off x="3838975" y="2586975"/>
              <a:ext cx="909450" cy="864900"/>
            </a:xfrm>
            <a:custGeom>
              <a:avLst/>
              <a:gdLst/>
              <a:ahLst/>
              <a:cxnLst/>
              <a:rect l="l" t="t" r="r" b="b"/>
              <a:pathLst>
                <a:path w="36378" h="34596" extrusionOk="0">
                  <a:moveTo>
                    <a:pt x="8543" y="1"/>
                  </a:moveTo>
                  <a:lnTo>
                    <a:pt x="7582" y="1811"/>
                  </a:lnTo>
                  <a:lnTo>
                    <a:pt x="6648" y="3622"/>
                  </a:lnTo>
                  <a:lnTo>
                    <a:pt x="6280" y="4301"/>
                  </a:lnTo>
                  <a:lnTo>
                    <a:pt x="6111" y="4640"/>
                  </a:lnTo>
                  <a:lnTo>
                    <a:pt x="5969" y="4979"/>
                  </a:lnTo>
                  <a:lnTo>
                    <a:pt x="5913" y="5234"/>
                  </a:lnTo>
                  <a:lnTo>
                    <a:pt x="5884" y="5460"/>
                  </a:lnTo>
                  <a:lnTo>
                    <a:pt x="5913" y="5715"/>
                  </a:lnTo>
                  <a:lnTo>
                    <a:pt x="5941" y="5941"/>
                  </a:lnTo>
                  <a:lnTo>
                    <a:pt x="5997" y="6422"/>
                  </a:lnTo>
                  <a:lnTo>
                    <a:pt x="6054" y="6903"/>
                  </a:lnTo>
                  <a:lnTo>
                    <a:pt x="6082" y="7525"/>
                  </a:lnTo>
                  <a:lnTo>
                    <a:pt x="6082" y="8176"/>
                  </a:lnTo>
                  <a:lnTo>
                    <a:pt x="6054" y="8515"/>
                  </a:lnTo>
                  <a:lnTo>
                    <a:pt x="5997" y="8826"/>
                  </a:lnTo>
                  <a:lnTo>
                    <a:pt x="5941" y="9137"/>
                  </a:lnTo>
                  <a:lnTo>
                    <a:pt x="5856" y="9449"/>
                  </a:lnTo>
                  <a:lnTo>
                    <a:pt x="5432" y="10523"/>
                  </a:lnTo>
                  <a:lnTo>
                    <a:pt x="4979" y="11514"/>
                  </a:lnTo>
                  <a:lnTo>
                    <a:pt x="4527" y="12419"/>
                  </a:lnTo>
                  <a:lnTo>
                    <a:pt x="4046" y="13239"/>
                  </a:lnTo>
                  <a:lnTo>
                    <a:pt x="3565" y="14003"/>
                  </a:lnTo>
                  <a:lnTo>
                    <a:pt x="3084" y="14682"/>
                  </a:lnTo>
                  <a:lnTo>
                    <a:pt x="2631" y="15304"/>
                  </a:lnTo>
                  <a:lnTo>
                    <a:pt x="2179" y="15870"/>
                  </a:lnTo>
                  <a:lnTo>
                    <a:pt x="1359" y="16860"/>
                  </a:lnTo>
                  <a:lnTo>
                    <a:pt x="708" y="17680"/>
                  </a:lnTo>
                  <a:lnTo>
                    <a:pt x="425" y="18048"/>
                  </a:lnTo>
                  <a:lnTo>
                    <a:pt x="227" y="18387"/>
                  </a:lnTo>
                  <a:lnTo>
                    <a:pt x="86" y="18727"/>
                  </a:lnTo>
                  <a:lnTo>
                    <a:pt x="29" y="18868"/>
                  </a:lnTo>
                  <a:lnTo>
                    <a:pt x="1" y="19038"/>
                  </a:lnTo>
                  <a:lnTo>
                    <a:pt x="1" y="19151"/>
                  </a:lnTo>
                  <a:lnTo>
                    <a:pt x="29" y="19264"/>
                  </a:lnTo>
                  <a:lnTo>
                    <a:pt x="57" y="19377"/>
                  </a:lnTo>
                  <a:lnTo>
                    <a:pt x="114" y="19490"/>
                  </a:lnTo>
                  <a:lnTo>
                    <a:pt x="284" y="19717"/>
                  </a:lnTo>
                  <a:lnTo>
                    <a:pt x="510" y="19943"/>
                  </a:lnTo>
                  <a:lnTo>
                    <a:pt x="793" y="20141"/>
                  </a:lnTo>
                  <a:lnTo>
                    <a:pt x="1104" y="20311"/>
                  </a:lnTo>
                  <a:lnTo>
                    <a:pt x="1443" y="20480"/>
                  </a:lnTo>
                  <a:lnTo>
                    <a:pt x="1783" y="20650"/>
                  </a:lnTo>
                  <a:lnTo>
                    <a:pt x="2462" y="20905"/>
                  </a:lnTo>
                  <a:lnTo>
                    <a:pt x="3084" y="21131"/>
                  </a:lnTo>
                  <a:lnTo>
                    <a:pt x="3678" y="21301"/>
                  </a:lnTo>
                  <a:lnTo>
                    <a:pt x="3791" y="21725"/>
                  </a:lnTo>
                  <a:lnTo>
                    <a:pt x="3848" y="22064"/>
                  </a:lnTo>
                  <a:lnTo>
                    <a:pt x="3848" y="22375"/>
                  </a:lnTo>
                  <a:lnTo>
                    <a:pt x="3791" y="22630"/>
                  </a:lnTo>
                  <a:lnTo>
                    <a:pt x="3706" y="22913"/>
                  </a:lnTo>
                  <a:lnTo>
                    <a:pt x="3565" y="23167"/>
                  </a:lnTo>
                  <a:lnTo>
                    <a:pt x="3141" y="23790"/>
                  </a:lnTo>
                  <a:lnTo>
                    <a:pt x="2999" y="23988"/>
                  </a:lnTo>
                  <a:lnTo>
                    <a:pt x="2914" y="24158"/>
                  </a:lnTo>
                  <a:lnTo>
                    <a:pt x="2886" y="24327"/>
                  </a:lnTo>
                  <a:lnTo>
                    <a:pt x="2886" y="24497"/>
                  </a:lnTo>
                  <a:lnTo>
                    <a:pt x="2943" y="24667"/>
                  </a:lnTo>
                  <a:lnTo>
                    <a:pt x="3027" y="24808"/>
                  </a:lnTo>
                  <a:lnTo>
                    <a:pt x="3141" y="25006"/>
                  </a:lnTo>
                  <a:lnTo>
                    <a:pt x="3310" y="25176"/>
                  </a:lnTo>
                  <a:lnTo>
                    <a:pt x="3565" y="25487"/>
                  </a:lnTo>
                  <a:lnTo>
                    <a:pt x="3791" y="25798"/>
                  </a:lnTo>
                  <a:lnTo>
                    <a:pt x="3565" y="26024"/>
                  </a:lnTo>
                  <a:lnTo>
                    <a:pt x="3452" y="26194"/>
                  </a:lnTo>
                  <a:lnTo>
                    <a:pt x="3395" y="26392"/>
                  </a:lnTo>
                  <a:lnTo>
                    <a:pt x="3367" y="26647"/>
                  </a:lnTo>
                  <a:lnTo>
                    <a:pt x="3367" y="26930"/>
                  </a:lnTo>
                  <a:lnTo>
                    <a:pt x="3423" y="27184"/>
                  </a:lnTo>
                  <a:lnTo>
                    <a:pt x="3508" y="27439"/>
                  </a:lnTo>
                  <a:lnTo>
                    <a:pt x="3593" y="27524"/>
                  </a:lnTo>
                  <a:lnTo>
                    <a:pt x="3650" y="27637"/>
                  </a:lnTo>
                  <a:lnTo>
                    <a:pt x="3763" y="27722"/>
                  </a:lnTo>
                  <a:lnTo>
                    <a:pt x="3876" y="27778"/>
                  </a:lnTo>
                  <a:lnTo>
                    <a:pt x="4046" y="27863"/>
                  </a:lnTo>
                  <a:lnTo>
                    <a:pt x="4215" y="27948"/>
                  </a:lnTo>
                  <a:lnTo>
                    <a:pt x="4357" y="28061"/>
                  </a:lnTo>
                  <a:lnTo>
                    <a:pt x="4470" y="28174"/>
                  </a:lnTo>
                  <a:lnTo>
                    <a:pt x="4583" y="28316"/>
                  </a:lnTo>
                  <a:lnTo>
                    <a:pt x="4668" y="28429"/>
                  </a:lnTo>
                  <a:lnTo>
                    <a:pt x="4838" y="28740"/>
                  </a:lnTo>
                  <a:lnTo>
                    <a:pt x="4923" y="29051"/>
                  </a:lnTo>
                  <a:lnTo>
                    <a:pt x="4979" y="29390"/>
                  </a:lnTo>
                  <a:lnTo>
                    <a:pt x="5007" y="29730"/>
                  </a:lnTo>
                  <a:lnTo>
                    <a:pt x="5036" y="30098"/>
                  </a:lnTo>
                  <a:lnTo>
                    <a:pt x="4979" y="30861"/>
                  </a:lnTo>
                  <a:lnTo>
                    <a:pt x="4923" y="31597"/>
                  </a:lnTo>
                  <a:lnTo>
                    <a:pt x="4894" y="31936"/>
                  </a:lnTo>
                  <a:lnTo>
                    <a:pt x="4894" y="32276"/>
                  </a:lnTo>
                  <a:lnTo>
                    <a:pt x="4923" y="32587"/>
                  </a:lnTo>
                  <a:lnTo>
                    <a:pt x="4979" y="32870"/>
                  </a:lnTo>
                  <a:lnTo>
                    <a:pt x="5092" y="33124"/>
                  </a:lnTo>
                  <a:lnTo>
                    <a:pt x="5205" y="33322"/>
                  </a:lnTo>
                  <a:lnTo>
                    <a:pt x="5375" y="33520"/>
                  </a:lnTo>
                  <a:lnTo>
                    <a:pt x="5545" y="33718"/>
                  </a:lnTo>
                  <a:lnTo>
                    <a:pt x="5771" y="33888"/>
                  </a:lnTo>
                  <a:lnTo>
                    <a:pt x="6026" y="34029"/>
                  </a:lnTo>
                  <a:lnTo>
                    <a:pt x="6280" y="34171"/>
                  </a:lnTo>
                  <a:lnTo>
                    <a:pt x="6563" y="34284"/>
                  </a:lnTo>
                  <a:lnTo>
                    <a:pt x="6846" y="34369"/>
                  </a:lnTo>
                  <a:lnTo>
                    <a:pt x="7129" y="34454"/>
                  </a:lnTo>
                  <a:lnTo>
                    <a:pt x="7440" y="34510"/>
                  </a:lnTo>
                  <a:lnTo>
                    <a:pt x="7751" y="34567"/>
                  </a:lnTo>
                  <a:lnTo>
                    <a:pt x="8345" y="34595"/>
                  </a:lnTo>
                  <a:lnTo>
                    <a:pt x="8656" y="34595"/>
                  </a:lnTo>
                  <a:lnTo>
                    <a:pt x="8939" y="34567"/>
                  </a:lnTo>
                  <a:lnTo>
                    <a:pt x="9873" y="34454"/>
                  </a:lnTo>
                  <a:lnTo>
                    <a:pt x="10806" y="34312"/>
                  </a:lnTo>
                  <a:lnTo>
                    <a:pt x="11711" y="34143"/>
                  </a:lnTo>
                  <a:lnTo>
                    <a:pt x="12617" y="33945"/>
                  </a:lnTo>
                  <a:lnTo>
                    <a:pt x="13493" y="33747"/>
                  </a:lnTo>
                  <a:lnTo>
                    <a:pt x="14370" y="33520"/>
                  </a:lnTo>
                  <a:lnTo>
                    <a:pt x="15219" y="33294"/>
                  </a:lnTo>
                  <a:lnTo>
                    <a:pt x="16039" y="33039"/>
                  </a:lnTo>
                  <a:lnTo>
                    <a:pt x="16831" y="32757"/>
                  </a:lnTo>
                  <a:lnTo>
                    <a:pt x="17623" y="32474"/>
                  </a:lnTo>
                  <a:lnTo>
                    <a:pt x="18387" y="32191"/>
                  </a:lnTo>
                  <a:lnTo>
                    <a:pt x="19122" y="31880"/>
                  </a:lnTo>
                  <a:lnTo>
                    <a:pt x="20537" y="31229"/>
                  </a:lnTo>
                  <a:lnTo>
                    <a:pt x="21866" y="30578"/>
                  </a:lnTo>
                  <a:lnTo>
                    <a:pt x="23111" y="29900"/>
                  </a:lnTo>
                  <a:lnTo>
                    <a:pt x="24214" y="29249"/>
                  </a:lnTo>
                  <a:lnTo>
                    <a:pt x="25232" y="28570"/>
                  </a:lnTo>
                  <a:lnTo>
                    <a:pt x="26137" y="27920"/>
                  </a:lnTo>
                  <a:lnTo>
                    <a:pt x="26929" y="27326"/>
                  </a:lnTo>
                  <a:lnTo>
                    <a:pt x="27580" y="26732"/>
                  </a:lnTo>
                  <a:lnTo>
                    <a:pt x="28118" y="26222"/>
                  </a:lnTo>
                  <a:lnTo>
                    <a:pt x="28514" y="25770"/>
                  </a:lnTo>
                  <a:lnTo>
                    <a:pt x="28570" y="25940"/>
                  </a:lnTo>
                  <a:lnTo>
                    <a:pt x="28627" y="26081"/>
                  </a:lnTo>
                  <a:lnTo>
                    <a:pt x="28768" y="26279"/>
                  </a:lnTo>
                  <a:lnTo>
                    <a:pt x="28966" y="26505"/>
                  </a:lnTo>
                  <a:lnTo>
                    <a:pt x="29079" y="26590"/>
                  </a:lnTo>
                  <a:lnTo>
                    <a:pt x="29221" y="26703"/>
                  </a:lnTo>
                  <a:lnTo>
                    <a:pt x="29390" y="26788"/>
                  </a:lnTo>
                  <a:lnTo>
                    <a:pt x="29588" y="26873"/>
                  </a:lnTo>
                  <a:lnTo>
                    <a:pt x="29786" y="26930"/>
                  </a:lnTo>
                  <a:lnTo>
                    <a:pt x="30041" y="26986"/>
                  </a:lnTo>
                  <a:lnTo>
                    <a:pt x="30352" y="27014"/>
                  </a:lnTo>
                  <a:lnTo>
                    <a:pt x="30607" y="27014"/>
                  </a:lnTo>
                  <a:lnTo>
                    <a:pt x="30833" y="26958"/>
                  </a:lnTo>
                  <a:lnTo>
                    <a:pt x="31031" y="26901"/>
                  </a:lnTo>
                  <a:lnTo>
                    <a:pt x="31201" y="26788"/>
                  </a:lnTo>
                  <a:lnTo>
                    <a:pt x="31342" y="26675"/>
                  </a:lnTo>
                  <a:lnTo>
                    <a:pt x="31484" y="26505"/>
                  </a:lnTo>
                  <a:lnTo>
                    <a:pt x="31597" y="26364"/>
                  </a:lnTo>
                  <a:lnTo>
                    <a:pt x="31851" y="26024"/>
                  </a:lnTo>
                  <a:lnTo>
                    <a:pt x="32078" y="25685"/>
                  </a:lnTo>
                  <a:lnTo>
                    <a:pt x="32219" y="25515"/>
                  </a:lnTo>
                  <a:lnTo>
                    <a:pt x="32389" y="25374"/>
                  </a:lnTo>
                  <a:lnTo>
                    <a:pt x="32558" y="25232"/>
                  </a:lnTo>
                  <a:lnTo>
                    <a:pt x="32785" y="25119"/>
                  </a:lnTo>
                  <a:lnTo>
                    <a:pt x="33039" y="25006"/>
                  </a:lnTo>
                  <a:lnTo>
                    <a:pt x="33294" y="24865"/>
                  </a:lnTo>
                  <a:lnTo>
                    <a:pt x="33775" y="24554"/>
                  </a:lnTo>
                  <a:lnTo>
                    <a:pt x="34199" y="24186"/>
                  </a:lnTo>
                  <a:lnTo>
                    <a:pt x="34595" y="23790"/>
                  </a:lnTo>
                  <a:lnTo>
                    <a:pt x="34935" y="23337"/>
                  </a:lnTo>
                  <a:lnTo>
                    <a:pt x="35274" y="22856"/>
                  </a:lnTo>
                  <a:lnTo>
                    <a:pt x="35529" y="22347"/>
                  </a:lnTo>
                  <a:lnTo>
                    <a:pt x="35783" y="21838"/>
                  </a:lnTo>
                  <a:lnTo>
                    <a:pt x="35981" y="21272"/>
                  </a:lnTo>
                  <a:lnTo>
                    <a:pt x="36123" y="20735"/>
                  </a:lnTo>
                  <a:lnTo>
                    <a:pt x="36264" y="20169"/>
                  </a:lnTo>
                  <a:lnTo>
                    <a:pt x="36349" y="19603"/>
                  </a:lnTo>
                  <a:lnTo>
                    <a:pt x="36377" y="19038"/>
                  </a:lnTo>
                  <a:lnTo>
                    <a:pt x="36377" y="18500"/>
                  </a:lnTo>
                  <a:lnTo>
                    <a:pt x="36349" y="17963"/>
                  </a:lnTo>
                  <a:lnTo>
                    <a:pt x="36264" y="17454"/>
                  </a:lnTo>
                  <a:lnTo>
                    <a:pt x="36151" y="16973"/>
                  </a:lnTo>
                  <a:lnTo>
                    <a:pt x="36009" y="16520"/>
                  </a:lnTo>
                  <a:lnTo>
                    <a:pt x="35840" y="16124"/>
                  </a:lnTo>
                  <a:lnTo>
                    <a:pt x="35613" y="15756"/>
                  </a:lnTo>
                  <a:lnTo>
                    <a:pt x="35331" y="15417"/>
                  </a:lnTo>
                  <a:lnTo>
                    <a:pt x="35048" y="15162"/>
                  </a:lnTo>
                  <a:lnTo>
                    <a:pt x="34878" y="15049"/>
                  </a:lnTo>
                  <a:lnTo>
                    <a:pt x="34708" y="14936"/>
                  </a:lnTo>
                  <a:lnTo>
                    <a:pt x="34510" y="14851"/>
                  </a:lnTo>
                  <a:lnTo>
                    <a:pt x="34312" y="14795"/>
                  </a:lnTo>
                  <a:lnTo>
                    <a:pt x="34114" y="14738"/>
                  </a:lnTo>
                  <a:lnTo>
                    <a:pt x="33916" y="14710"/>
                  </a:lnTo>
                  <a:lnTo>
                    <a:pt x="33464" y="14710"/>
                  </a:lnTo>
                  <a:lnTo>
                    <a:pt x="33209" y="14738"/>
                  </a:lnTo>
                  <a:lnTo>
                    <a:pt x="32955" y="14795"/>
                  </a:lnTo>
                  <a:lnTo>
                    <a:pt x="32700" y="14880"/>
                  </a:lnTo>
                  <a:lnTo>
                    <a:pt x="32445" y="14964"/>
                  </a:lnTo>
                  <a:lnTo>
                    <a:pt x="32162" y="15078"/>
                  </a:lnTo>
                  <a:lnTo>
                    <a:pt x="31880" y="15219"/>
                  </a:lnTo>
                  <a:lnTo>
                    <a:pt x="31286" y="15587"/>
                  </a:lnTo>
                  <a:lnTo>
                    <a:pt x="30635" y="16039"/>
                  </a:lnTo>
                  <a:lnTo>
                    <a:pt x="29956" y="16605"/>
                  </a:lnTo>
                  <a:lnTo>
                    <a:pt x="28429" y="16492"/>
                  </a:lnTo>
                  <a:lnTo>
                    <a:pt x="27891" y="16492"/>
                  </a:lnTo>
                  <a:lnTo>
                    <a:pt x="27382" y="16464"/>
                  </a:lnTo>
                  <a:lnTo>
                    <a:pt x="26845" y="16407"/>
                  </a:lnTo>
                  <a:lnTo>
                    <a:pt x="26335" y="16322"/>
                  </a:lnTo>
                  <a:lnTo>
                    <a:pt x="25826" y="16237"/>
                  </a:lnTo>
                  <a:lnTo>
                    <a:pt x="25317" y="16096"/>
                  </a:lnTo>
                  <a:lnTo>
                    <a:pt x="24808" y="15954"/>
                  </a:lnTo>
                  <a:lnTo>
                    <a:pt x="24299" y="15785"/>
                  </a:lnTo>
                  <a:lnTo>
                    <a:pt x="23790" y="15615"/>
                  </a:lnTo>
                  <a:lnTo>
                    <a:pt x="23309" y="15389"/>
                  </a:lnTo>
                  <a:lnTo>
                    <a:pt x="22800" y="15191"/>
                  </a:lnTo>
                  <a:lnTo>
                    <a:pt x="22319" y="14936"/>
                  </a:lnTo>
                  <a:lnTo>
                    <a:pt x="21357" y="14399"/>
                  </a:lnTo>
                  <a:lnTo>
                    <a:pt x="20424" y="13833"/>
                  </a:lnTo>
                  <a:lnTo>
                    <a:pt x="19518" y="13182"/>
                  </a:lnTo>
                  <a:lnTo>
                    <a:pt x="18613" y="12504"/>
                  </a:lnTo>
                  <a:lnTo>
                    <a:pt x="17765" y="11768"/>
                  </a:lnTo>
                  <a:lnTo>
                    <a:pt x="16916" y="11033"/>
                  </a:lnTo>
                  <a:lnTo>
                    <a:pt x="16124" y="10241"/>
                  </a:lnTo>
                  <a:lnTo>
                    <a:pt x="15360" y="9449"/>
                  </a:lnTo>
                  <a:lnTo>
                    <a:pt x="14597" y="8657"/>
                  </a:lnTo>
                  <a:lnTo>
                    <a:pt x="13889" y="7836"/>
                  </a:lnTo>
                  <a:lnTo>
                    <a:pt x="13041" y="6818"/>
                  </a:lnTo>
                  <a:lnTo>
                    <a:pt x="12730" y="6394"/>
                  </a:lnTo>
                  <a:lnTo>
                    <a:pt x="12221" y="5771"/>
                  </a:lnTo>
                  <a:lnTo>
                    <a:pt x="11400" y="4668"/>
                  </a:lnTo>
                  <a:lnTo>
                    <a:pt x="10693" y="3622"/>
                  </a:lnTo>
                  <a:lnTo>
                    <a:pt x="10042" y="2660"/>
                  </a:lnTo>
                  <a:lnTo>
                    <a:pt x="9533" y="1811"/>
                  </a:lnTo>
                  <a:lnTo>
                    <a:pt x="9109" y="1104"/>
                  </a:lnTo>
                  <a:lnTo>
                    <a:pt x="8798" y="567"/>
                  </a:lnTo>
                  <a:lnTo>
                    <a:pt x="8600" y="171"/>
                  </a:lnTo>
                  <a:lnTo>
                    <a:pt x="8543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5" name="Google Shape;5805;p40"/>
            <p:cNvSpPr/>
            <p:nvPr/>
          </p:nvSpPr>
          <p:spPr>
            <a:xfrm>
              <a:off x="3950000" y="3289200"/>
              <a:ext cx="57300" cy="59425"/>
            </a:xfrm>
            <a:custGeom>
              <a:avLst/>
              <a:gdLst/>
              <a:ahLst/>
              <a:cxnLst/>
              <a:rect l="l" t="t" r="r" b="b"/>
              <a:pathLst>
                <a:path w="2292" h="2377" extrusionOk="0">
                  <a:moveTo>
                    <a:pt x="1556" y="0"/>
                  </a:moveTo>
                  <a:lnTo>
                    <a:pt x="821" y="57"/>
                  </a:lnTo>
                  <a:lnTo>
                    <a:pt x="425" y="85"/>
                  </a:lnTo>
                  <a:lnTo>
                    <a:pt x="1" y="57"/>
                  </a:lnTo>
                  <a:lnTo>
                    <a:pt x="199" y="283"/>
                  </a:lnTo>
                  <a:lnTo>
                    <a:pt x="340" y="538"/>
                  </a:lnTo>
                  <a:lnTo>
                    <a:pt x="453" y="821"/>
                  </a:lnTo>
                  <a:lnTo>
                    <a:pt x="510" y="1103"/>
                  </a:lnTo>
                  <a:lnTo>
                    <a:pt x="566" y="1415"/>
                  </a:lnTo>
                  <a:lnTo>
                    <a:pt x="595" y="1726"/>
                  </a:lnTo>
                  <a:lnTo>
                    <a:pt x="566" y="2376"/>
                  </a:lnTo>
                  <a:lnTo>
                    <a:pt x="1189" y="1952"/>
                  </a:lnTo>
                  <a:lnTo>
                    <a:pt x="1500" y="1726"/>
                  </a:lnTo>
                  <a:lnTo>
                    <a:pt x="1754" y="1499"/>
                  </a:lnTo>
                  <a:lnTo>
                    <a:pt x="1981" y="1245"/>
                  </a:lnTo>
                  <a:lnTo>
                    <a:pt x="2151" y="990"/>
                  </a:lnTo>
                  <a:lnTo>
                    <a:pt x="2207" y="849"/>
                  </a:lnTo>
                  <a:lnTo>
                    <a:pt x="2235" y="707"/>
                  </a:lnTo>
                  <a:lnTo>
                    <a:pt x="2264" y="538"/>
                  </a:lnTo>
                  <a:lnTo>
                    <a:pt x="2292" y="368"/>
                  </a:lnTo>
                  <a:lnTo>
                    <a:pt x="2264" y="255"/>
                  </a:lnTo>
                  <a:lnTo>
                    <a:pt x="2235" y="170"/>
                  </a:lnTo>
                  <a:lnTo>
                    <a:pt x="2179" y="113"/>
                  </a:lnTo>
                  <a:lnTo>
                    <a:pt x="2094" y="57"/>
                  </a:lnTo>
                  <a:lnTo>
                    <a:pt x="1981" y="29"/>
                  </a:lnTo>
                  <a:lnTo>
                    <a:pt x="1839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6" name="Google Shape;5806;p40"/>
            <p:cNvSpPr/>
            <p:nvPr/>
          </p:nvSpPr>
          <p:spPr>
            <a:xfrm>
              <a:off x="4027075" y="2724875"/>
              <a:ext cx="159150" cy="120250"/>
            </a:xfrm>
            <a:custGeom>
              <a:avLst/>
              <a:gdLst/>
              <a:ahLst/>
              <a:cxnLst/>
              <a:rect l="l" t="t" r="r" b="b"/>
              <a:pathLst>
                <a:path w="6366" h="4810" extrusionOk="0">
                  <a:moveTo>
                    <a:pt x="1387" y="1"/>
                  </a:moveTo>
                  <a:lnTo>
                    <a:pt x="1217" y="29"/>
                  </a:lnTo>
                  <a:lnTo>
                    <a:pt x="1048" y="86"/>
                  </a:lnTo>
                  <a:lnTo>
                    <a:pt x="878" y="199"/>
                  </a:lnTo>
                  <a:lnTo>
                    <a:pt x="708" y="340"/>
                  </a:lnTo>
                  <a:lnTo>
                    <a:pt x="595" y="510"/>
                  </a:lnTo>
                  <a:lnTo>
                    <a:pt x="454" y="736"/>
                  </a:lnTo>
                  <a:lnTo>
                    <a:pt x="369" y="963"/>
                  </a:lnTo>
                  <a:lnTo>
                    <a:pt x="284" y="1189"/>
                  </a:lnTo>
                  <a:lnTo>
                    <a:pt x="171" y="1698"/>
                  </a:lnTo>
                  <a:lnTo>
                    <a:pt x="86" y="2179"/>
                  </a:lnTo>
                  <a:lnTo>
                    <a:pt x="1" y="2603"/>
                  </a:lnTo>
                  <a:lnTo>
                    <a:pt x="1" y="2886"/>
                  </a:lnTo>
                  <a:lnTo>
                    <a:pt x="1" y="3141"/>
                  </a:lnTo>
                  <a:lnTo>
                    <a:pt x="29" y="3395"/>
                  </a:lnTo>
                  <a:lnTo>
                    <a:pt x="86" y="3621"/>
                  </a:lnTo>
                  <a:lnTo>
                    <a:pt x="199" y="3848"/>
                  </a:lnTo>
                  <a:lnTo>
                    <a:pt x="340" y="4074"/>
                  </a:lnTo>
                  <a:lnTo>
                    <a:pt x="510" y="4272"/>
                  </a:lnTo>
                  <a:lnTo>
                    <a:pt x="708" y="4470"/>
                  </a:lnTo>
                  <a:lnTo>
                    <a:pt x="878" y="4611"/>
                  </a:lnTo>
                  <a:lnTo>
                    <a:pt x="1019" y="4696"/>
                  </a:lnTo>
                  <a:lnTo>
                    <a:pt x="1161" y="4781"/>
                  </a:lnTo>
                  <a:lnTo>
                    <a:pt x="1274" y="4809"/>
                  </a:lnTo>
                  <a:lnTo>
                    <a:pt x="1359" y="4781"/>
                  </a:lnTo>
                  <a:lnTo>
                    <a:pt x="1415" y="4725"/>
                  </a:lnTo>
                  <a:lnTo>
                    <a:pt x="1387" y="4611"/>
                  </a:lnTo>
                  <a:lnTo>
                    <a:pt x="1330" y="4442"/>
                  </a:lnTo>
                  <a:lnTo>
                    <a:pt x="1189" y="4215"/>
                  </a:lnTo>
                  <a:lnTo>
                    <a:pt x="1104" y="3933"/>
                  </a:lnTo>
                  <a:lnTo>
                    <a:pt x="1048" y="3650"/>
                  </a:lnTo>
                  <a:lnTo>
                    <a:pt x="1019" y="3339"/>
                  </a:lnTo>
                  <a:lnTo>
                    <a:pt x="1019" y="3056"/>
                  </a:lnTo>
                  <a:lnTo>
                    <a:pt x="1076" y="2745"/>
                  </a:lnTo>
                  <a:lnTo>
                    <a:pt x="1161" y="2462"/>
                  </a:lnTo>
                  <a:lnTo>
                    <a:pt x="1274" y="2207"/>
                  </a:lnTo>
                  <a:lnTo>
                    <a:pt x="1415" y="1981"/>
                  </a:lnTo>
                  <a:lnTo>
                    <a:pt x="1585" y="1783"/>
                  </a:lnTo>
                  <a:lnTo>
                    <a:pt x="1783" y="1613"/>
                  </a:lnTo>
                  <a:lnTo>
                    <a:pt x="2009" y="1472"/>
                  </a:lnTo>
                  <a:lnTo>
                    <a:pt x="2264" y="1359"/>
                  </a:lnTo>
                  <a:lnTo>
                    <a:pt x="2518" y="1302"/>
                  </a:lnTo>
                  <a:lnTo>
                    <a:pt x="3028" y="1302"/>
                  </a:lnTo>
                  <a:lnTo>
                    <a:pt x="3480" y="1387"/>
                  </a:lnTo>
                  <a:lnTo>
                    <a:pt x="3933" y="1500"/>
                  </a:lnTo>
                  <a:lnTo>
                    <a:pt x="4810" y="1726"/>
                  </a:lnTo>
                  <a:lnTo>
                    <a:pt x="5630" y="2009"/>
                  </a:lnTo>
                  <a:lnTo>
                    <a:pt x="6365" y="2320"/>
                  </a:lnTo>
                  <a:lnTo>
                    <a:pt x="6365" y="2320"/>
                  </a:lnTo>
                  <a:lnTo>
                    <a:pt x="5517" y="1302"/>
                  </a:lnTo>
                  <a:lnTo>
                    <a:pt x="5206" y="878"/>
                  </a:lnTo>
                  <a:lnTo>
                    <a:pt x="4640" y="680"/>
                  </a:lnTo>
                  <a:lnTo>
                    <a:pt x="4046" y="482"/>
                  </a:lnTo>
                  <a:lnTo>
                    <a:pt x="3452" y="284"/>
                  </a:lnTo>
                  <a:lnTo>
                    <a:pt x="2886" y="142"/>
                  </a:lnTo>
                  <a:lnTo>
                    <a:pt x="2320" y="57"/>
                  </a:lnTo>
                  <a:lnTo>
                    <a:pt x="1840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7" name="Google Shape;5807;p40"/>
            <p:cNvSpPr/>
            <p:nvPr/>
          </p:nvSpPr>
          <p:spPr>
            <a:xfrm>
              <a:off x="4038400" y="2719225"/>
              <a:ext cx="126600" cy="38200"/>
            </a:xfrm>
            <a:custGeom>
              <a:avLst/>
              <a:gdLst/>
              <a:ahLst/>
              <a:cxnLst/>
              <a:rect l="l" t="t" r="r" b="b"/>
              <a:pathLst>
                <a:path w="5064" h="1528" extrusionOk="0">
                  <a:moveTo>
                    <a:pt x="1019" y="1"/>
                  </a:moveTo>
                  <a:lnTo>
                    <a:pt x="821" y="29"/>
                  </a:lnTo>
                  <a:lnTo>
                    <a:pt x="623" y="114"/>
                  </a:lnTo>
                  <a:lnTo>
                    <a:pt x="453" y="255"/>
                  </a:lnTo>
                  <a:lnTo>
                    <a:pt x="283" y="397"/>
                  </a:lnTo>
                  <a:lnTo>
                    <a:pt x="142" y="538"/>
                  </a:lnTo>
                  <a:lnTo>
                    <a:pt x="57" y="708"/>
                  </a:lnTo>
                  <a:lnTo>
                    <a:pt x="1" y="849"/>
                  </a:lnTo>
                  <a:lnTo>
                    <a:pt x="1" y="962"/>
                  </a:lnTo>
                  <a:lnTo>
                    <a:pt x="29" y="1019"/>
                  </a:lnTo>
                  <a:lnTo>
                    <a:pt x="85" y="1047"/>
                  </a:lnTo>
                  <a:lnTo>
                    <a:pt x="227" y="1075"/>
                  </a:lnTo>
                  <a:lnTo>
                    <a:pt x="1952" y="1075"/>
                  </a:lnTo>
                  <a:lnTo>
                    <a:pt x="2659" y="1104"/>
                  </a:lnTo>
                  <a:lnTo>
                    <a:pt x="3423" y="1189"/>
                  </a:lnTo>
                  <a:lnTo>
                    <a:pt x="4244" y="1330"/>
                  </a:lnTo>
                  <a:lnTo>
                    <a:pt x="5064" y="1528"/>
                  </a:lnTo>
                  <a:lnTo>
                    <a:pt x="4753" y="1104"/>
                  </a:lnTo>
                  <a:lnTo>
                    <a:pt x="4244" y="481"/>
                  </a:lnTo>
                  <a:lnTo>
                    <a:pt x="3763" y="340"/>
                  </a:lnTo>
                  <a:lnTo>
                    <a:pt x="3253" y="199"/>
                  </a:lnTo>
                  <a:lnTo>
                    <a:pt x="2688" y="114"/>
                  </a:lnTo>
                  <a:lnTo>
                    <a:pt x="2150" y="29"/>
                  </a:lnTo>
                  <a:lnTo>
                    <a:pt x="158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8" name="Google Shape;5808;p40"/>
            <p:cNvSpPr/>
            <p:nvPr/>
          </p:nvSpPr>
          <p:spPr>
            <a:xfrm>
              <a:off x="4033450" y="2823175"/>
              <a:ext cx="155600" cy="58725"/>
            </a:xfrm>
            <a:custGeom>
              <a:avLst/>
              <a:gdLst/>
              <a:ahLst/>
              <a:cxnLst/>
              <a:rect l="l" t="t" r="r" b="b"/>
              <a:pathLst>
                <a:path w="6224" h="2349" extrusionOk="0">
                  <a:moveTo>
                    <a:pt x="453" y="1"/>
                  </a:moveTo>
                  <a:lnTo>
                    <a:pt x="227" y="255"/>
                  </a:lnTo>
                  <a:lnTo>
                    <a:pt x="1" y="510"/>
                  </a:lnTo>
                  <a:lnTo>
                    <a:pt x="114" y="679"/>
                  </a:lnTo>
                  <a:lnTo>
                    <a:pt x="283" y="821"/>
                  </a:lnTo>
                  <a:lnTo>
                    <a:pt x="623" y="1104"/>
                  </a:lnTo>
                  <a:lnTo>
                    <a:pt x="991" y="1358"/>
                  </a:lnTo>
                  <a:lnTo>
                    <a:pt x="1387" y="1585"/>
                  </a:lnTo>
                  <a:lnTo>
                    <a:pt x="1754" y="1783"/>
                  </a:lnTo>
                  <a:lnTo>
                    <a:pt x="2150" y="1952"/>
                  </a:lnTo>
                  <a:lnTo>
                    <a:pt x="2546" y="2066"/>
                  </a:lnTo>
                  <a:lnTo>
                    <a:pt x="2971" y="2179"/>
                  </a:lnTo>
                  <a:lnTo>
                    <a:pt x="3395" y="2264"/>
                  </a:lnTo>
                  <a:lnTo>
                    <a:pt x="3819" y="2320"/>
                  </a:lnTo>
                  <a:lnTo>
                    <a:pt x="4244" y="2348"/>
                  </a:lnTo>
                  <a:lnTo>
                    <a:pt x="4668" y="2320"/>
                  </a:lnTo>
                  <a:lnTo>
                    <a:pt x="5064" y="2264"/>
                  </a:lnTo>
                  <a:lnTo>
                    <a:pt x="5403" y="2179"/>
                  </a:lnTo>
                  <a:lnTo>
                    <a:pt x="5686" y="2094"/>
                  </a:lnTo>
                  <a:lnTo>
                    <a:pt x="5912" y="1981"/>
                  </a:lnTo>
                  <a:lnTo>
                    <a:pt x="6082" y="1868"/>
                  </a:lnTo>
                  <a:lnTo>
                    <a:pt x="6195" y="1754"/>
                  </a:lnTo>
                  <a:lnTo>
                    <a:pt x="6224" y="1698"/>
                  </a:lnTo>
                  <a:lnTo>
                    <a:pt x="6224" y="1670"/>
                  </a:lnTo>
                  <a:lnTo>
                    <a:pt x="5997" y="1670"/>
                  </a:lnTo>
                  <a:lnTo>
                    <a:pt x="5799" y="1698"/>
                  </a:lnTo>
                  <a:lnTo>
                    <a:pt x="5432" y="1754"/>
                  </a:lnTo>
                  <a:lnTo>
                    <a:pt x="5007" y="1783"/>
                  </a:lnTo>
                  <a:lnTo>
                    <a:pt x="4611" y="1811"/>
                  </a:lnTo>
                  <a:lnTo>
                    <a:pt x="4244" y="1783"/>
                  </a:lnTo>
                  <a:lnTo>
                    <a:pt x="3847" y="1726"/>
                  </a:lnTo>
                  <a:lnTo>
                    <a:pt x="3480" y="1670"/>
                  </a:lnTo>
                  <a:lnTo>
                    <a:pt x="3112" y="1556"/>
                  </a:lnTo>
                  <a:lnTo>
                    <a:pt x="2744" y="1443"/>
                  </a:lnTo>
                  <a:lnTo>
                    <a:pt x="2377" y="1302"/>
                  </a:lnTo>
                  <a:lnTo>
                    <a:pt x="2009" y="1132"/>
                  </a:lnTo>
                  <a:lnTo>
                    <a:pt x="1669" y="962"/>
                  </a:lnTo>
                  <a:lnTo>
                    <a:pt x="1358" y="736"/>
                  </a:lnTo>
                  <a:lnTo>
                    <a:pt x="1075" y="510"/>
                  </a:lnTo>
                  <a:lnTo>
                    <a:pt x="764" y="227"/>
                  </a:lnTo>
                  <a:lnTo>
                    <a:pt x="623" y="114"/>
                  </a:lnTo>
                  <a:lnTo>
                    <a:pt x="45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9" name="Google Shape;5809;p40"/>
            <p:cNvSpPr/>
            <p:nvPr/>
          </p:nvSpPr>
          <p:spPr>
            <a:xfrm>
              <a:off x="4567350" y="3004925"/>
              <a:ext cx="148525" cy="148525"/>
            </a:xfrm>
            <a:custGeom>
              <a:avLst/>
              <a:gdLst/>
              <a:ahLst/>
              <a:cxnLst/>
              <a:rect l="l" t="t" r="r" b="b"/>
              <a:pathLst>
                <a:path w="5941" h="5941" extrusionOk="0">
                  <a:moveTo>
                    <a:pt x="3593" y="0"/>
                  </a:moveTo>
                  <a:lnTo>
                    <a:pt x="3282" y="28"/>
                  </a:lnTo>
                  <a:lnTo>
                    <a:pt x="2999" y="85"/>
                  </a:lnTo>
                  <a:lnTo>
                    <a:pt x="2716" y="198"/>
                  </a:lnTo>
                  <a:lnTo>
                    <a:pt x="2433" y="340"/>
                  </a:lnTo>
                  <a:lnTo>
                    <a:pt x="2179" y="509"/>
                  </a:lnTo>
                  <a:lnTo>
                    <a:pt x="1924" y="707"/>
                  </a:lnTo>
                  <a:lnTo>
                    <a:pt x="1698" y="962"/>
                  </a:lnTo>
                  <a:lnTo>
                    <a:pt x="1472" y="1245"/>
                  </a:lnTo>
                  <a:lnTo>
                    <a:pt x="1302" y="1556"/>
                  </a:lnTo>
                  <a:lnTo>
                    <a:pt x="1132" y="1867"/>
                  </a:lnTo>
                  <a:lnTo>
                    <a:pt x="991" y="2178"/>
                  </a:lnTo>
                  <a:lnTo>
                    <a:pt x="878" y="2518"/>
                  </a:lnTo>
                  <a:lnTo>
                    <a:pt x="651" y="3197"/>
                  </a:lnTo>
                  <a:lnTo>
                    <a:pt x="651" y="3253"/>
                  </a:lnTo>
                  <a:lnTo>
                    <a:pt x="651" y="3310"/>
                  </a:lnTo>
                  <a:lnTo>
                    <a:pt x="708" y="3451"/>
                  </a:lnTo>
                  <a:lnTo>
                    <a:pt x="821" y="3536"/>
                  </a:lnTo>
                  <a:lnTo>
                    <a:pt x="878" y="3536"/>
                  </a:lnTo>
                  <a:lnTo>
                    <a:pt x="963" y="3564"/>
                  </a:lnTo>
                  <a:lnTo>
                    <a:pt x="1161" y="3564"/>
                  </a:lnTo>
                  <a:lnTo>
                    <a:pt x="1359" y="3593"/>
                  </a:lnTo>
                  <a:lnTo>
                    <a:pt x="1557" y="3706"/>
                  </a:lnTo>
                  <a:lnTo>
                    <a:pt x="1698" y="3819"/>
                  </a:lnTo>
                  <a:lnTo>
                    <a:pt x="1811" y="3960"/>
                  </a:lnTo>
                  <a:lnTo>
                    <a:pt x="1896" y="4158"/>
                  </a:lnTo>
                  <a:lnTo>
                    <a:pt x="1924" y="4356"/>
                  </a:lnTo>
                  <a:lnTo>
                    <a:pt x="1896" y="4583"/>
                  </a:lnTo>
                  <a:lnTo>
                    <a:pt x="1811" y="4809"/>
                  </a:lnTo>
                  <a:lnTo>
                    <a:pt x="1670" y="4979"/>
                  </a:lnTo>
                  <a:lnTo>
                    <a:pt x="1500" y="5092"/>
                  </a:lnTo>
                  <a:lnTo>
                    <a:pt x="1302" y="5177"/>
                  </a:lnTo>
                  <a:lnTo>
                    <a:pt x="1104" y="5205"/>
                  </a:lnTo>
                  <a:lnTo>
                    <a:pt x="878" y="5205"/>
                  </a:lnTo>
                  <a:lnTo>
                    <a:pt x="651" y="5177"/>
                  </a:lnTo>
                  <a:lnTo>
                    <a:pt x="453" y="5063"/>
                  </a:lnTo>
                  <a:lnTo>
                    <a:pt x="312" y="5063"/>
                  </a:lnTo>
                  <a:lnTo>
                    <a:pt x="255" y="5120"/>
                  </a:lnTo>
                  <a:lnTo>
                    <a:pt x="199" y="5177"/>
                  </a:lnTo>
                  <a:lnTo>
                    <a:pt x="29" y="5742"/>
                  </a:lnTo>
                  <a:lnTo>
                    <a:pt x="1" y="5799"/>
                  </a:lnTo>
                  <a:lnTo>
                    <a:pt x="29" y="5855"/>
                  </a:lnTo>
                  <a:lnTo>
                    <a:pt x="86" y="5912"/>
                  </a:lnTo>
                  <a:lnTo>
                    <a:pt x="142" y="5940"/>
                  </a:lnTo>
                  <a:lnTo>
                    <a:pt x="199" y="5940"/>
                  </a:lnTo>
                  <a:lnTo>
                    <a:pt x="255" y="5912"/>
                  </a:lnTo>
                  <a:lnTo>
                    <a:pt x="312" y="5884"/>
                  </a:lnTo>
                  <a:lnTo>
                    <a:pt x="340" y="5827"/>
                  </a:lnTo>
                  <a:lnTo>
                    <a:pt x="453" y="5516"/>
                  </a:lnTo>
                  <a:lnTo>
                    <a:pt x="595" y="5573"/>
                  </a:lnTo>
                  <a:lnTo>
                    <a:pt x="736" y="5629"/>
                  </a:lnTo>
                  <a:lnTo>
                    <a:pt x="878" y="5686"/>
                  </a:lnTo>
                  <a:lnTo>
                    <a:pt x="1302" y="5686"/>
                  </a:lnTo>
                  <a:lnTo>
                    <a:pt x="1585" y="5601"/>
                  </a:lnTo>
                  <a:lnTo>
                    <a:pt x="1839" y="5459"/>
                  </a:lnTo>
                  <a:lnTo>
                    <a:pt x="2066" y="5261"/>
                  </a:lnTo>
                  <a:lnTo>
                    <a:pt x="2179" y="5148"/>
                  </a:lnTo>
                  <a:lnTo>
                    <a:pt x="2264" y="5007"/>
                  </a:lnTo>
                  <a:lnTo>
                    <a:pt x="2320" y="4865"/>
                  </a:lnTo>
                  <a:lnTo>
                    <a:pt x="2377" y="4724"/>
                  </a:lnTo>
                  <a:lnTo>
                    <a:pt x="2433" y="4441"/>
                  </a:lnTo>
                  <a:lnTo>
                    <a:pt x="2433" y="4158"/>
                  </a:lnTo>
                  <a:lnTo>
                    <a:pt x="2349" y="3875"/>
                  </a:lnTo>
                  <a:lnTo>
                    <a:pt x="2235" y="3621"/>
                  </a:lnTo>
                  <a:lnTo>
                    <a:pt x="2066" y="3423"/>
                  </a:lnTo>
                  <a:lnTo>
                    <a:pt x="1839" y="3225"/>
                  </a:lnTo>
                  <a:lnTo>
                    <a:pt x="1613" y="3083"/>
                  </a:lnTo>
                  <a:lnTo>
                    <a:pt x="1359" y="2999"/>
                  </a:lnTo>
                  <a:lnTo>
                    <a:pt x="1528" y="2518"/>
                  </a:lnTo>
                  <a:lnTo>
                    <a:pt x="1726" y="2065"/>
                  </a:lnTo>
                  <a:lnTo>
                    <a:pt x="1981" y="1613"/>
                  </a:lnTo>
                  <a:lnTo>
                    <a:pt x="2151" y="1386"/>
                  </a:lnTo>
                  <a:lnTo>
                    <a:pt x="2292" y="1188"/>
                  </a:lnTo>
                  <a:lnTo>
                    <a:pt x="2462" y="1019"/>
                  </a:lnTo>
                  <a:lnTo>
                    <a:pt x="2660" y="849"/>
                  </a:lnTo>
                  <a:lnTo>
                    <a:pt x="2829" y="736"/>
                  </a:lnTo>
                  <a:lnTo>
                    <a:pt x="3056" y="622"/>
                  </a:lnTo>
                  <a:lnTo>
                    <a:pt x="3282" y="566"/>
                  </a:lnTo>
                  <a:lnTo>
                    <a:pt x="3508" y="538"/>
                  </a:lnTo>
                  <a:lnTo>
                    <a:pt x="3763" y="538"/>
                  </a:lnTo>
                  <a:lnTo>
                    <a:pt x="4046" y="594"/>
                  </a:lnTo>
                  <a:lnTo>
                    <a:pt x="4272" y="679"/>
                  </a:lnTo>
                  <a:lnTo>
                    <a:pt x="4498" y="821"/>
                  </a:lnTo>
                  <a:lnTo>
                    <a:pt x="4725" y="962"/>
                  </a:lnTo>
                  <a:lnTo>
                    <a:pt x="4894" y="1160"/>
                  </a:lnTo>
                  <a:lnTo>
                    <a:pt x="5064" y="1358"/>
                  </a:lnTo>
                  <a:lnTo>
                    <a:pt x="5206" y="1584"/>
                  </a:lnTo>
                  <a:lnTo>
                    <a:pt x="5319" y="1811"/>
                  </a:lnTo>
                  <a:lnTo>
                    <a:pt x="5404" y="2065"/>
                  </a:lnTo>
                  <a:lnTo>
                    <a:pt x="5460" y="2348"/>
                  </a:lnTo>
                  <a:lnTo>
                    <a:pt x="5488" y="2659"/>
                  </a:lnTo>
                  <a:lnTo>
                    <a:pt x="5488" y="2970"/>
                  </a:lnTo>
                  <a:lnTo>
                    <a:pt x="5488" y="3281"/>
                  </a:lnTo>
                  <a:lnTo>
                    <a:pt x="5460" y="3593"/>
                  </a:lnTo>
                  <a:lnTo>
                    <a:pt x="5404" y="3875"/>
                  </a:lnTo>
                  <a:lnTo>
                    <a:pt x="5319" y="4187"/>
                  </a:lnTo>
                  <a:lnTo>
                    <a:pt x="5234" y="4469"/>
                  </a:lnTo>
                  <a:lnTo>
                    <a:pt x="5234" y="4526"/>
                  </a:lnTo>
                  <a:lnTo>
                    <a:pt x="5234" y="4583"/>
                  </a:lnTo>
                  <a:lnTo>
                    <a:pt x="5262" y="4611"/>
                  </a:lnTo>
                  <a:lnTo>
                    <a:pt x="5319" y="4639"/>
                  </a:lnTo>
                  <a:lnTo>
                    <a:pt x="5432" y="4639"/>
                  </a:lnTo>
                  <a:lnTo>
                    <a:pt x="5460" y="4611"/>
                  </a:lnTo>
                  <a:lnTo>
                    <a:pt x="5488" y="4583"/>
                  </a:lnTo>
                  <a:lnTo>
                    <a:pt x="5630" y="4243"/>
                  </a:lnTo>
                  <a:lnTo>
                    <a:pt x="5743" y="3904"/>
                  </a:lnTo>
                  <a:lnTo>
                    <a:pt x="5856" y="3564"/>
                  </a:lnTo>
                  <a:lnTo>
                    <a:pt x="5913" y="3225"/>
                  </a:lnTo>
                  <a:lnTo>
                    <a:pt x="5941" y="2885"/>
                  </a:lnTo>
                  <a:lnTo>
                    <a:pt x="5941" y="2546"/>
                  </a:lnTo>
                  <a:lnTo>
                    <a:pt x="5913" y="2178"/>
                  </a:lnTo>
                  <a:lnTo>
                    <a:pt x="5828" y="1839"/>
                  </a:lnTo>
                  <a:lnTo>
                    <a:pt x="5715" y="1528"/>
                  </a:lnTo>
                  <a:lnTo>
                    <a:pt x="5602" y="1273"/>
                  </a:lnTo>
                  <a:lnTo>
                    <a:pt x="5432" y="990"/>
                  </a:lnTo>
                  <a:lnTo>
                    <a:pt x="5234" y="764"/>
                  </a:lnTo>
                  <a:lnTo>
                    <a:pt x="5008" y="538"/>
                  </a:lnTo>
                  <a:lnTo>
                    <a:pt x="4753" y="368"/>
                  </a:lnTo>
                  <a:lnTo>
                    <a:pt x="4498" y="198"/>
                  </a:lnTo>
                  <a:lnTo>
                    <a:pt x="4187" y="85"/>
                  </a:lnTo>
                  <a:lnTo>
                    <a:pt x="3904" y="28"/>
                  </a:lnTo>
                  <a:lnTo>
                    <a:pt x="3593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0" name="Google Shape;5810;p40"/>
            <p:cNvSpPr/>
            <p:nvPr/>
          </p:nvSpPr>
          <p:spPr>
            <a:xfrm>
              <a:off x="4632425" y="3017650"/>
              <a:ext cx="41750" cy="94075"/>
            </a:xfrm>
            <a:custGeom>
              <a:avLst/>
              <a:gdLst/>
              <a:ahLst/>
              <a:cxnLst/>
              <a:rect l="l" t="t" r="r" b="b"/>
              <a:pathLst>
                <a:path w="1670" h="3763" extrusionOk="0">
                  <a:moveTo>
                    <a:pt x="226" y="0"/>
                  </a:moveTo>
                  <a:lnTo>
                    <a:pt x="113" y="57"/>
                  </a:lnTo>
                  <a:lnTo>
                    <a:pt x="28" y="170"/>
                  </a:lnTo>
                  <a:lnTo>
                    <a:pt x="0" y="283"/>
                  </a:lnTo>
                  <a:lnTo>
                    <a:pt x="0" y="396"/>
                  </a:lnTo>
                  <a:lnTo>
                    <a:pt x="57" y="510"/>
                  </a:lnTo>
                  <a:lnTo>
                    <a:pt x="170" y="594"/>
                  </a:lnTo>
                  <a:lnTo>
                    <a:pt x="340" y="736"/>
                  </a:lnTo>
                  <a:lnTo>
                    <a:pt x="509" y="877"/>
                  </a:lnTo>
                  <a:lnTo>
                    <a:pt x="651" y="1019"/>
                  </a:lnTo>
                  <a:lnTo>
                    <a:pt x="764" y="1188"/>
                  </a:lnTo>
                  <a:lnTo>
                    <a:pt x="877" y="1386"/>
                  </a:lnTo>
                  <a:lnTo>
                    <a:pt x="962" y="1556"/>
                  </a:lnTo>
                  <a:lnTo>
                    <a:pt x="1018" y="1754"/>
                  </a:lnTo>
                  <a:lnTo>
                    <a:pt x="1075" y="1952"/>
                  </a:lnTo>
                  <a:lnTo>
                    <a:pt x="1103" y="2150"/>
                  </a:lnTo>
                  <a:lnTo>
                    <a:pt x="1132" y="2348"/>
                  </a:lnTo>
                  <a:lnTo>
                    <a:pt x="1132" y="2574"/>
                  </a:lnTo>
                  <a:lnTo>
                    <a:pt x="1103" y="2772"/>
                  </a:lnTo>
                  <a:lnTo>
                    <a:pt x="1018" y="3197"/>
                  </a:lnTo>
                  <a:lnTo>
                    <a:pt x="934" y="3395"/>
                  </a:lnTo>
                  <a:lnTo>
                    <a:pt x="849" y="3593"/>
                  </a:lnTo>
                  <a:lnTo>
                    <a:pt x="849" y="3621"/>
                  </a:lnTo>
                  <a:lnTo>
                    <a:pt x="849" y="3678"/>
                  </a:lnTo>
                  <a:lnTo>
                    <a:pt x="905" y="3734"/>
                  </a:lnTo>
                  <a:lnTo>
                    <a:pt x="962" y="3762"/>
                  </a:lnTo>
                  <a:lnTo>
                    <a:pt x="1018" y="3734"/>
                  </a:lnTo>
                  <a:lnTo>
                    <a:pt x="1047" y="3734"/>
                  </a:lnTo>
                  <a:lnTo>
                    <a:pt x="1217" y="3508"/>
                  </a:lnTo>
                  <a:lnTo>
                    <a:pt x="1386" y="3282"/>
                  </a:lnTo>
                  <a:lnTo>
                    <a:pt x="1499" y="3027"/>
                  </a:lnTo>
                  <a:lnTo>
                    <a:pt x="1584" y="2772"/>
                  </a:lnTo>
                  <a:lnTo>
                    <a:pt x="1641" y="2490"/>
                  </a:lnTo>
                  <a:lnTo>
                    <a:pt x="1669" y="2235"/>
                  </a:lnTo>
                  <a:lnTo>
                    <a:pt x="1669" y="1952"/>
                  </a:lnTo>
                  <a:lnTo>
                    <a:pt x="1641" y="1669"/>
                  </a:lnTo>
                  <a:lnTo>
                    <a:pt x="1556" y="1415"/>
                  </a:lnTo>
                  <a:lnTo>
                    <a:pt x="1471" y="1188"/>
                  </a:lnTo>
                  <a:lnTo>
                    <a:pt x="1358" y="962"/>
                  </a:lnTo>
                  <a:lnTo>
                    <a:pt x="1217" y="736"/>
                  </a:lnTo>
                  <a:lnTo>
                    <a:pt x="1047" y="538"/>
                  </a:lnTo>
                  <a:lnTo>
                    <a:pt x="877" y="340"/>
                  </a:lnTo>
                  <a:lnTo>
                    <a:pt x="679" y="170"/>
                  </a:lnTo>
                  <a:lnTo>
                    <a:pt x="481" y="29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1" name="Google Shape;5811;p40"/>
            <p:cNvSpPr/>
            <p:nvPr/>
          </p:nvSpPr>
          <p:spPr>
            <a:xfrm>
              <a:off x="4584325" y="3164025"/>
              <a:ext cx="71450" cy="35375"/>
            </a:xfrm>
            <a:custGeom>
              <a:avLst/>
              <a:gdLst/>
              <a:ahLst/>
              <a:cxnLst/>
              <a:rect l="l" t="t" r="r" b="b"/>
              <a:pathLst>
                <a:path w="2858" h="1415" extrusionOk="0">
                  <a:moveTo>
                    <a:pt x="2546" y="1"/>
                  </a:moveTo>
                  <a:lnTo>
                    <a:pt x="2433" y="29"/>
                  </a:lnTo>
                  <a:lnTo>
                    <a:pt x="2320" y="114"/>
                  </a:lnTo>
                  <a:lnTo>
                    <a:pt x="2094" y="312"/>
                  </a:lnTo>
                  <a:lnTo>
                    <a:pt x="1868" y="481"/>
                  </a:lnTo>
                  <a:lnTo>
                    <a:pt x="1613" y="623"/>
                  </a:lnTo>
                  <a:lnTo>
                    <a:pt x="1330" y="764"/>
                  </a:lnTo>
                  <a:lnTo>
                    <a:pt x="1047" y="877"/>
                  </a:lnTo>
                  <a:lnTo>
                    <a:pt x="736" y="962"/>
                  </a:lnTo>
                  <a:lnTo>
                    <a:pt x="425" y="1047"/>
                  </a:lnTo>
                  <a:lnTo>
                    <a:pt x="114" y="1104"/>
                  </a:lnTo>
                  <a:lnTo>
                    <a:pt x="86" y="1104"/>
                  </a:lnTo>
                  <a:lnTo>
                    <a:pt x="29" y="1132"/>
                  </a:lnTo>
                  <a:lnTo>
                    <a:pt x="1" y="1217"/>
                  </a:lnTo>
                  <a:lnTo>
                    <a:pt x="29" y="1302"/>
                  </a:lnTo>
                  <a:lnTo>
                    <a:pt x="57" y="1358"/>
                  </a:lnTo>
                  <a:lnTo>
                    <a:pt x="114" y="1358"/>
                  </a:lnTo>
                  <a:lnTo>
                    <a:pt x="453" y="1415"/>
                  </a:lnTo>
                  <a:lnTo>
                    <a:pt x="821" y="1415"/>
                  </a:lnTo>
                  <a:lnTo>
                    <a:pt x="1160" y="1358"/>
                  </a:lnTo>
                  <a:lnTo>
                    <a:pt x="1500" y="1274"/>
                  </a:lnTo>
                  <a:lnTo>
                    <a:pt x="1868" y="1132"/>
                  </a:lnTo>
                  <a:lnTo>
                    <a:pt x="2179" y="962"/>
                  </a:lnTo>
                  <a:lnTo>
                    <a:pt x="2490" y="764"/>
                  </a:lnTo>
                  <a:lnTo>
                    <a:pt x="2773" y="538"/>
                  </a:lnTo>
                  <a:lnTo>
                    <a:pt x="2829" y="425"/>
                  </a:lnTo>
                  <a:lnTo>
                    <a:pt x="2858" y="312"/>
                  </a:lnTo>
                  <a:lnTo>
                    <a:pt x="2829" y="199"/>
                  </a:lnTo>
                  <a:lnTo>
                    <a:pt x="2773" y="85"/>
                  </a:lnTo>
                  <a:lnTo>
                    <a:pt x="2660" y="29"/>
                  </a:lnTo>
                  <a:lnTo>
                    <a:pt x="2546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2" name="Google Shape;5812;p40"/>
            <p:cNvSpPr/>
            <p:nvPr/>
          </p:nvSpPr>
          <p:spPr>
            <a:xfrm>
              <a:off x="3884950" y="3092600"/>
              <a:ext cx="55175" cy="15575"/>
            </a:xfrm>
            <a:custGeom>
              <a:avLst/>
              <a:gdLst/>
              <a:ahLst/>
              <a:cxnLst/>
              <a:rect l="l" t="t" r="r" b="b"/>
              <a:pathLst>
                <a:path w="2207" h="623" extrusionOk="0">
                  <a:moveTo>
                    <a:pt x="57" y="1"/>
                  </a:moveTo>
                  <a:lnTo>
                    <a:pt x="0" y="29"/>
                  </a:lnTo>
                  <a:lnTo>
                    <a:pt x="0" y="86"/>
                  </a:lnTo>
                  <a:lnTo>
                    <a:pt x="0" y="114"/>
                  </a:lnTo>
                  <a:lnTo>
                    <a:pt x="29" y="142"/>
                  </a:lnTo>
                  <a:lnTo>
                    <a:pt x="142" y="199"/>
                  </a:lnTo>
                  <a:lnTo>
                    <a:pt x="255" y="227"/>
                  </a:lnTo>
                  <a:lnTo>
                    <a:pt x="510" y="312"/>
                  </a:lnTo>
                  <a:lnTo>
                    <a:pt x="1019" y="425"/>
                  </a:lnTo>
                  <a:lnTo>
                    <a:pt x="1500" y="538"/>
                  </a:lnTo>
                  <a:lnTo>
                    <a:pt x="1782" y="595"/>
                  </a:lnTo>
                  <a:lnTo>
                    <a:pt x="1924" y="623"/>
                  </a:lnTo>
                  <a:lnTo>
                    <a:pt x="2037" y="595"/>
                  </a:lnTo>
                  <a:lnTo>
                    <a:pt x="2150" y="538"/>
                  </a:lnTo>
                  <a:lnTo>
                    <a:pt x="2207" y="453"/>
                  </a:lnTo>
                  <a:lnTo>
                    <a:pt x="2207" y="397"/>
                  </a:lnTo>
                  <a:lnTo>
                    <a:pt x="2207" y="340"/>
                  </a:lnTo>
                  <a:lnTo>
                    <a:pt x="2178" y="284"/>
                  </a:lnTo>
                  <a:lnTo>
                    <a:pt x="2122" y="255"/>
                  </a:lnTo>
                  <a:lnTo>
                    <a:pt x="2009" y="170"/>
                  </a:lnTo>
                  <a:lnTo>
                    <a:pt x="1867" y="142"/>
                  </a:lnTo>
                  <a:lnTo>
                    <a:pt x="1584" y="114"/>
                  </a:lnTo>
                  <a:lnTo>
                    <a:pt x="1075" y="57"/>
                  </a:lnTo>
                  <a:lnTo>
                    <a:pt x="538" y="29"/>
                  </a:lnTo>
                  <a:lnTo>
                    <a:pt x="283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3" name="Google Shape;5813;p40"/>
            <p:cNvSpPr/>
            <p:nvPr/>
          </p:nvSpPr>
          <p:spPr>
            <a:xfrm>
              <a:off x="4138100" y="4209200"/>
              <a:ext cx="2875" cy="750"/>
            </a:xfrm>
            <a:custGeom>
              <a:avLst/>
              <a:gdLst/>
              <a:ahLst/>
              <a:cxnLst/>
              <a:rect l="l" t="t" r="r" b="b"/>
              <a:pathLst>
                <a:path w="115" h="30" extrusionOk="0">
                  <a:moveTo>
                    <a:pt x="1" y="1"/>
                  </a:moveTo>
                  <a:lnTo>
                    <a:pt x="29" y="29"/>
                  </a:lnTo>
                  <a:lnTo>
                    <a:pt x="58" y="29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4" name="Google Shape;5814;p40"/>
            <p:cNvSpPr/>
            <p:nvPr/>
          </p:nvSpPr>
          <p:spPr>
            <a:xfrm>
              <a:off x="4140950" y="3648425"/>
              <a:ext cx="993575" cy="560800"/>
            </a:xfrm>
            <a:custGeom>
              <a:avLst/>
              <a:gdLst/>
              <a:ahLst/>
              <a:cxnLst/>
              <a:rect l="l" t="t" r="r" b="b"/>
              <a:pathLst>
                <a:path w="39743" h="22432" extrusionOk="0">
                  <a:moveTo>
                    <a:pt x="23789" y="1"/>
                  </a:moveTo>
                  <a:lnTo>
                    <a:pt x="10777" y="7836"/>
                  </a:lnTo>
                  <a:lnTo>
                    <a:pt x="9731" y="9562"/>
                  </a:lnTo>
                  <a:lnTo>
                    <a:pt x="8712" y="11174"/>
                  </a:lnTo>
                  <a:lnTo>
                    <a:pt x="7722" y="12673"/>
                  </a:lnTo>
                  <a:lnTo>
                    <a:pt x="6789" y="14087"/>
                  </a:lnTo>
                  <a:lnTo>
                    <a:pt x="5855" y="15389"/>
                  </a:lnTo>
                  <a:lnTo>
                    <a:pt x="5007" y="16577"/>
                  </a:lnTo>
                  <a:lnTo>
                    <a:pt x="4158" y="17651"/>
                  </a:lnTo>
                  <a:lnTo>
                    <a:pt x="3394" y="18613"/>
                  </a:lnTo>
                  <a:lnTo>
                    <a:pt x="2687" y="19462"/>
                  </a:lnTo>
                  <a:lnTo>
                    <a:pt x="2065" y="20225"/>
                  </a:lnTo>
                  <a:lnTo>
                    <a:pt x="1018" y="21413"/>
                  </a:lnTo>
                  <a:lnTo>
                    <a:pt x="311" y="22149"/>
                  </a:lnTo>
                  <a:lnTo>
                    <a:pt x="0" y="22432"/>
                  </a:lnTo>
                  <a:lnTo>
                    <a:pt x="39743" y="22432"/>
                  </a:lnTo>
                  <a:lnTo>
                    <a:pt x="39601" y="21781"/>
                  </a:lnTo>
                  <a:lnTo>
                    <a:pt x="39488" y="21159"/>
                  </a:lnTo>
                  <a:lnTo>
                    <a:pt x="39177" y="19914"/>
                  </a:lnTo>
                  <a:lnTo>
                    <a:pt x="38781" y="18698"/>
                  </a:lnTo>
                  <a:lnTo>
                    <a:pt x="38357" y="17510"/>
                  </a:lnTo>
                  <a:lnTo>
                    <a:pt x="37904" y="16379"/>
                  </a:lnTo>
                  <a:lnTo>
                    <a:pt x="37367" y="15247"/>
                  </a:lnTo>
                  <a:lnTo>
                    <a:pt x="36829" y="14172"/>
                  </a:lnTo>
                  <a:lnTo>
                    <a:pt x="36235" y="13126"/>
                  </a:lnTo>
                  <a:lnTo>
                    <a:pt x="35613" y="12107"/>
                  </a:lnTo>
                  <a:lnTo>
                    <a:pt x="34990" y="11146"/>
                  </a:lnTo>
                  <a:lnTo>
                    <a:pt x="34312" y="10212"/>
                  </a:lnTo>
                  <a:lnTo>
                    <a:pt x="33633" y="9307"/>
                  </a:lnTo>
                  <a:lnTo>
                    <a:pt x="32954" y="8430"/>
                  </a:lnTo>
                  <a:lnTo>
                    <a:pt x="32247" y="7610"/>
                  </a:lnTo>
                  <a:lnTo>
                    <a:pt x="31568" y="6818"/>
                  </a:lnTo>
                  <a:lnTo>
                    <a:pt x="30861" y="6082"/>
                  </a:lnTo>
                  <a:lnTo>
                    <a:pt x="30182" y="5375"/>
                  </a:lnTo>
                  <a:lnTo>
                    <a:pt x="29503" y="4696"/>
                  </a:lnTo>
                  <a:lnTo>
                    <a:pt x="28852" y="4074"/>
                  </a:lnTo>
                  <a:lnTo>
                    <a:pt x="28202" y="3480"/>
                  </a:lnTo>
                  <a:lnTo>
                    <a:pt x="27014" y="2433"/>
                  </a:lnTo>
                  <a:lnTo>
                    <a:pt x="25939" y="1585"/>
                  </a:lnTo>
                  <a:lnTo>
                    <a:pt x="25062" y="906"/>
                  </a:lnTo>
                  <a:lnTo>
                    <a:pt x="24383" y="425"/>
                  </a:lnTo>
                  <a:lnTo>
                    <a:pt x="2378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5" name="Google Shape;5815;p40"/>
            <p:cNvSpPr/>
            <p:nvPr/>
          </p:nvSpPr>
          <p:spPr>
            <a:xfrm>
              <a:off x="4574425" y="4026750"/>
              <a:ext cx="77825" cy="182475"/>
            </a:xfrm>
            <a:custGeom>
              <a:avLst/>
              <a:gdLst/>
              <a:ahLst/>
              <a:cxnLst/>
              <a:rect l="l" t="t" r="r" b="b"/>
              <a:pathLst>
                <a:path w="3113" h="7299" extrusionOk="0">
                  <a:moveTo>
                    <a:pt x="3112" y="1"/>
                  </a:moveTo>
                  <a:lnTo>
                    <a:pt x="2518" y="821"/>
                  </a:lnTo>
                  <a:lnTo>
                    <a:pt x="1981" y="1670"/>
                  </a:lnTo>
                  <a:lnTo>
                    <a:pt x="1528" y="2547"/>
                  </a:lnTo>
                  <a:lnTo>
                    <a:pt x="1104" y="3452"/>
                  </a:lnTo>
                  <a:lnTo>
                    <a:pt x="736" y="4385"/>
                  </a:lnTo>
                  <a:lnTo>
                    <a:pt x="425" y="5347"/>
                  </a:lnTo>
                  <a:lnTo>
                    <a:pt x="170" y="6309"/>
                  </a:lnTo>
                  <a:lnTo>
                    <a:pt x="1" y="7299"/>
                  </a:lnTo>
                  <a:lnTo>
                    <a:pt x="1726" y="7299"/>
                  </a:lnTo>
                  <a:lnTo>
                    <a:pt x="1670" y="6365"/>
                  </a:lnTo>
                  <a:lnTo>
                    <a:pt x="1698" y="5432"/>
                  </a:lnTo>
                  <a:lnTo>
                    <a:pt x="1783" y="4498"/>
                  </a:lnTo>
                  <a:lnTo>
                    <a:pt x="1924" y="3565"/>
                  </a:lnTo>
                  <a:lnTo>
                    <a:pt x="2122" y="2632"/>
                  </a:lnTo>
                  <a:lnTo>
                    <a:pt x="2405" y="1755"/>
                  </a:lnTo>
                  <a:lnTo>
                    <a:pt x="2716" y="878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40"/>
            <p:cNvSpPr/>
            <p:nvPr/>
          </p:nvSpPr>
          <p:spPr>
            <a:xfrm>
              <a:off x="3928800" y="3229075"/>
              <a:ext cx="99725" cy="15600"/>
            </a:xfrm>
            <a:custGeom>
              <a:avLst/>
              <a:gdLst/>
              <a:ahLst/>
              <a:cxnLst/>
              <a:rect l="l" t="t" r="r" b="b"/>
              <a:pathLst>
                <a:path w="3989" h="624" extrusionOk="0">
                  <a:moveTo>
                    <a:pt x="113" y="1"/>
                  </a:moveTo>
                  <a:lnTo>
                    <a:pt x="0" y="284"/>
                  </a:lnTo>
                  <a:lnTo>
                    <a:pt x="170" y="312"/>
                  </a:lnTo>
                  <a:lnTo>
                    <a:pt x="792" y="454"/>
                  </a:lnTo>
                  <a:lnTo>
                    <a:pt x="1414" y="538"/>
                  </a:lnTo>
                  <a:lnTo>
                    <a:pt x="2037" y="595"/>
                  </a:lnTo>
                  <a:lnTo>
                    <a:pt x="2659" y="623"/>
                  </a:lnTo>
                  <a:lnTo>
                    <a:pt x="3281" y="623"/>
                  </a:lnTo>
                  <a:lnTo>
                    <a:pt x="3904" y="595"/>
                  </a:lnTo>
                  <a:lnTo>
                    <a:pt x="3932" y="567"/>
                  </a:lnTo>
                  <a:lnTo>
                    <a:pt x="3960" y="538"/>
                  </a:lnTo>
                  <a:lnTo>
                    <a:pt x="3989" y="482"/>
                  </a:lnTo>
                  <a:lnTo>
                    <a:pt x="3960" y="397"/>
                  </a:lnTo>
                  <a:lnTo>
                    <a:pt x="3932" y="369"/>
                  </a:lnTo>
                  <a:lnTo>
                    <a:pt x="3281" y="369"/>
                  </a:lnTo>
                  <a:lnTo>
                    <a:pt x="2659" y="340"/>
                  </a:lnTo>
                  <a:lnTo>
                    <a:pt x="2065" y="312"/>
                  </a:lnTo>
                  <a:lnTo>
                    <a:pt x="1443" y="256"/>
                  </a:lnTo>
                  <a:lnTo>
                    <a:pt x="849" y="171"/>
                  </a:lnTo>
                  <a:lnTo>
                    <a:pt x="283" y="29"/>
                  </a:lnTo>
                  <a:lnTo>
                    <a:pt x="113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0" name="Google Shape;6220;p51"/>
          <p:cNvSpPr txBox="1">
            <a:spLocks noGrp="1"/>
          </p:cNvSpPr>
          <p:nvPr>
            <p:ph type="title"/>
          </p:nvPr>
        </p:nvSpPr>
        <p:spPr>
          <a:xfrm>
            <a:off x="1654950" y="1307100"/>
            <a:ext cx="5834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7200" dirty="0"/>
              <a:t>تیتر را وارد کنید.</a:t>
            </a:r>
            <a:endParaRPr sz="7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" name="Google Shape;6225;p52"/>
          <p:cNvSpPr txBox="1">
            <a:spLocks noGrp="1"/>
          </p:cNvSpPr>
          <p:nvPr>
            <p:ph type="title"/>
          </p:nvPr>
        </p:nvSpPr>
        <p:spPr>
          <a:xfrm>
            <a:off x="2391900" y="3402763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عنوان را وارد کنید</a:t>
            </a:r>
            <a:endParaRPr dirty="0"/>
          </a:p>
        </p:txBody>
      </p:sp>
      <p:sp>
        <p:nvSpPr>
          <p:cNvPr id="6226" name="Google Shape;6226;p52"/>
          <p:cNvSpPr txBox="1">
            <a:spLocks noGrp="1"/>
          </p:cNvSpPr>
          <p:nvPr>
            <p:ph type="subTitle" idx="1"/>
          </p:nvPr>
        </p:nvSpPr>
        <p:spPr>
          <a:xfrm>
            <a:off x="1956450" y="1487175"/>
            <a:ext cx="5231100" cy="177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2800" dirty="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1" name="Google Shape;6231;p53"/>
          <p:cNvSpPr txBox="1">
            <a:spLocks noGrp="1"/>
          </p:cNvSpPr>
          <p:nvPr>
            <p:ph type="title"/>
          </p:nvPr>
        </p:nvSpPr>
        <p:spPr>
          <a:xfrm>
            <a:off x="4145350" y="1230900"/>
            <a:ext cx="4171500" cy="12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تصویر را وارد کنید.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" name="Google Shape;6236;p54"/>
          <p:cNvSpPr/>
          <p:nvPr/>
        </p:nvSpPr>
        <p:spPr>
          <a:xfrm>
            <a:off x="973350" y="1299076"/>
            <a:ext cx="3124500" cy="2761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7" name="Google Shape;6237;p54"/>
          <p:cNvSpPr txBox="1">
            <a:spLocks noGrp="1"/>
          </p:cNvSpPr>
          <p:nvPr>
            <p:ph type="title"/>
          </p:nvPr>
        </p:nvSpPr>
        <p:spPr>
          <a:xfrm>
            <a:off x="4396600" y="1223113"/>
            <a:ext cx="3802500" cy="183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تصویر را وارد کنید.</a:t>
            </a:r>
            <a:endParaRPr dirty="0"/>
          </a:p>
        </p:txBody>
      </p:sp>
      <p:sp>
        <p:nvSpPr>
          <p:cNvPr id="6238" name="Google Shape;6238;p54"/>
          <p:cNvSpPr txBox="1">
            <a:spLocks noGrp="1"/>
          </p:cNvSpPr>
          <p:nvPr>
            <p:ph type="subTitle" idx="1"/>
          </p:nvPr>
        </p:nvSpPr>
        <p:spPr>
          <a:xfrm>
            <a:off x="4292600" y="3150096"/>
            <a:ext cx="3906500" cy="14092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r" rtl="1">
              <a:lnSpc>
                <a:spcPct val="150000"/>
              </a:lnSpc>
            </a:pPr>
            <a:r>
              <a:rPr lang="fa-IR" sz="1400" dirty="0">
                <a:solidFill>
                  <a:srgbClr val="272143"/>
                </a:solidFill>
              </a:rPr>
              <a:t>لورم ایپسوم متن ساختگی با تولید سادگی نامفهوم از صنعت چاپ است. لورم ایپسوم متن ساختگی با تولید سادگی نامفهوم از صنعت چاپ است. </a:t>
            </a:r>
            <a:endParaRPr lang="fa-IR" sz="1400" dirty="0">
              <a:solidFill>
                <a:schemeClr val="lt2"/>
              </a:solidFill>
            </a:endParaRP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a-IR" sz="1400" dirty="0">
              <a:solidFill>
                <a:schemeClr val="lt2"/>
              </a:solidFill>
            </a:endParaRPr>
          </a:p>
        </p:txBody>
      </p:sp>
      <p:pic>
        <p:nvPicPr>
          <p:cNvPr id="6239" name="Google Shape;6239;p54"/>
          <p:cNvPicPr preferRelativeResize="0"/>
          <p:nvPr/>
        </p:nvPicPr>
        <p:blipFill rotWithShape="1">
          <a:blip r:embed="rId3">
            <a:alphaModFix/>
          </a:blip>
          <a:srcRect l="8424"/>
          <a:stretch/>
        </p:blipFill>
        <p:spPr>
          <a:xfrm>
            <a:off x="1109337" y="1428689"/>
            <a:ext cx="2852537" cy="2501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4" name="Google Shape;6244;p55"/>
          <p:cNvSpPr txBox="1">
            <a:spLocks noGrp="1"/>
          </p:cNvSpPr>
          <p:nvPr>
            <p:ph type="title"/>
          </p:nvPr>
        </p:nvSpPr>
        <p:spPr>
          <a:xfrm>
            <a:off x="1284000" y="1311100"/>
            <a:ext cx="6576000" cy="21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150000</a:t>
            </a:r>
            <a:endParaRPr dirty="0"/>
          </a:p>
        </p:txBody>
      </p:sp>
      <p:sp>
        <p:nvSpPr>
          <p:cNvPr id="6245" name="Google Shape;6245;p55"/>
          <p:cNvSpPr txBox="1">
            <a:spLocks noGrp="1"/>
          </p:cNvSpPr>
          <p:nvPr>
            <p:ph type="subTitle" idx="1"/>
          </p:nvPr>
        </p:nvSpPr>
        <p:spPr>
          <a:xfrm>
            <a:off x="1284000" y="3264937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800" dirty="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0" name="Google Shape;6260;p57"/>
          <p:cNvSpPr/>
          <p:nvPr/>
        </p:nvSpPr>
        <p:spPr>
          <a:xfrm>
            <a:off x="1890700" y="1867575"/>
            <a:ext cx="1062900" cy="1050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68650" tIns="68650" rIns="68650" bIns="686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1" name="Google Shape;6261;p57"/>
          <p:cNvSpPr/>
          <p:nvPr/>
        </p:nvSpPr>
        <p:spPr>
          <a:xfrm>
            <a:off x="4087525" y="1867575"/>
            <a:ext cx="1062900" cy="1050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68650" tIns="68650" rIns="68650" bIns="686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2" name="Google Shape;6262;p57"/>
          <p:cNvSpPr/>
          <p:nvPr/>
        </p:nvSpPr>
        <p:spPr>
          <a:xfrm>
            <a:off x="6284350" y="1867575"/>
            <a:ext cx="1062900" cy="1050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68650" tIns="68650" rIns="68650" bIns="686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3" name="Google Shape;6263;p5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264" name="Google Shape;6264;p57"/>
          <p:cNvSpPr txBox="1"/>
          <p:nvPr/>
        </p:nvSpPr>
        <p:spPr>
          <a:xfrm>
            <a:off x="5822801" y="3852955"/>
            <a:ext cx="1986000" cy="611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265" name="Google Shape;6265;p57"/>
          <p:cNvSpPr txBox="1"/>
          <p:nvPr/>
        </p:nvSpPr>
        <p:spPr>
          <a:xfrm>
            <a:off x="5822801" y="3342631"/>
            <a:ext cx="1986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266" name="Google Shape;6266;p57"/>
          <p:cNvSpPr txBox="1"/>
          <p:nvPr/>
        </p:nvSpPr>
        <p:spPr>
          <a:xfrm>
            <a:off x="1429150" y="3342631"/>
            <a:ext cx="1986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267" name="Google Shape;6267;p57"/>
          <p:cNvSpPr txBox="1"/>
          <p:nvPr/>
        </p:nvSpPr>
        <p:spPr>
          <a:xfrm>
            <a:off x="1429150" y="3852955"/>
            <a:ext cx="1986000" cy="611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268" name="Google Shape;6268;p57"/>
          <p:cNvSpPr txBox="1"/>
          <p:nvPr/>
        </p:nvSpPr>
        <p:spPr>
          <a:xfrm>
            <a:off x="3625973" y="3342631"/>
            <a:ext cx="1986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269" name="Google Shape;6269;p57"/>
          <p:cNvSpPr txBox="1"/>
          <p:nvPr/>
        </p:nvSpPr>
        <p:spPr>
          <a:xfrm>
            <a:off x="3625973" y="3852955"/>
            <a:ext cx="1986000" cy="611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270" name="Google Shape;6270;p57"/>
          <p:cNvSpPr/>
          <p:nvPr/>
        </p:nvSpPr>
        <p:spPr>
          <a:xfrm>
            <a:off x="1890700" y="2480590"/>
            <a:ext cx="1062900" cy="87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650" tIns="68650" rIns="68650" bIns="686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1" name="Google Shape;6271;p57"/>
          <p:cNvSpPr/>
          <p:nvPr/>
        </p:nvSpPr>
        <p:spPr>
          <a:xfrm>
            <a:off x="4087525" y="2918175"/>
            <a:ext cx="1062900" cy="432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68650" tIns="68650" rIns="68650" bIns="686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2" name="Google Shape;6272;p57"/>
          <p:cNvSpPr/>
          <p:nvPr/>
        </p:nvSpPr>
        <p:spPr>
          <a:xfrm>
            <a:off x="6284351" y="2194159"/>
            <a:ext cx="1062900" cy="115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650" tIns="68650" rIns="68650" bIns="686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73" name="Google Shape;6273;p57"/>
          <p:cNvGrpSpPr/>
          <p:nvPr/>
        </p:nvGrpSpPr>
        <p:grpSpPr>
          <a:xfrm>
            <a:off x="7967925" y="1562763"/>
            <a:ext cx="154850" cy="154125"/>
            <a:chOff x="1898575" y="1639050"/>
            <a:chExt cx="154850" cy="154125"/>
          </a:xfrm>
        </p:grpSpPr>
        <p:sp>
          <p:nvSpPr>
            <p:cNvPr id="6274" name="Google Shape;6274;p57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5" name="Google Shape;6275;p57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76" name="Google Shape;6276;p57"/>
          <p:cNvGrpSpPr/>
          <p:nvPr/>
        </p:nvGrpSpPr>
        <p:grpSpPr>
          <a:xfrm>
            <a:off x="1280550" y="1414675"/>
            <a:ext cx="159325" cy="148100"/>
            <a:chOff x="996550" y="1565775"/>
            <a:chExt cx="159325" cy="148100"/>
          </a:xfrm>
        </p:grpSpPr>
        <p:sp>
          <p:nvSpPr>
            <p:cNvPr id="6277" name="Google Shape;6277;p57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8" name="Google Shape;6278;p57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79" name="Google Shape;6279;p57"/>
          <p:cNvSpPr txBox="1"/>
          <p:nvPr/>
        </p:nvSpPr>
        <p:spPr>
          <a:xfrm>
            <a:off x="3758272" y="1311271"/>
            <a:ext cx="1721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30%</a:t>
            </a:r>
            <a:endParaRPr sz="22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280" name="Google Shape;6280;p57"/>
          <p:cNvSpPr txBox="1"/>
          <p:nvPr/>
        </p:nvSpPr>
        <p:spPr>
          <a:xfrm>
            <a:off x="5955100" y="1311271"/>
            <a:ext cx="1721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80%</a:t>
            </a:r>
            <a:endParaRPr sz="22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281" name="Google Shape;6281;p57"/>
          <p:cNvSpPr txBox="1"/>
          <p:nvPr/>
        </p:nvSpPr>
        <p:spPr>
          <a:xfrm>
            <a:off x="1561450" y="1311271"/>
            <a:ext cx="17214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60%</a:t>
            </a:r>
            <a:endParaRPr sz="22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6" name="Google Shape;6286;p58"/>
          <p:cNvSpPr/>
          <p:nvPr/>
        </p:nvSpPr>
        <p:spPr>
          <a:xfrm>
            <a:off x="2279774" y="1568250"/>
            <a:ext cx="1444200" cy="144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7" name="Google Shape;6287;p5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288" name="Google Shape;6288;p58"/>
          <p:cNvSpPr txBox="1">
            <a:spLocks noGrp="1"/>
          </p:cNvSpPr>
          <p:nvPr>
            <p:ph type="title" idx="2"/>
          </p:nvPr>
        </p:nvSpPr>
        <p:spPr>
          <a:xfrm>
            <a:off x="1821813" y="3220625"/>
            <a:ext cx="23601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/>
              <a:t>عنوان را وارد کنید</a:t>
            </a:r>
          </a:p>
        </p:txBody>
      </p:sp>
      <p:sp>
        <p:nvSpPr>
          <p:cNvPr id="6289" name="Google Shape;6289;p58"/>
          <p:cNvSpPr txBox="1">
            <a:spLocks noGrp="1"/>
          </p:cNvSpPr>
          <p:nvPr>
            <p:ph type="title" idx="3"/>
          </p:nvPr>
        </p:nvSpPr>
        <p:spPr>
          <a:xfrm>
            <a:off x="4961775" y="3220625"/>
            <a:ext cx="23604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/>
              <a:t>عنوان را وارد کنید</a:t>
            </a:r>
          </a:p>
        </p:txBody>
      </p:sp>
      <p:sp>
        <p:nvSpPr>
          <p:cNvPr id="6290" name="Google Shape;6290;p58"/>
          <p:cNvSpPr txBox="1">
            <a:spLocks noGrp="1"/>
          </p:cNvSpPr>
          <p:nvPr>
            <p:ph type="subTitle" idx="1"/>
          </p:nvPr>
        </p:nvSpPr>
        <p:spPr>
          <a:xfrm>
            <a:off x="4961779" y="3632050"/>
            <a:ext cx="2360400" cy="914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200" dirty="0">
              <a:solidFill>
                <a:schemeClr val="lt2"/>
              </a:solidFill>
            </a:endParaRPr>
          </a:p>
        </p:txBody>
      </p:sp>
      <p:sp>
        <p:nvSpPr>
          <p:cNvPr id="6291" name="Google Shape;6291;p58"/>
          <p:cNvSpPr txBox="1">
            <a:spLocks noGrp="1"/>
          </p:cNvSpPr>
          <p:nvPr>
            <p:ph type="subTitle" idx="4"/>
          </p:nvPr>
        </p:nvSpPr>
        <p:spPr>
          <a:xfrm>
            <a:off x="1821975" y="3632050"/>
            <a:ext cx="2360100" cy="914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200" dirty="0">
              <a:solidFill>
                <a:schemeClr val="lt2"/>
              </a:solidFill>
            </a:endParaRPr>
          </a:p>
        </p:txBody>
      </p:sp>
      <p:pic>
        <p:nvPicPr>
          <p:cNvPr id="6292" name="Google Shape;6292;p58"/>
          <p:cNvPicPr preferRelativeResize="0"/>
          <p:nvPr/>
        </p:nvPicPr>
        <p:blipFill rotWithShape="1">
          <a:blip r:embed="rId3">
            <a:alphaModFix/>
          </a:blip>
          <a:srcRect l="59443" t="13566" r="20473" b="56954"/>
          <a:stretch/>
        </p:blipFill>
        <p:spPr>
          <a:xfrm>
            <a:off x="2387532" y="1688656"/>
            <a:ext cx="1228558" cy="1203262"/>
          </a:xfrm>
          <a:prstGeom prst="rect">
            <a:avLst/>
          </a:prstGeom>
          <a:noFill/>
          <a:ln>
            <a:noFill/>
          </a:ln>
        </p:spPr>
      </p:pic>
      <p:sp>
        <p:nvSpPr>
          <p:cNvPr id="6293" name="Google Shape;6293;p58"/>
          <p:cNvSpPr/>
          <p:nvPr/>
        </p:nvSpPr>
        <p:spPr>
          <a:xfrm>
            <a:off x="5419874" y="1568250"/>
            <a:ext cx="1444200" cy="144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94" name="Google Shape;6294;p58"/>
          <p:cNvPicPr preferRelativeResize="0"/>
          <p:nvPr/>
        </p:nvPicPr>
        <p:blipFill rotWithShape="1">
          <a:blip r:embed="rId3">
            <a:alphaModFix/>
          </a:blip>
          <a:srcRect l="1592" t="9185" r="78323" b="61334"/>
          <a:stretch/>
        </p:blipFill>
        <p:spPr>
          <a:xfrm>
            <a:off x="5527632" y="1688656"/>
            <a:ext cx="1228558" cy="1203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0" name="Google Shape;6370;p6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371" name="Google Shape;6371;p60"/>
          <p:cNvSpPr txBox="1"/>
          <p:nvPr/>
        </p:nvSpPr>
        <p:spPr>
          <a:xfrm>
            <a:off x="4584790" y="3473149"/>
            <a:ext cx="1825200" cy="820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1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72" name="Google Shape;6372;p60"/>
          <p:cNvSpPr txBox="1"/>
          <p:nvPr/>
        </p:nvSpPr>
        <p:spPr>
          <a:xfrm>
            <a:off x="6415691" y="3473137"/>
            <a:ext cx="1825200" cy="820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1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73" name="Google Shape;6373;p60"/>
          <p:cNvSpPr txBox="1"/>
          <p:nvPr/>
        </p:nvSpPr>
        <p:spPr>
          <a:xfrm>
            <a:off x="4584790" y="2962838"/>
            <a:ext cx="1825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374" name="Google Shape;6374;p60"/>
          <p:cNvSpPr txBox="1"/>
          <p:nvPr/>
        </p:nvSpPr>
        <p:spPr>
          <a:xfrm>
            <a:off x="6415691" y="2962825"/>
            <a:ext cx="1825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375" name="Google Shape;6375;p60"/>
          <p:cNvSpPr txBox="1"/>
          <p:nvPr/>
        </p:nvSpPr>
        <p:spPr>
          <a:xfrm>
            <a:off x="917575" y="2962838"/>
            <a:ext cx="1825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376" name="Google Shape;6376;p60"/>
          <p:cNvSpPr txBox="1"/>
          <p:nvPr/>
        </p:nvSpPr>
        <p:spPr>
          <a:xfrm>
            <a:off x="917575" y="3473149"/>
            <a:ext cx="1825200" cy="820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1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77" name="Google Shape;6377;p60"/>
          <p:cNvSpPr txBox="1"/>
          <p:nvPr/>
        </p:nvSpPr>
        <p:spPr>
          <a:xfrm>
            <a:off x="2739261" y="2962838"/>
            <a:ext cx="1825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378" name="Google Shape;6378;p60"/>
          <p:cNvSpPr txBox="1"/>
          <p:nvPr/>
        </p:nvSpPr>
        <p:spPr>
          <a:xfrm>
            <a:off x="2739261" y="3473149"/>
            <a:ext cx="1825200" cy="820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1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cxnSp>
        <p:nvCxnSpPr>
          <p:cNvPr id="6379" name="Google Shape;6379;p60"/>
          <p:cNvCxnSpPr/>
          <p:nvPr/>
        </p:nvCxnSpPr>
        <p:spPr>
          <a:xfrm>
            <a:off x="1049000" y="2348925"/>
            <a:ext cx="70272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stealth" w="med" len="med"/>
          </a:ln>
        </p:spPr>
      </p:cxnSp>
      <p:sp>
        <p:nvSpPr>
          <p:cNvPr id="6380" name="Google Shape;6380;p60"/>
          <p:cNvSpPr/>
          <p:nvPr/>
        </p:nvSpPr>
        <p:spPr>
          <a:xfrm>
            <a:off x="1375663" y="1894425"/>
            <a:ext cx="909000" cy="90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1" name="Google Shape;6381;p60"/>
          <p:cNvSpPr/>
          <p:nvPr/>
        </p:nvSpPr>
        <p:spPr>
          <a:xfrm>
            <a:off x="3203538" y="1894425"/>
            <a:ext cx="909000" cy="90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2" name="Google Shape;6382;p60"/>
          <p:cNvSpPr/>
          <p:nvPr/>
        </p:nvSpPr>
        <p:spPr>
          <a:xfrm>
            <a:off x="5031413" y="1894425"/>
            <a:ext cx="909000" cy="90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3" name="Google Shape;6383;p60"/>
          <p:cNvSpPr/>
          <p:nvPr/>
        </p:nvSpPr>
        <p:spPr>
          <a:xfrm>
            <a:off x="6859288" y="1894425"/>
            <a:ext cx="909000" cy="90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4" name="Google Shape;6384;p60"/>
          <p:cNvSpPr/>
          <p:nvPr/>
        </p:nvSpPr>
        <p:spPr>
          <a:xfrm>
            <a:off x="1668169" y="2164216"/>
            <a:ext cx="364453" cy="369419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85" name="Google Shape;6385;p60"/>
          <p:cNvGrpSpPr/>
          <p:nvPr/>
        </p:nvGrpSpPr>
        <p:grpSpPr>
          <a:xfrm>
            <a:off x="3483277" y="2174388"/>
            <a:ext cx="337160" cy="333882"/>
            <a:chOff x="-37385100" y="3949908"/>
            <a:chExt cx="321350" cy="318225"/>
          </a:xfrm>
        </p:grpSpPr>
        <p:sp>
          <p:nvSpPr>
            <p:cNvPr id="6386" name="Google Shape;6386;p60"/>
            <p:cNvSpPr/>
            <p:nvPr/>
          </p:nvSpPr>
          <p:spPr>
            <a:xfrm>
              <a:off x="-37190575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7" name="Google Shape;6387;p60"/>
            <p:cNvSpPr/>
            <p:nvPr/>
          </p:nvSpPr>
          <p:spPr>
            <a:xfrm>
              <a:off x="-37385100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88" name="Google Shape;6388;p60"/>
          <p:cNvGrpSpPr/>
          <p:nvPr/>
        </p:nvGrpSpPr>
        <p:grpSpPr>
          <a:xfrm>
            <a:off x="7151418" y="2165606"/>
            <a:ext cx="353757" cy="351463"/>
            <a:chOff x="-22845575" y="3504075"/>
            <a:chExt cx="296950" cy="295025"/>
          </a:xfrm>
        </p:grpSpPr>
        <p:sp>
          <p:nvSpPr>
            <p:cNvPr id="6389" name="Google Shape;6389;p60"/>
            <p:cNvSpPr/>
            <p:nvPr/>
          </p:nvSpPr>
          <p:spPr>
            <a:xfrm>
              <a:off x="-22688825" y="3504100"/>
              <a:ext cx="140200" cy="295000"/>
            </a:xfrm>
            <a:custGeom>
              <a:avLst/>
              <a:gdLst/>
              <a:ahLst/>
              <a:cxnLst/>
              <a:rect l="l" t="t" r="r" b="b"/>
              <a:pathLst>
                <a:path w="5608" h="11800" extrusionOk="0">
                  <a:moveTo>
                    <a:pt x="1465" y="2908"/>
                  </a:moveTo>
                  <a:cubicBezTo>
                    <a:pt x="1552" y="2908"/>
                    <a:pt x="1638" y="2931"/>
                    <a:pt x="1701" y="2979"/>
                  </a:cubicBezTo>
                  <a:cubicBezTo>
                    <a:pt x="1827" y="3105"/>
                    <a:pt x="1827" y="3357"/>
                    <a:pt x="1701" y="3451"/>
                  </a:cubicBezTo>
                  <a:cubicBezTo>
                    <a:pt x="1292" y="3861"/>
                    <a:pt x="1292" y="4522"/>
                    <a:pt x="1701" y="4932"/>
                  </a:cubicBezTo>
                  <a:cubicBezTo>
                    <a:pt x="1827" y="5026"/>
                    <a:pt x="1827" y="5279"/>
                    <a:pt x="1701" y="5373"/>
                  </a:cubicBezTo>
                  <a:cubicBezTo>
                    <a:pt x="1632" y="5477"/>
                    <a:pt x="1544" y="5524"/>
                    <a:pt x="1452" y="5524"/>
                  </a:cubicBezTo>
                  <a:cubicBezTo>
                    <a:pt x="1377" y="5524"/>
                    <a:pt x="1300" y="5493"/>
                    <a:pt x="1229" y="5436"/>
                  </a:cubicBezTo>
                  <a:cubicBezTo>
                    <a:pt x="567" y="4774"/>
                    <a:pt x="567" y="3672"/>
                    <a:pt x="1229" y="2979"/>
                  </a:cubicBezTo>
                  <a:cubicBezTo>
                    <a:pt x="1292" y="2931"/>
                    <a:pt x="1378" y="2908"/>
                    <a:pt x="1465" y="2908"/>
                  </a:cubicBezTo>
                  <a:close/>
                  <a:moveTo>
                    <a:pt x="2461" y="7313"/>
                  </a:moveTo>
                  <a:cubicBezTo>
                    <a:pt x="2532" y="7313"/>
                    <a:pt x="2605" y="7318"/>
                    <a:pt x="2678" y="7326"/>
                  </a:cubicBezTo>
                  <a:cubicBezTo>
                    <a:pt x="2867" y="7358"/>
                    <a:pt x="3025" y="7515"/>
                    <a:pt x="2993" y="7704"/>
                  </a:cubicBezTo>
                  <a:cubicBezTo>
                    <a:pt x="2962" y="7925"/>
                    <a:pt x="2804" y="8019"/>
                    <a:pt x="2615" y="8019"/>
                  </a:cubicBezTo>
                  <a:cubicBezTo>
                    <a:pt x="2579" y="8016"/>
                    <a:pt x="2543" y="8014"/>
                    <a:pt x="2507" y="8014"/>
                  </a:cubicBezTo>
                  <a:cubicBezTo>
                    <a:pt x="1947" y="8014"/>
                    <a:pt x="1418" y="8467"/>
                    <a:pt x="1418" y="9059"/>
                  </a:cubicBezTo>
                  <a:cubicBezTo>
                    <a:pt x="1418" y="9248"/>
                    <a:pt x="1260" y="9406"/>
                    <a:pt x="1071" y="9406"/>
                  </a:cubicBezTo>
                  <a:cubicBezTo>
                    <a:pt x="882" y="9406"/>
                    <a:pt x="725" y="9248"/>
                    <a:pt x="725" y="9059"/>
                  </a:cubicBezTo>
                  <a:cubicBezTo>
                    <a:pt x="725" y="8091"/>
                    <a:pt x="1490" y="7313"/>
                    <a:pt x="2461" y="7313"/>
                  </a:cubicBezTo>
                  <a:close/>
                  <a:moveTo>
                    <a:pt x="1060" y="0"/>
                  </a:moveTo>
                  <a:cubicBezTo>
                    <a:pt x="689" y="0"/>
                    <a:pt x="327" y="130"/>
                    <a:pt x="0" y="364"/>
                  </a:cubicBezTo>
                  <a:lnTo>
                    <a:pt x="0" y="5247"/>
                  </a:lnTo>
                  <a:cubicBezTo>
                    <a:pt x="0" y="5814"/>
                    <a:pt x="473" y="6255"/>
                    <a:pt x="1040" y="6255"/>
                  </a:cubicBezTo>
                  <a:cubicBezTo>
                    <a:pt x="1229" y="6255"/>
                    <a:pt x="1386" y="6413"/>
                    <a:pt x="1386" y="6602"/>
                  </a:cubicBezTo>
                  <a:cubicBezTo>
                    <a:pt x="1386" y="6822"/>
                    <a:pt x="1229" y="6948"/>
                    <a:pt x="1040" y="6948"/>
                  </a:cubicBezTo>
                  <a:cubicBezTo>
                    <a:pt x="630" y="6948"/>
                    <a:pt x="284" y="6854"/>
                    <a:pt x="0" y="6602"/>
                  </a:cubicBezTo>
                  <a:lnTo>
                    <a:pt x="0" y="11453"/>
                  </a:lnTo>
                  <a:cubicBezTo>
                    <a:pt x="284" y="11705"/>
                    <a:pt x="630" y="11800"/>
                    <a:pt x="1040" y="11800"/>
                  </a:cubicBezTo>
                  <a:cubicBezTo>
                    <a:pt x="1733" y="11800"/>
                    <a:pt x="2363" y="11359"/>
                    <a:pt x="2647" y="10760"/>
                  </a:cubicBezTo>
                  <a:cubicBezTo>
                    <a:pt x="3497" y="10634"/>
                    <a:pt x="4190" y="9910"/>
                    <a:pt x="4190" y="9028"/>
                  </a:cubicBezTo>
                  <a:cubicBezTo>
                    <a:pt x="4190" y="8902"/>
                    <a:pt x="4159" y="8776"/>
                    <a:pt x="4159" y="8618"/>
                  </a:cubicBezTo>
                  <a:cubicBezTo>
                    <a:pt x="4505" y="8555"/>
                    <a:pt x="4820" y="8397"/>
                    <a:pt x="5104" y="8145"/>
                  </a:cubicBezTo>
                  <a:cubicBezTo>
                    <a:pt x="5419" y="7830"/>
                    <a:pt x="5608" y="7389"/>
                    <a:pt x="5608" y="6917"/>
                  </a:cubicBezTo>
                  <a:cubicBezTo>
                    <a:pt x="5608" y="6539"/>
                    <a:pt x="5482" y="6192"/>
                    <a:pt x="5261" y="5909"/>
                  </a:cubicBezTo>
                  <a:cubicBezTo>
                    <a:pt x="5482" y="5594"/>
                    <a:pt x="5608" y="5247"/>
                    <a:pt x="5608" y="4869"/>
                  </a:cubicBezTo>
                  <a:cubicBezTo>
                    <a:pt x="5608" y="4396"/>
                    <a:pt x="5387" y="3987"/>
                    <a:pt x="5072" y="3672"/>
                  </a:cubicBezTo>
                  <a:cubicBezTo>
                    <a:pt x="4852" y="3420"/>
                    <a:pt x="4505" y="3262"/>
                    <a:pt x="4127" y="3199"/>
                  </a:cubicBezTo>
                  <a:cubicBezTo>
                    <a:pt x="4253" y="2632"/>
                    <a:pt x="4096" y="2002"/>
                    <a:pt x="3655" y="1561"/>
                  </a:cubicBezTo>
                  <a:cubicBezTo>
                    <a:pt x="3403" y="1309"/>
                    <a:pt x="3025" y="1120"/>
                    <a:pt x="2647" y="1088"/>
                  </a:cubicBezTo>
                  <a:cubicBezTo>
                    <a:pt x="2394" y="584"/>
                    <a:pt x="1985" y="143"/>
                    <a:pt x="1449" y="49"/>
                  </a:cubicBezTo>
                  <a:cubicBezTo>
                    <a:pt x="1319" y="16"/>
                    <a:pt x="1189" y="0"/>
                    <a:pt x="10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0" name="Google Shape;6390;p60"/>
            <p:cNvSpPr/>
            <p:nvPr/>
          </p:nvSpPr>
          <p:spPr>
            <a:xfrm>
              <a:off x="-22845575" y="3504075"/>
              <a:ext cx="139425" cy="294250"/>
            </a:xfrm>
            <a:custGeom>
              <a:avLst/>
              <a:gdLst/>
              <a:ahLst/>
              <a:cxnLst/>
              <a:rect l="l" t="t" r="r" b="b"/>
              <a:pathLst>
                <a:path w="5577" h="11770" extrusionOk="0">
                  <a:moveTo>
                    <a:pt x="4187" y="2948"/>
                  </a:moveTo>
                  <a:cubicBezTo>
                    <a:pt x="4277" y="2948"/>
                    <a:pt x="4364" y="2980"/>
                    <a:pt x="4411" y="3043"/>
                  </a:cubicBezTo>
                  <a:cubicBezTo>
                    <a:pt x="5104" y="3673"/>
                    <a:pt x="5104" y="4775"/>
                    <a:pt x="4411" y="5437"/>
                  </a:cubicBezTo>
                  <a:cubicBezTo>
                    <a:pt x="4364" y="5500"/>
                    <a:pt x="4277" y="5532"/>
                    <a:pt x="4187" y="5532"/>
                  </a:cubicBezTo>
                  <a:cubicBezTo>
                    <a:pt x="4096" y="5532"/>
                    <a:pt x="4002" y="5500"/>
                    <a:pt x="3939" y="5437"/>
                  </a:cubicBezTo>
                  <a:cubicBezTo>
                    <a:pt x="3844" y="5311"/>
                    <a:pt x="3844" y="5090"/>
                    <a:pt x="3939" y="4964"/>
                  </a:cubicBezTo>
                  <a:cubicBezTo>
                    <a:pt x="4348" y="4555"/>
                    <a:pt x="4348" y="3893"/>
                    <a:pt x="3939" y="3515"/>
                  </a:cubicBezTo>
                  <a:cubicBezTo>
                    <a:pt x="3844" y="3389"/>
                    <a:pt x="3844" y="3137"/>
                    <a:pt x="3939" y="3043"/>
                  </a:cubicBezTo>
                  <a:cubicBezTo>
                    <a:pt x="4002" y="2980"/>
                    <a:pt x="4096" y="2948"/>
                    <a:pt x="4187" y="2948"/>
                  </a:cubicBezTo>
                  <a:close/>
                  <a:moveTo>
                    <a:pt x="3148" y="7314"/>
                  </a:moveTo>
                  <a:cubicBezTo>
                    <a:pt x="4123" y="7314"/>
                    <a:pt x="4915" y="8092"/>
                    <a:pt x="4915" y="9060"/>
                  </a:cubicBezTo>
                  <a:cubicBezTo>
                    <a:pt x="4915" y="9249"/>
                    <a:pt x="4726" y="9407"/>
                    <a:pt x="4537" y="9407"/>
                  </a:cubicBezTo>
                  <a:cubicBezTo>
                    <a:pt x="4348" y="9407"/>
                    <a:pt x="4191" y="9249"/>
                    <a:pt x="4191" y="9060"/>
                  </a:cubicBezTo>
                  <a:cubicBezTo>
                    <a:pt x="4191" y="8468"/>
                    <a:pt x="3662" y="8015"/>
                    <a:pt x="3101" y="8015"/>
                  </a:cubicBezTo>
                  <a:cubicBezTo>
                    <a:pt x="3066" y="8015"/>
                    <a:pt x="3030" y="8017"/>
                    <a:pt x="2994" y="8020"/>
                  </a:cubicBezTo>
                  <a:cubicBezTo>
                    <a:pt x="2968" y="8029"/>
                    <a:pt x="2944" y="8033"/>
                    <a:pt x="2920" y="8033"/>
                  </a:cubicBezTo>
                  <a:cubicBezTo>
                    <a:pt x="2765" y="8033"/>
                    <a:pt x="2643" y="7869"/>
                    <a:pt x="2616" y="7705"/>
                  </a:cubicBezTo>
                  <a:cubicBezTo>
                    <a:pt x="2584" y="7516"/>
                    <a:pt x="2742" y="7359"/>
                    <a:pt x="2931" y="7327"/>
                  </a:cubicBezTo>
                  <a:cubicBezTo>
                    <a:pt x="3004" y="7319"/>
                    <a:pt x="3077" y="7314"/>
                    <a:pt x="3148" y="7314"/>
                  </a:cubicBezTo>
                  <a:close/>
                  <a:moveTo>
                    <a:pt x="4581" y="0"/>
                  </a:moveTo>
                  <a:cubicBezTo>
                    <a:pt x="4444" y="0"/>
                    <a:pt x="4303" y="16"/>
                    <a:pt x="4159" y="50"/>
                  </a:cubicBezTo>
                  <a:cubicBezTo>
                    <a:pt x="3592" y="144"/>
                    <a:pt x="3214" y="585"/>
                    <a:pt x="2962" y="1089"/>
                  </a:cubicBezTo>
                  <a:cubicBezTo>
                    <a:pt x="2584" y="1152"/>
                    <a:pt x="2206" y="1310"/>
                    <a:pt x="1954" y="1562"/>
                  </a:cubicBezTo>
                  <a:cubicBezTo>
                    <a:pt x="1513" y="2003"/>
                    <a:pt x="1355" y="2633"/>
                    <a:pt x="1481" y="3200"/>
                  </a:cubicBezTo>
                  <a:cubicBezTo>
                    <a:pt x="1135" y="3232"/>
                    <a:pt x="820" y="3389"/>
                    <a:pt x="536" y="3673"/>
                  </a:cubicBezTo>
                  <a:cubicBezTo>
                    <a:pt x="221" y="3988"/>
                    <a:pt x="1" y="4397"/>
                    <a:pt x="1" y="4870"/>
                  </a:cubicBezTo>
                  <a:cubicBezTo>
                    <a:pt x="1" y="5280"/>
                    <a:pt x="127" y="5626"/>
                    <a:pt x="379" y="5910"/>
                  </a:cubicBezTo>
                  <a:cubicBezTo>
                    <a:pt x="127" y="6225"/>
                    <a:pt x="1" y="6571"/>
                    <a:pt x="1" y="6918"/>
                  </a:cubicBezTo>
                  <a:cubicBezTo>
                    <a:pt x="1" y="7390"/>
                    <a:pt x="221" y="7831"/>
                    <a:pt x="536" y="8146"/>
                  </a:cubicBezTo>
                  <a:cubicBezTo>
                    <a:pt x="788" y="8430"/>
                    <a:pt x="1135" y="8588"/>
                    <a:pt x="1481" y="8619"/>
                  </a:cubicBezTo>
                  <a:cubicBezTo>
                    <a:pt x="1229" y="9690"/>
                    <a:pt x="1985" y="10604"/>
                    <a:pt x="2931" y="10698"/>
                  </a:cubicBezTo>
                  <a:cubicBezTo>
                    <a:pt x="3214" y="11328"/>
                    <a:pt x="3781" y="11769"/>
                    <a:pt x="4537" y="11769"/>
                  </a:cubicBezTo>
                  <a:cubicBezTo>
                    <a:pt x="4947" y="11769"/>
                    <a:pt x="5293" y="11612"/>
                    <a:pt x="5577" y="11423"/>
                  </a:cubicBezTo>
                  <a:lnTo>
                    <a:pt x="5577" y="6571"/>
                  </a:lnTo>
                  <a:cubicBezTo>
                    <a:pt x="5293" y="6823"/>
                    <a:pt x="4947" y="6918"/>
                    <a:pt x="4537" y="6918"/>
                  </a:cubicBezTo>
                  <a:cubicBezTo>
                    <a:pt x="4348" y="6918"/>
                    <a:pt x="4191" y="6760"/>
                    <a:pt x="4191" y="6571"/>
                  </a:cubicBezTo>
                  <a:cubicBezTo>
                    <a:pt x="4191" y="6382"/>
                    <a:pt x="4348" y="6225"/>
                    <a:pt x="4537" y="6225"/>
                  </a:cubicBezTo>
                  <a:cubicBezTo>
                    <a:pt x="5136" y="6225"/>
                    <a:pt x="5577" y="5752"/>
                    <a:pt x="5577" y="5185"/>
                  </a:cubicBezTo>
                  <a:lnTo>
                    <a:pt x="5577" y="302"/>
                  </a:lnTo>
                  <a:cubicBezTo>
                    <a:pt x="5300" y="117"/>
                    <a:pt x="4956" y="0"/>
                    <a:pt x="45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91" name="Google Shape;6391;p60"/>
          <p:cNvGrpSpPr/>
          <p:nvPr/>
        </p:nvGrpSpPr>
        <p:grpSpPr>
          <a:xfrm>
            <a:off x="5320029" y="2234918"/>
            <a:ext cx="354710" cy="228015"/>
            <a:chOff x="-27721750" y="3982032"/>
            <a:chExt cx="297750" cy="191400"/>
          </a:xfrm>
        </p:grpSpPr>
        <p:sp>
          <p:nvSpPr>
            <p:cNvPr id="6392" name="Google Shape;6392;p60"/>
            <p:cNvSpPr/>
            <p:nvPr/>
          </p:nvSpPr>
          <p:spPr>
            <a:xfrm>
              <a:off x="-27616200" y="4035582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386" y="662"/>
                  </a:moveTo>
                  <a:cubicBezTo>
                    <a:pt x="1764" y="662"/>
                    <a:pt x="2079" y="977"/>
                    <a:pt x="2079" y="1387"/>
                  </a:cubicBezTo>
                  <a:cubicBezTo>
                    <a:pt x="2079" y="1765"/>
                    <a:pt x="1764" y="2080"/>
                    <a:pt x="1386" y="2080"/>
                  </a:cubicBezTo>
                  <a:cubicBezTo>
                    <a:pt x="977" y="2080"/>
                    <a:pt x="662" y="1765"/>
                    <a:pt x="662" y="1387"/>
                  </a:cubicBezTo>
                  <a:cubicBezTo>
                    <a:pt x="662" y="977"/>
                    <a:pt x="977" y="662"/>
                    <a:pt x="1386" y="662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3" name="Google Shape;6393;p60"/>
            <p:cNvSpPr/>
            <p:nvPr/>
          </p:nvSpPr>
          <p:spPr>
            <a:xfrm>
              <a:off x="-27721750" y="3982032"/>
              <a:ext cx="297750" cy="191400"/>
            </a:xfrm>
            <a:custGeom>
              <a:avLst/>
              <a:gdLst/>
              <a:ahLst/>
              <a:cxnLst/>
              <a:rect l="l" t="t" r="r" b="b"/>
              <a:pathLst>
                <a:path w="11910" h="7656" extrusionOk="0">
                  <a:moveTo>
                    <a:pt x="5955" y="1418"/>
                  </a:moveTo>
                  <a:cubicBezTo>
                    <a:pt x="7278" y="1418"/>
                    <a:pt x="8381" y="2521"/>
                    <a:pt x="8381" y="3875"/>
                  </a:cubicBezTo>
                  <a:cubicBezTo>
                    <a:pt x="8381" y="5199"/>
                    <a:pt x="7278" y="6301"/>
                    <a:pt x="5955" y="6301"/>
                  </a:cubicBezTo>
                  <a:cubicBezTo>
                    <a:pt x="4600" y="6301"/>
                    <a:pt x="3497" y="5199"/>
                    <a:pt x="3497" y="3875"/>
                  </a:cubicBezTo>
                  <a:cubicBezTo>
                    <a:pt x="3497" y="2521"/>
                    <a:pt x="4600" y="1418"/>
                    <a:pt x="5955" y="1418"/>
                  </a:cubicBezTo>
                  <a:close/>
                  <a:moveTo>
                    <a:pt x="5955" y="0"/>
                  </a:moveTo>
                  <a:cubicBezTo>
                    <a:pt x="2710" y="0"/>
                    <a:pt x="189" y="3466"/>
                    <a:pt x="95" y="3623"/>
                  </a:cubicBezTo>
                  <a:cubicBezTo>
                    <a:pt x="0" y="3749"/>
                    <a:pt x="0" y="3907"/>
                    <a:pt x="95" y="4033"/>
                  </a:cubicBezTo>
                  <a:cubicBezTo>
                    <a:pt x="189" y="4190"/>
                    <a:pt x="2773" y="7656"/>
                    <a:pt x="5955" y="7656"/>
                  </a:cubicBezTo>
                  <a:cubicBezTo>
                    <a:pt x="9137" y="7656"/>
                    <a:pt x="11689" y="4190"/>
                    <a:pt x="11815" y="4033"/>
                  </a:cubicBezTo>
                  <a:cubicBezTo>
                    <a:pt x="11909" y="3907"/>
                    <a:pt x="11909" y="3749"/>
                    <a:pt x="11815" y="3623"/>
                  </a:cubicBezTo>
                  <a:cubicBezTo>
                    <a:pt x="11689" y="3466"/>
                    <a:pt x="9168" y="0"/>
                    <a:pt x="59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8" name="Google Shape;6398;p61"/>
          <p:cNvSpPr txBox="1">
            <a:spLocks noGrp="1"/>
          </p:cNvSpPr>
          <p:nvPr>
            <p:ph type="title"/>
          </p:nvPr>
        </p:nvSpPr>
        <p:spPr>
          <a:xfrm>
            <a:off x="734693" y="35035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399" name="Google Shape;6399;p61"/>
          <p:cNvSpPr txBox="1"/>
          <p:nvPr/>
        </p:nvSpPr>
        <p:spPr>
          <a:xfrm>
            <a:off x="6141938" y="3638175"/>
            <a:ext cx="19782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00" name="Google Shape;6400;p61"/>
          <p:cNvSpPr txBox="1"/>
          <p:nvPr/>
        </p:nvSpPr>
        <p:spPr>
          <a:xfrm>
            <a:off x="5838075" y="1923050"/>
            <a:ext cx="1978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401" name="Google Shape;6401;p61"/>
          <p:cNvSpPr txBox="1"/>
          <p:nvPr/>
        </p:nvSpPr>
        <p:spPr>
          <a:xfrm>
            <a:off x="5838075" y="2357175"/>
            <a:ext cx="19782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02" name="Google Shape;6402;p61"/>
          <p:cNvSpPr txBox="1"/>
          <p:nvPr/>
        </p:nvSpPr>
        <p:spPr>
          <a:xfrm>
            <a:off x="1327733" y="1923050"/>
            <a:ext cx="1978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403" name="Google Shape;6403;p61"/>
          <p:cNvSpPr txBox="1"/>
          <p:nvPr/>
        </p:nvSpPr>
        <p:spPr>
          <a:xfrm>
            <a:off x="1327729" y="2357175"/>
            <a:ext cx="19782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04" name="Google Shape;6404;p61"/>
          <p:cNvSpPr txBox="1"/>
          <p:nvPr/>
        </p:nvSpPr>
        <p:spPr>
          <a:xfrm>
            <a:off x="6141938" y="3204050"/>
            <a:ext cx="1978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405" name="Google Shape;6405;p61"/>
          <p:cNvSpPr txBox="1"/>
          <p:nvPr/>
        </p:nvSpPr>
        <p:spPr>
          <a:xfrm>
            <a:off x="1023870" y="3204050"/>
            <a:ext cx="1978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solidFill>
                  <a:schemeClr val="lt2"/>
                </a:solidFill>
                <a:latin typeface="Abril Fatface"/>
                <a:ea typeface="Abril Fatface"/>
                <a:cs typeface="B Titr" panose="00000700000000000000" pitchFamily="2" charset="-78"/>
                <a:sym typeface="Abril Fatface"/>
              </a:rPr>
              <a:t>عنوان را وارد کنید</a:t>
            </a:r>
            <a:endParaRPr sz="1800" dirty="0">
              <a:solidFill>
                <a:schemeClr val="lt2"/>
              </a:solidFill>
              <a:latin typeface="Abril Fatface"/>
              <a:ea typeface="Abril Fatface"/>
              <a:cs typeface="B Titr" panose="00000700000000000000" pitchFamily="2" charset="-78"/>
              <a:sym typeface="Abril Fatface"/>
            </a:endParaRPr>
          </a:p>
        </p:txBody>
      </p:sp>
      <p:sp>
        <p:nvSpPr>
          <p:cNvPr id="6406" name="Google Shape;6406;p61"/>
          <p:cNvSpPr txBox="1"/>
          <p:nvPr/>
        </p:nvSpPr>
        <p:spPr>
          <a:xfrm>
            <a:off x="1023866" y="3638175"/>
            <a:ext cx="1978200" cy="6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rgbClr val="27214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 است. </a:t>
            </a:r>
            <a:endParaRPr lang="fa-IR" sz="1000" dirty="0">
              <a:solidFill>
                <a:schemeClr val="lt2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6407" name="Google Shape;6407;p61"/>
          <p:cNvGrpSpPr/>
          <p:nvPr/>
        </p:nvGrpSpPr>
        <p:grpSpPr>
          <a:xfrm>
            <a:off x="3515187" y="2280972"/>
            <a:ext cx="2075567" cy="1939477"/>
            <a:chOff x="238125" y="2268825"/>
            <a:chExt cx="1425625" cy="1332150"/>
          </a:xfrm>
        </p:grpSpPr>
        <p:sp>
          <p:nvSpPr>
            <p:cNvPr id="6408" name="Google Shape;6408;p61"/>
            <p:cNvSpPr/>
            <p:nvPr/>
          </p:nvSpPr>
          <p:spPr>
            <a:xfrm>
              <a:off x="389200" y="2421425"/>
              <a:ext cx="1274550" cy="1179550"/>
            </a:xfrm>
            <a:custGeom>
              <a:avLst/>
              <a:gdLst/>
              <a:ahLst/>
              <a:cxnLst/>
              <a:rect l="l" t="t" r="r" b="b"/>
              <a:pathLst>
                <a:path w="50982" h="47182" extrusionOk="0">
                  <a:moveTo>
                    <a:pt x="35095" y="0"/>
                  </a:moveTo>
                  <a:lnTo>
                    <a:pt x="34796" y="60"/>
                  </a:lnTo>
                  <a:lnTo>
                    <a:pt x="34496" y="90"/>
                  </a:lnTo>
                  <a:lnTo>
                    <a:pt x="34197" y="180"/>
                  </a:lnTo>
                  <a:lnTo>
                    <a:pt x="33898" y="270"/>
                  </a:lnTo>
                  <a:lnTo>
                    <a:pt x="33629" y="359"/>
                  </a:lnTo>
                  <a:lnTo>
                    <a:pt x="33359" y="479"/>
                  </a:lnTo>
                  <a:lnTo>
                    <a:pt x="33090" y="629"/>
                  </a:lnTo>
                  <a:lnTo>
                    <a:pt x="32821" y="778"/>
                  </a:lnTo>
                  <a:lnTo>
                    <a:pt x="32582" y="958"/>
                  </a:lnTo>
                  <a:lnTo>
                    <a:pt x="32342" y="1137"/>
                  </a:lnTo>
                  <a:lnTo>
                    <a:pt x="32073" y="1377"/>
                  </a:lnTo>
                  <a:lnTo>
                    <a:pt x="31864" y="1586"/>
                  </a:lnTo>
                  <a:lnTo>
                    <a:pt x="31684" y="1825"/>
                  </a:lnTo>
                  <a:lnTo>
                    <a:pt x="31026" y="1586"/>
                  </a:lnTo>
                  <a:lnTo>
                    <a:pt x="30727" y="1496"/>
                  </a:lnTo>
                  <a:lnTo>
                    <a:pt x="30248" y="1347"/>
                  </a:lnTo>
                  <a:lnTo>
                    <a:pt x="30039" y="1287"/>
                  </a:lnTo>
                  <a:lnTo>
                    <a:pt x="29620" y="1227"/>
                  </a:lnTo>
                  <a:lnTo>
                    <a:pt x="29171" y="1167"/>
                  </a:lnTo>
                  <a:lnTo>
                    <a:pt x="28602" y="1137"/>
                  </a:lnTo>
                  <a:lnTo>
                    <a:pt x="28243" y="1137"/>
                  </a:lnTo>
                  <a:lnTo>
                    <a:pt x="27825" y="1167"/>
                  </a:lnTo>
                  <a:lnTo>
                    <a:pt x="27436" y="1257"/>
                  </a:lnTo>
                  <a:lnTo>
                    <a:pt x="27166" y="1347"/>
                  </a:lnTo>
                  <a:lnTo>
                    <a:pt x="26897" y="1436"/>
                  </a:lnTo>
                  <a:lnTo>
                    <a:pt x="26628" y="1556"/>
                  </a:lnTo>
                  <a:lnTo>
                    <a:pt x="26299" y="1736"/>
                  </a:lnTo>
                  <a:lnTo>
                    <a:pt x="26029" y="1975"/>
                  </a:lnTo>
                  <a:lnTo>
                    <a:pt x="25760" y="2214"/>
                  </a:lnTo>
                  <a:lnTo>
                    <a:pt x="25521" y="2513"/>
                  </a:lnTo>
                  <a:lnTo>
                    <a:pt x="25341" y="2842"/>
                  </a:lnTo>
                  <a:lnTo>
                    <a:pt x="25192" y="3172"/>
                  </a:lnTo>
                  <a:lnTo>
                    <a:pt x="25102" y="3531"/>
                  </a:lnTo>
                  <a:lnTo>
                    <a:pt x="25072" y="3890"/>
                  </a:lnTo>
                  <a:lnTo>
                    <a:pt x="25102" y="4279"/>
                  </a:lnTo>
                  <a:lnTo>
                    <a:pt x="25102" y="4279"/>
                  </a:lnTo>
                  <a:lnTo>
                    <a:pt x="24773" y="4189"/>
                  </a:lnTo>
                  <a:lnTo>
                    <a:pt x="24474" y="4129"/>
                  </a:lnTo>
                  <a:lnTo>
                    <a:pt x="24175" y="4099"/>
                  </a:lnTo>
                  <a:lnTo>
                    <a:pt x="23875" y="4129"/>
                  </a:lnTo>
                  <a:lnTo>
                    <a:pt x="23606" y="4159"/>
                  </a:lnTo>
                  <a:lnTo>
                    <a:pt x="23337" y="4249"/>
                  </a:lnTo>
                  <a:lnTo>
                    <a:pt x="23068" y="4338"/>
                  </a:lnTo>
                  <a:lnTo>
                    <a:pt x="22798" y="4488"/>
                  </a:lnTo>
                  <a:lnTo>
                    <a:pt x="22529" y="4667"/>
                  </a:lnTo>
                  <a:lnTo>
                    <a:pt x="22260" y="4847"/>
                  </a:lnTo>
                  <a:lnTo>
                    <a:pt x="21990" y="5086"/>
                  </a:lnTo>
                  <a:lnTo>
                    <a:pt x="21751" y="5326"/>
                  </a:lnTo>
                  <a:lnTo>
                    <a:pt x="21572" y="5565"/>
                  </a:lnTo>
                  <a:lnTo>
                    <a:pt x="21392" y="5774"/>
                  </a:lnTo>
                  <a:lnTo>
                    <a:pt x="21243" y="6044"/>
                  </a:lnTo>
                  <a:lnTo>
                    <a:pt x="21063" y="6403"/>
                  </a:lnTo>
                  <a:lnTo>
                    <a:pt x="20913" y="6762"/>
                  </a:lnTo>
                  <a:lnTo>
                    <a:pt x="20824" y="7151"/>
                  </a:lnTo>
                  <a:lnTo>
                    <a:pt x="20764" y="7540"/>
                  </a:lnTo>
                  <a:lnTo>
                    <a:pt x="20734" y="7958"/>
                  </a:lnTo>
                  <a:lnTo>
                    <a:pt x="20764" y="8347"/>
                  </a:lnTo>
                  <a:lnTo>
                    <a:pt x="20824" y="8736"/>
                  </a:lnTo>
                  <a:lnTo>
                    <a:pt x="20943" y="9125"/>
                  </a:lnTo>
                  <a:lnTo>
                    <a:pt x="21033" y="9395"/>
                  </a:lnTo>
                  <a:lnTo>
                    <a:pt x="21183" y="9664"/>
                  </a:lnTo>
                  <a:lnTo>
                    <a:pt x="21332" y="9903"/>
                  </a:lnTo>
                  <a:lnTo>
                    <a:pt x="21482" y="10142"/>
                  </a:lnTo>
                  <a:lnTo>
                    <a:pt x="21183" y="10172"/>
                  </a:lnTo>
                  <a:lnTo>
                    <a:pt x="20913" y="10202"/>
                  </a:lnTo>
                  <a:lnTo>
                    <a:pt x="20674" y="10322"/>
                  </a:lnTo>
                  <a:lnTo>
                    <a:pt x="20465" y="10442"/>
                  </a:lnTo>
                  <a:lnTo>
                    <a:pt x="20285" y="10561"/>
                  </a:lnTo>
                  <a:lnTo>
                    <a:pt x="20165" y="10711"/>
                  </a:lnTo>
                  <a:lnTo>
                    <a:pt x="20016" y="10890"/>
                  </a:lnTo>
                  <a:lnTo>
                    <a:pt x="19896" y="11070"/>
                  </a:lnTo>
                  <a:lnTo>
                    <a:pt x="19687" y="11489"/>
                  </a:lnTo>
                  <a:lnTo>
                    <a:pt x="19567" y="11818"/>
                  </a:lnTo>
                  <a:lnTo>
                    <a:pt x="19477" y="12147"/>
                  </a:lnTo>
                  <a:lnTo>
                    <a:pt x="19388" y="12656"/>
                  </a:lnTo>
                  <a:lnTo>
                    <a:pt x="19358" y="12895"/>
                  </a:lnTo>
                  <a:lnTo>
                    <a:pt x="19388" y="13134"/>
                  </a:lnTo>
                  <a:lnTo>
                    <a:pt x="19388" y="13374"/>
                  </a:lnTo>
                  <a:lnTo>
                    <a:pt x="19447" y="13613"/>
                  </a:lnTo>
                  <a:lnTo>
                    <a:pt x="19507" y="13852"/>
                  </a:lnTo>
                  <a:lnTo>
                    <a:pt x="19597" y="14062"/>
                  </a:lnTo>
                  <a:lnTo>
                    <a:pt x="19717" y="14301"/>
                  </a:lnTo>
                  <a:lnTo>
                    <a:pt x="19836" y="14511"/>
                  </a:lnTo>
                  <a:lnTo>
                    <a:pt x="19986" y="14690"/>
                  </a:lnTo>
                  <a:lnTo>
                    <a:pt x="20165" y="14899"/>
                  </a:lnTo>
                  <a:lnTo>
                    <a:pt x="20345" y="15049"/>
                  </a:lnTo>
                  <a:lnTo>
                    <a:pt x="20524" y="15199"/>
                  </a:lnTo>
                  <a:lnTo>
                    <a:pt x="20734" y="15348"/>
                  </a:lnTo>
                  <a:lnTo>
                    <a:pt x="21063" y="15528"/>
                  </a:lnTo>
                  <a:lnTo>
                    <a:pt x="21392" y="15618"/>
                  </a:lnTo>
                  <a:lnTo>
                    <a:pt x="21332" y="15797"/>
                  </a:lnTo>
                  <a:lnTo>
                    <a:pt x="21302" y="15977"/>
                  </a:lnTo>
                  <a:lnTo>
                    <a:pt x="21272" y="16306"/>
                  </a:lnTo>
                  <a:lnTo>
                    <a:pt x="21272" y="16515"/>
                  </a:lnTo>
                  <a:lnTo>
                    <a:pt x="21272" y="16934"/>
                  </a:lnTo>
                  <a:lnTo>
                    <a:pt x="21243" y="17173"/>
                  </a:lnTo>
                  <a:lnTo>
                    <a:pt x="21183" y="17383"/>
                  </a:lnTo>
                  <a:lnTo>
                    <a:pt x="22230" y="18161"/>
                  </a:lnTo>
                  <a:lnTo>
                    <a:pt x="22170" y="18310"/>
                  </a:lnTo>
                  <a:lnTo>
                    <a:pt x="22140" y="18460"/>
                  </a:lnTo>
                  <a:lnTo>
                    <a:pt x="22110" y="18609"/>
                  </a:lnTo>
                  <a:lnTo>
                    <a:pt x="22110" y="18759"/>
                  </a:lnTo>
                  <a:lnTo>
                    <a:pt x="22170" y="19088"/>
                  </a:lnTo>
                  <a:lnTo>
                    <a:pt x="22320" y="19417"/>
                  </a:lnTo>
                  <a:lnTo>
                    <a:pt x="22469" y="19776"/>
                  </a:lnTo>
                  <a:lnTo>
                    <a:pt x="22679" y="20075"/>
                  </a:lnTo>
                  <a:lnTo>
                    <a:pt x="23068" y="20644"/>
                  </a:lnTo>
                  <a:lnTo>
                    <a:pt x="23247" y="20853"/>
                  </a:lnTo>
                  <a:lnTo>
                    <a:pt x="23307" y="20943"/>
                  </a:lnTo>
                  <a:lnTo>
                    <a:pt x="23456" y="21033"/>
                  </a:lnTo>
                  <a:lnTo>
                    <a:pt x="23546" y="21122"/>
                  </a:lnTo>
                  <a:lnTo>
                    <a:pt x="15020" y="31384"/>
                  </a:lnTo>
                  <a:lnTo>
                    <a:pt x="15020" y="31414"/>
                  </a:lnTo>
                  <a:lnTo>
                    <a:pt x="14571" y="31594"/>
                  </a:lnTo>
                  <a:lnTo>
                    <a:pt x="13942" y="31863"/>
                  </a:lnTo>
                  <a:lnTo>
                    <a:pt x="13165" y="32252"/>
                  </a:lnTo>
                  <a:lnTo>
                    <a:pt x="12267" y="32731"/>
                  </a:lnTo>
                  <a:lnTo>
                    <a:pt x="11250" y="33299"/>
                  </a:lnTo>
                  <a:lnTo>
                    <a:pt x="10173" y="33987"/>
                  </a:lnTo>
                  <a:lnTo>
                    <a:pt x="9036" y="34765"/>
                  </a:lnTo>
                  <a:lnTo>
                    <a:pt x="8467" y="35214"/>
                  </a:lnTo>
                  <a:lnTo>
                    <a:pt x="7869" y="35663"/>
                  </a:lnTo>
                  <a:lnTo>
                    <a:pt x="7271" y="36171"/>
                  </a:lnTo>
                  <a:lnTo>
                    <a:pt x="6672" y="36680"/>
                  </a:lnTo>
                  <a:lnTo>
                    <a:pt x="6074" y="37218"/>
                  </a:lnTo>
                  <a:lnTo>
                    <a:pt x="5505" y="37817"/>
                  </a:lnTo>
                  <a:lnTo>
                    <a:pt x="4937" y="38415"/>
                  </a:lnTo>
                  <a:lnTo>
                    <a:pt x="4369" y="39043"/>
                  </a:lnTo>
                  <a:lnTo>
                    <a:pt x="3830" y="39731"/>
                  </a:lnTo>
                  <a:lnTo>
                    <a:pt x="3292" y="40420"/>
                  </a:lnTo>
                  <a:lnTo>
                    <a:pt x="2783" y="41168"/>
                  </a:lnTo>
                  <a:lnTo>
                    <a:pt x="2274" y="41915"/>
                  </a:lnTo>
                  <a:lnTo>
                    <a:pt x="1826" y="42723"/>
                  </a:lnTo>
                  <a:lnTo>
                    <a:pt x="1377" y="43561"/>
                  </a:lnTo>
                  <a:lnTo>
                    <a:pt x="988" y="44399"/>
                  </a:lnTo>
                  <a:lnTo>
                    <a:pt x="629" y="45296"/>
                  </a:lnTo>
                  <a:lnTo>
                    <a:pt x="300" y="46224"/>
                  </a:lnTo>
                  <a:lnTo>
                    <a:pt x="1" y="47181"/>
                  </a:lnTo>
                  <a:lnTo>
                    <a:pt x="32193" y="47181"/>
                  </a:lnTo>
                  <a:lnTo>
                    <a:pt x="32163" y="47151"/>
                  </a:lnTo>
                  <a:lnTo>
                    <a:pt x="32133" y="47031"/>
                  </a:lnTo>
                  <a:lnTo>
                    <a:pt x="32013" y="46643"/>
                  </a:lnTo>
                  <a:lnTo>
                    <a:pt x="31864" y="46044"/>
                  </a:lnTo>
                  <a:lnTo>
                    <a:pt x="31624" y="45206"/>
                  </a:lnTo>
                  <a:lnTo>
                    <a:pt x="31265" y="44159"/>
                  </a:lnTo>
                  <a:lnTo>
                    <a:pt x="30757" y="42843"/>
                  </a:lnTo>
                  <a:lnTo>
                    <a:pt x="30457" y="42125"/>
                  </a:lnTo>
                  <a:lnTo>
                    <a:pt x="30098" y="41317"/>
                  </a:lnTo>
                  <a:lnTo>
                    <a:pt x="29679" y="40479"/>
                  </a:lnTo>
                  <a:lnTo>
                    <a:pt x="29231" y="39582"/>
                  </a:lnTo>
                  <a:lnTo>
                    <a:pt x="29231" y="39552"/>
                  </a:lnTo>
                  <a:lnTo>
                    <a:pt x="28932" y="38984"/>
                  </a:lnTo>
                  <a:lnTo>
                    <a:pt x="28902" y="38954"/>
                  </a:lnTo>
                  <a:lnTo>
                    <a:pt x="28602" y="38385"/>
                  </a:lnTo>
                  <a:lnTo>
                    <a:pt x="28573" y="38325"/>
                  </a:lnTo>
                  <a:lnTo>
                    <a:pt x="28273" y="37787"/>
                  </a:lnTo>
                  <a:lnTo>
                    <a:pt x="28184" y="37667"/>
                  </a:lnTo>
                  <a:lnTo>
                    <a:pt x="27825" y="37009"/>
                  </a:lnTo>
                  <a:lnTo>
                    <a:pt x="30457" y="33838"/>
                  </a:lnTo>
                  <a:lnTo>
                    <a:pt x="31205" y="34915"/>
                  </a:lnTo>
                  <a:lnTo>
                    <a:pt x="32073" y="36081"/>
                  </a:lnTo>
                  <a:lnTo>
                    <a:pt x="32342" y="36381"/>
                  </a:lnTo>
                  <a:lnTo>
                    <a:pt x="32641" y="36650"/>
                  </a:lnTo>
                  <a:lnTo>
                    <a:pt x="32971" y="36889"/>
                  </a:lnTo>
                  <a:lnTo>
                    <a:pt x="33330" y="37069"/>
                  </a:lnTo>
                  <a:lnTo>
                    <a:pt x="33718" y="37159"/>
                  </a:lnTo>
                  <a:lnTo>
                    <a:pt x="33898" y="37218"/>
                  </a:lnTo>
                  <a:lnTo>
                    <a:pt x="34257" y="37218"/>
                  </a:lnTo>
                  <a:lnTo>
                    <a:pt x="34437" y="37188"/>
                  </a:lnTo>
                  <a:lnTo>
                    <a:pt x="34616" y="37159"/>
                  </a:lnTo>
                  <a:lnTo>
                    <a:pt x="34766" y="37069"/>
                  </a:lnTo>
                  <a:lnTo>
                    <a:pt x="35005" y="36889"/>
                  </a:lnTo>
                  <a:lnTo>
                    <a:pt x="35484" y="36411"/>
                  </a:lnTo>
                  <a:lnTo>
                    <a:pt x="36920" y="34974"/>
                  </a:lnTo>
                  <a:lnTo>
                    <a:pt x="38505" y="33359"/>
                  </a:lnTo>
                  <a:lnTo>
                    <a:pt x="39194" y="32701"/>
                  </a:lnTo>
                  <a:lnTo>
                    <a:pt x="39732" y="32222"/>
                  </a:lnTo>
                  <a:lnTo>
                    <a:pt x="39882" y="32102"/>
                  </a:lnTo>
                  <a:lnTo>
                    <a:pt x="39971" y="32043"/>
                  </a:lnTo>
                  <a:lnTo>
                    <a:pt x="40091" y="32043"/>
                  </a:lnTo>
                  <a:lnTo>
                    <a:pt x="40181" y="32072"/>
                  </a:lnTo>
                  <a:lnTo>
                    <a:pt x="40301" y="32102"/>
                  </a:lnTo>
                  <a:lnTo>
                    <a:pt x="40360" y="32102"/>
                  </a:lnTo>
                  <a:lnTo>
                    <a:pt x="40390" y="32132"/>
                  </a:lnTo>
                  <a:lnTo>
                    <a:pt x="40869" y="32252"/>
                  </a:lnTo>
                  <a:lnTo>
                    <a:pt x="41407" y="32372"/>
                  </a:lnTo>
                  <a:lnTo>
                    <a:pt x="42006" y="32461"/>
                  </a:lnTo>
                  <a:lnTo>
                    <a:pt x="42305" y="32491"/>
                  </a:lnTo>
                  <a:lnTo>
                    <a:pt x="42634" y="32491"/>
                  </a:lnTo>
                  <a:lnTo>
                    <a:pt x="42933" y="32461"/>
                  </a:lnTo>
                  <a:lnTo>
                    <a:pt x="43262" y="32402"/>
                  </a:lnTo>
                  <a:lnTo>
                    <a:pt x="43592" y="32312"/>
                  </a:lnTo>
                  <a:lnTo>
                    <a:pt x="43891" y="32192"/>
                  </a:lnTo>
                  <a:lnTo>
                    <a:pt x="44220" y="32013"/>
                  </a:lnTo>
                  <a:lnTo>
                    <a:pt x="44489" y="31803"/>
                  </a:lnTo>
                  <a:lnTo>
                    <a:pt x="44788" y="31534"/>
                  </a:lnTo>
                  <a:lnTo>
                    <a:pt x="45058" y="31205"/>
                  </a:lnTo>
                  <a:lnTo>
                    <a:pt x="45297" y="30816"/>
                  </a:lnTo>
                  <a:lnTo>
                    <a:pt x="45506" y="30397"/>
                  </a:lnTo>
                  <a:lnTo>
                    <a:pt x="45716" y="29829"/>
                  </a:lnTo>
                  <a:lnTo>
                    <a:pt x="45895" y="29200"/>
                  </a:lnTo>
                  <a:lnTo>
                    <a:pt x="46045" y="28452"/>
                  </a:lnTo>
                  <a:lnTo>
                    <a:pt x="46164" y="27615"/>
                  </a:lnTo>
                  <a:lnTo>
                    <a:pt x="46224" y="26657"/>
                  </a:lnTo>
                  <a:lnTo>
                    <a:pt x="46254" y="25610"/>
                  </a:lnTo>
                  <a:lnTo>
                    <a:pt x="46224" y="24443"/>
                  </a:lnTo>
                  <a:lnTo>
                    <a:pt x="46135" y="23157"/>
                  </a:lnTo>
                  <a:lnTo>
                    <a:pt x="46135" y="22947"/>
                  </a:lnTo>
                  <a:lnTo>
                    <a:pt x="46164" y="22738"/>
                  </a:lnTo>
                  <a:lnTo>
                    <a:pt x="46224" y="22529"/>
                  </a:lnTo>
                  <a:lnTo>
                    <a:pt x="46314" y="22349"/>
                  </a:lnTo>
                  <a:lnTo>
                    <a:pt x="46434" y="22170"/>
                  </a:lnTo>
                  <a:lnTo>
                    <a:pt x="46583" y="21990"/>
                  </a:lnTo>
                  <a:lnTo>
                    <a:pt x="46853" y="21691"/>
                  </a:lnTo>
                  <a:lnTo>
                    <a:pt x="47122" y="21452"/>
                  </a:lnTo>
                  <a:lnTo>
                    <a:pt x="47391" y="21242"/>
                  </a:lnTo>
                  <a:lnTo>
                    <a:pt x="47630" y="21003"/>
                  </a:lnTo>
                  <a:lnTo>
                    <a:pt x="47720" y="20883"/>
                  </a:lnTo>
                  <a:lnTo>
                    <a:pt x="47810" y="20733"/>
                  </a:lnTo>
                  <a:lnTo>
                    <a:pt x="47930" y="20494"/>
                  </a:lnTo>
                  <a:lnTo>
                    <a:pt x="47990" y="20225"/>
                  </a:lnTo>
                  <a:lnTo>
                    <a:pt x="48139" y="19686"/>
                  </a:lnTo>
                  <a:lnTo>
                    <a:pt x="48498" y="18340"/>
                  </a:lnTo>
                  <a:lnTo>
                    <a:pt x="48528" y="18101"/>
                  </a:lnTo>
                  <a:lnTo>
                    <a:pt x="48887" y="18101"/>
                  </a:lnTo>
                  <a:lnTo>
                    <a:pt x="49246" y="18041"/>
                  </a:lnTo>
                  <a:lnTo>
                    <a:pt x="49575" y="17951"/>
                  </a:lnTo>
                  <a:lnTo>
                    <a:pt x="49904" y="17802"/>
                  </a:lnTo>
                  <a:lnTo>
                    <a:pt x="50084" y="17682"/>
                  </a:lnTo>
                  <a:lnTo>
                    <a:pt x="50114" y="17652"/>
                  </a:lnTo>
                  <a:lnTo>
                    <a:pt x="50263" y="17532"/>
                  </a:lnTo>
                  <a:lnTo>
                    <a:pt x="50323" y="17502"/>
                  </a:lnTo>
                  <a:lnTo>
                    <a:pt x="50413" y="17383"/>
                  </a:lnTo>
                  <a:lnTo>
                    <a:pt x="50503" y="17323"/>
                  </a:lnTo>
                  <a:lnTo>
                    <a:pt x="50562" y="17233"/>
                  </a:lnTo>
                  <a:lnTo>
                    <a:pt x="50682" y="17054"/>
                  </a:lnTo>
                  <a:lnTo>
                    <a:pt x="50802" y="16844"/>
                  </a:lnTo>
                  <a:lnTo>
                    <a:pt x="50862" y="16635"/>
                  </a:lnTo>
                  <a:lnTo>
                    <a:pt x="50922" y="16425"/>
                  </a:lnTo>
                  <a:lnTo>
                    <a:pt x="50981" y="16186"/>
                  </a:lnTo>
                  <a:lnTo>
                    <a:pt x="50981" y="15977"/>
                  </a:lnTo>
                  <a:lnTo>
                    <a:pt x="50981" y="15737"/>
                  </a:lnTo>
                  <a:lnTo>
                    <a:pt x="50951" y="15498"/>
                  </a:lnTo>
                  <a:lnTo>
                    <a:pt x="50892" y="15288"/>
                  </a:lnTo>
                  <a:lnTo>
                    <a:pt x="50832" y="15079"/>
                  </a:lnTo>
                  <a:lnTo>
                    <a:pt x="50742" y="14870"/>
                  </a:lnTo>
                  <a:lnTo>
                    <a:pt x="50622" y="14660"/>
                  </a:lnTo>
                  <a:lnTo>
                    <a:pt x="50503" y="14481"/>
                  </a:lnTo>
                  <a:lnTo>
                    <a:pt x="50353" y="14301"/>
                  </a:lnTo>
                  <a:lnTo>
                    <a:pt x="50203" y="14152"/>
                  </a:lnTo>
                  <a:lnTo>
                    <a:pt x="50024" y="14002"/>
                  </a:lnTo>
                  <a:lnTo>
                    <a:pt x="49815" y="13882"/>
                  </a:lnTo>
                  <a:lnTo>
                    <a:pt x="49964" y="13703"/>
                  </a:lnTo>
                  <a:lnTo>
                    <a:pt x="50084" y="13493"/>
                  </a:lnTo>
                  <a:lnTo>
                    <a:pt x="50293" y="13045"/>
                  </a:lnTo>
                  <a:lnTo>
                    <a:pt x="50443" y="12566"/>
                  </a:lnTo>
                  <a:lnTo>
                    <a:pt x="50533" y="12087"/>
                  </a:lnTo>
                  <a:lnTo>
                    <a:pt x="50562" y="11788"/>
                  </a:lnTo>
                  <a:lnTo>
                    <a:pt x="50562" y="11369"/>
                  </a:lnTo>
                  <a:lnTo>
                    <a:pt x="50533" y="10920"/>
                  </a:lnTo>
                  <a:lnTo>
                    <a:pt x="50443" y="10502"/>
                  </a:lnTo>
                  <a:lnTo>
                    <a:pt x="50353" y="10083"/>
                  </a:lnTo>
                  <a:lnTo>
                    <a:pt x="50263" y="9813"/>
                  </a:lnTo>
                  <a:lnTo>
                    <a:pt x="50144" y="9574"/>
                  </a:lnTo>
                  <a:lnTo>
                    <a:pt x="50024" y="9335"/>
                  </a:lnTo>
                  <a:lnTo>
                    <a:pt x="49874" y="9095"/>
                  </a:lnTo>
                  <a:lnTo>
                    <a:pt x="49695" y="8886"/>
                  </a:lnTo>
                  <a:lnTo>
                    <a:pt x="49515" y="8677"/>
                  </a:lnTo>
                  <a:lnTo>
                    <a:pt x="49336" y="8467"/>
                  </a:lnTo>
                  <a:lnTo>
                    <a:pt x="49126" y="8288"/>
                  </a:lnTo>
                  <a:lnTo>
                    <a:pt x="48917" y="8108"/>
                  </a:lnTo>
                  <a:lnTo>
                    <a:pt x="48678" y="7958"/>
                  </a:lnTo>
                  <a:lnTo>
                    <a:pt x="48438" y="7809"/>
                  </a:lnTo>
                  <a:lnTo>
                    <a:pt x="48199" y="7689"/>
                  </a:lnTo>
                  <a:lnTo>
                    <a:pt x="47930" y="7570"/>
                  </a:lnTo>
                  <a:lnTo>
                    <a:pt x="47690" y="7480"/>
                  </a:lnTo>
                  <a:lnTo>
                    <a:pt x="47421" y="7420"/>
                  </a:lnTo>
                  <a:lnTo>
                    <a:pt x="47152" y="7360"/>
                  </a:lnTo>
                  <a:lnTo>
                    <a:pt x="46883" y="7330"/>
                  </a:lnTo>
                  <a:lnTo>
                    <a:pt x="46613" y="7330"/>
                  </a:lnTo>
                  <a:lnTo>
                    <a:pt x="46583" y="7001"/>
                  </a:lnTo>
                  <a:lnTo>
                    <a:pt x="46524" y="6552"/>
                  </a:lnTo>
                  <a:lnTo>
                    <a:pt x="46434" y="6074"/>
                  </a:lnTo>
                  <a:lnTo>
                    <a:pt x="46314" y="5625"/>
                  </a:lnTo>
                  <a:lnTo>
                    <a:pt x="46135" y="5176"/>
                  </a:lnTo>
                  <a:lnTo>
                    <a:pt x="45925" y="4727"/>
                  </a:lnTo>
                  <a:lnTo>
                    <a:pt x="45686" y="4338"/>
                  </a:lnTo>
                  <a:lnTo>
                    <a:pt x="45417" y="3949"/>
                  </a:lnTo>
                  <a:lnTo>
                    <a:pt x="45117" y="3590"/>
                  </a:lnTo>
                  <a:lnTo>
                    <a:pt x="44788" y="3261"/>
                  </a:lnTo>
                  <a:lnTo>
                    <a:pt x="44399" y="2992"/>
                  </a:lnTo>
                  <a:lnTo>
                    <a:pt x="44160" y="2842"/>
                  </a:lnTo>
                  <a:lnTo>
                    <a:pt x="43891" y="2693"/>
                  </a:lnTo>
                  <a:lnTo>
                    <a:pt x="43592" y="2573"/>
                  </a:lnTo>
                  <a:lnTo>
                    <a:pt x="43322" y="2454"/>
                  </a:lnTo>
                  <a:lnTo>
                    <a:pt x="43023" y="2364"/>
                  </a:lnTo>
                  <a:lnTo>
                    <a:pt x="42724" y="2304"/>
                  </a:lnTo>
                  <a:lnTo>
                    <a:pt x="42425" y="2244"/>
                  </a:lnTo>
                  <a:lnTo>
                    <a:pt x="42126" y="2214"/>
                  </a:lnTo>
                  <a:lnTo>
                    <a:pt x="41826" y="2184"/>
                  </a:lnTo>
                  <a:lnTo>
                    <a:pt x="41497" y="2184"/>
                  </a:lnTo>
                  <a:lnTo>
                    <a:pt x="41198" y="2214"/>
                  </a:lnTo>
                  <a:lnTo>
                    <a:pt x="40899" y="2244"/>
                  </a:lnTo>
                  <a:lnTo>
                    <a:pt x="40600" y="2304"/>
                  </a:lnTo>
                  <a:lnTo>
                    <a:pt x="40301" y="2364"/>
                  </a:lnTo>
                  <a:lnTo>
                    <a:pt x="40001" y="2454"/>
                  </a:lnTo>
                  <a:lnTo>
                    <a:pt x="39732" y="2573"/>
                  </a:lnTo>
                  <a:lnTo>
                    <a:pt x="39463" y="2095"/>
                  </a:lnTo>
                  <a:lnTo>
                    <a:pt x="39194" y="1676"/>
                  </a:lnTo>
                  <a:lnTo>
                    <a:pt x="38835" y="1317"/>
                  </a:lnTo>
                  <a:lnTo>
                    <a:pt x="38446" y="988"/>
                  </a:lnTo>
                  <a:lnTo>
                    <a:pt x="38236" y="808"/>
                  </a:lnTo>
                  <a:lnTo>
                    <a:pt x="37967" y="658"/>
                  </a:lnTo>
                  <a:lnTo>
                    <a:pt x="37578" y="479"/>
                  </a:lnTo>
                  <a:lnTo>
                    <a:pt x="37189" y="299"/>
                  </a:lnTo>
                  <a:lnTo>
                    <a:pt x="36621" y="150"/>
                  </a:lnTo>
                  <a:lnTo>
                    <a:pt x="36022" y="30"/>
                  </a:lnTo>
                  <a:lnTo>
                    <a:pt x="35723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9" name="Google Shape;6409;p61"/>
            <p:cNvSpPr/>
            <p:nvPr/>
          </p:nvSpPr>
          <p:spPr>
            <a:xfrm>
              <a:off x="389200" y="2421425"/>
              <a:ext cx="1274550" cy="1179550"/>
            </a:xfrm>
            <a:custGeom>
              <a:avLst/>
              <a:gdLst/>
              <a:ahLst/>
              <a:cxnLst/>
              <a:rect l="l" t="t" r="r" b="b"/>
              <a:pathLst>
                <a:path w="50982" h="47182" fill="none" extrusionOk="0">
                  <a:moveTo>
                    <a:pt x="49815" y="13882"/>
                  </a:moveTo>
                  <a:lnTo>
                    <a:pt x="49815" y="13882"/>
                  </a:lnTo>
                  <a:lnTo>
                    <a:pt x="49964" y="13703"/>
                  </a:lnTo>
                  <a:lnTo>
                    <a:pt x="50084" y="13493"/>
                  </a:lnTo>
                  <a:lnTo>
                    <a:pt x="50293" y="13045"/>
                  </a:lnTo>
                  <a:lnTo>
                    <a:pt x="50443" y="12566"/>
                  </a:lnTo>
                  <a:lnTo>
                    <a:pt x="50533" y="12087"/>
                  </a:lnTo>
                  <a:lnTo>
                    <a:pt x="50533" y="12087"/>
                  </a:lnTo>
                  <a:lnTo>
                    <a:pt x="50562" y="11788"/>
                  </a:lnTo>
                  <a:lnTo>
                    <a:pt x="50562" y="11788"/>
                  </a:lnTo>
                  <a:lnTo>
                    <a:pt x="50562" y="11369"/>
                  </a:lnTo>
                  <a:lnTo>
                    <a:pt x="50533" y="10920"/>
                  </a:lnTo>
                  <a:lnTo>
                    <a:pt x="50443" y="10502"/>
                  </a:lnTo>
                  <a:lnTo>
                    <a:pt x="50353" y="10083"/>
                  </a:lnTo>
                  <a:lnTo>
                    <a:pt x="50353" y="10083"/>
                  </a:lnTo>
                  <a:lnTo>
                    <a:pt x="50263" y="9813"/>
                  </a:lnTo>
                  <a:lnTo>
                    <a:pt x="50144" y="9574"/>
                  </a:lnTo>
                  <a:lnTo>
                    <a:pt x="50144" y="9574"/>
                  </a:lnTo>
                  <a:lnTo>
                    <a:pt x="50024" y="9335"/>
                  </a:lnTo>
                  <a:lnTo>
                    <a:pt x="49874" y="9095"/>
                  </a:lnTo>
                  <a:lnTo>
                    <a:pt x="49695" y="8886"/>
                  </a:lnTo>
                  <a:lnTo>
                    <a:pt x="49515" y="8677"/>
                  </a:lnTo>
                  <a:lnTo>
                    <a:pt x="49336" y="8467"/>
                  </a:lnTo>
                  <a:lnTo>
                    <a:pt x="49126" y="8288"/>
                  </a:lnTo>
                  <a:lnTo>
                    <a:pt x="48917" y="8108"/>
                  </a:lnTo>
                  <a:lnTo>
                    <a:pt x="48678" y="7958"/>
                  </a:lnTo>
                  <a:lnTo>
                    <a:pt x="48438" y="7809"/>
                  </a:lnTo>
                  <a:lnTo>
                    <a:pt x="48199" y="7689"/>
                  </a:lnTo>
                  <a:lnTo>
                    <a:pt x="47930" y="7570"/>
                  </a:lnTo>
                  <a:lnTo>
                    <a:pt x="47690" y="7480"/>
                  </a:lnTo>
                  <a:lnTo>
                    <a:pt x="47421" y="7420"/>
                  </a:lnTo>
                  <a:lnTo>
                    <a:pt x="47152" y="7360"/>
                  </a:lnTo>
                  <a:lnTo>
                    <a:pt x="46883" y="7330"/>
                  </a:lnTo>
                  <a:lnTo>
                    <a:pt x="46613" y="7330"/>
                  </a:lnTo>
                  <a:lnTo>
                    <a:pt x="46613" y="7330"/>
                  </a:lnTo>
                  <a:lnTo>
                    <a:pt x="46583" y="7001"/>
                  </a:lnTo>
                  <a:lnTo>
                    <a:pt x="46583" y="7001"/>
                  </a:lnTo>
                  <a:lnTo>
                    <a:pt x="46524" y="6552"/>
                  </a:lnTo>
                  <a:lnTo>
                    <a:pt x="46434" y="6074"/>
                  </a:lnTo>
                  <a:lnTo>
                    <a:pt x="46314" y="5625"/>
                  </a:lnTo>
                  <a:lnTo>
                    <a:pt x="46135" y="5176"/>
                  </a:lnTo>
                  <a:lnTo>
                    <a:pt x="45925" y="4727"/>
                  </a:lnTo>
                  <a:lnTo>
                    <a:pt x="45686" y="4338"/>
                  </a:lnTo>
                  <a:lnTo>
                    <a:pt x="45417" y="3949"/>
                  </a:lnTo>
                  <a:lnTo>
                    <a:pt x="45117" y="3590"/>
                  </a:lnTo>
                  <a:lnTo>
                    <a:pt x="45117" y="3590"/>
                  </a:lnTo>
                  <a:lnTo>
                    <a:pt x="44788" y="3261"/>
                  </a:lnTo>
                  <a:lnTo>
                    <a:pt x="44399" y="2992"/>
                  </a:lnTo>
                  <a:lnTo>
                    <a:pt x="44399" y="2992"/>
                  </a:lnTo>
                  <a:lnTo>
                    <a:pt x="44160" y="2842"/>
                  </a:lnTo>
                  <a:lnTo>
                    <a:pt x="43891" y="2693"/>
                  </a:lnTo>
                  <a:lnTo>
                    <a:pt x="43891" y="2693"/>
                  </a:lnTo>
                  <a:lnTo>
                    <a:pt x="43592" y="2573"/>
                  </a:lnTo>
                  <a:lnTo>
                    <a:pt x="43322" y="2454"/>
                  </a:lnTo>
                  <a:lnTo>
                    <a:pt x="43322" y="2454"/>
                  </a:lnTo>
                  <a:lnTo>
                    <a:pt x="43023" y="2364"/>
                  </a:lnTo>
                  <a:lnTo>
                    <a:pt x="42724" y="2304"/>
                  </a:lnTo>
                  <a:lnTo>
                    <a:pt x="42724" y="2304"/>
                  </a:lnTo>
                  <a:lnTo>
                    <a:pt x="42425" y="2244"/>
                  </a:lnTo>
                  <a:lnTo>
                    <a:pt x="42126" y="2214"/>
                  </a:lnTo>
                  <a:lnTo>
                    <a:pt x="42126" y="2214"/>
                  </a:lnTo>
                  <a:lnTo>
                    <a:pt x="41826" y="2184"/>
                  </a:lnTo>
                  <a:lnTo>
                    <a:pt x="41497" y="2184"/>
                  </a:lnTo>
                  <a:lnTo>
                    <a:pt x="41198" y="2214"/>
                  </a:lnTo>
                  <a:lnTo>
                    <a:pt x="40899" y="2244"/>
                  </a:lnTo>
                  <a:lnTo>
                    <a:pt x="40600" y="2304"/>
                  </a:lnTo>
                  <a:lnTo>
                    <a:pt x="40301" y="2364"/>
                  </a:lnTo>
                  <a:lnTo>
                    <a:pt x="40001" y="2454"/>
                  </a:lnTo>
                  <a:lnTo>
                    <a:pt x="39732" y="2573"/>
                  </a:lnTo>
                  <a:lnTo>
                    <a:pt x="39732" y="2573"/>
                  </a:lnTo>
                  <a:lnTo>
                    <a:pt x="39463" y="2095"/>
                  </a:lnTo>
                  <a:lnTo>
                    <a:pt x="39194" y="1676"/>
                  </a:lnTo>
                  <a:lnTo>
                    <a:pt x="38835" y="1317"/>
                  </a:lnTo>
                  <a:lnTo>
                    <a:pt x="38446" y="988"/>
                  </a:lnTo>
                  <a:lnTo>
                    <a:pt x="38446" y="988"/>
                  </a:lnTo>
                  <a:lnTo>
                    <a:pt x="38236" y="808"/>
                  </a:lnTo>
                  <a:lnTo>
                    <a:pt x="37967" y="658"/>
                  </a:lnTo>
                  <a:lnTo>
                    <a:pt x="37967" y="658"/>
                  </a:lnTo>
                  <a:lnTo>
                    <a:pt x="37578" y="479"/>
                  </a:lnTo>
                  <a:lnTo>
                    <a:pt x="37189" y="299"/>
                  </a:lnTo>
                  <a:lnTo>
                    <a:pt x="37189" y="299"/>
                  </a:lnTo>
                  <a:lnTo>
                    <a:pt x="36621" y="150"/>
                  </a:lnTo>
                  <a:lnTo>
                    <a:pt x="36022" y="30"/>
                  </a:lnTo>
                  <a:lnTo>
                    <a:pt x="36022" y="30"/>
                  </a:lnTo>
                  <a:lnTo>
                    <a:pt x="35723" y="0"/>
                  </a:lnTo>
                  <a:lnTo>
                    <a:pt x="35394" y="0"/>
                  </a:lnTo>
                  <a:lnTo>
                    <a:pt x="35095" y="0"/>
                  </a:lnTo>
                  <a:lnTo>
                    <a:pt x="34796" y="60"/>
                  </a:lnTo>
                  <a:lnTo>
                    <a:pt x="34796" y="60"/>
                  </a:lnTo>
                  <a:lnTo>
                    <a:pt x="34496" y="90"/>
                  </a:lnTo>
                  <a:lnTo>
                    <a:pt x="34496" y="90"/>
                  </a:lnTo>
                  <a:lnTo>
                    <a:pt x="34197" y="180"/>
                  </a:lnTo>
                  <a:lnTo>
                    <a:pt x="33898" y="270"/>
                  </a:lnTo>
                  <a:lnTo>
                    <a:pt x="33629" y="359"/>
                  </a:lnTo>
                  <a:lnTo>
                    <a:pt x="33359" y="479"/>
                  </a:lnTo>
                  <a:lnTo>
                    <a:pt x="33090" y="629"/>
                  </a:lnTo>
                  <a:lnTo>
                    <a:pt x="32821" y="778"/>
                  </a:lnTo>
                  <a:lnTo>
                    <a:pt x="32582" y="958"/>
                  </a:lnTo>
                  <a:lnTo>
                    <a:pt x="32342" y="1137"/>
                  </a:lnTo>
                  <a:lnTo>
                    <a:pt x="32342" y="1137"/>
                  </a:lnTo>
                  <a:lnTo>
                    <a:pt x="32073" y="1377"/>
                  </a:lnTo>
                  <a:lnTo>
                    <a:pt x="32073" y="1377"/>
                  </a:lnTo>
                  <a:lnTo>
                    <a:pt x="31864" y="1586"/>
                  </a:lnTo>
                  <a:lnTo>
                    <a:pt x="31684" y="1825"/>
                  </a:lnTo>
                  <a:lnTo>
                    <a:pt x="31684" y="1825"/>
                  </a:lnTo>
                  <a:lnTo>
                    <a:pt x="31026" y="1586"/>
                  </a:lnTo>
                  <a:lnTo>
                    <a:pt x="31026" y="1586"/>
                  </a:lnTo>
                  <a:lnTo>
                    <a:pt x="30727" y="1496"/>
                  </a:lnTo>
                  <a:lnTo>
                    <a:pt x="30727" y="1496"/>
                  </a:lnTo>
                  <a:lnTo>
                    <a:pt x="30248" y="1347"/>
                  </a:lnTo>
                  <a:lnTo>
                    <a:pt x="30248" y="1347"/>
                  </a:lnTo>
                  <a:lnTo>
                    <a:pt x="30039" y="1287"/>
                  </a:lnTo>
                  <a:lnTo>
                    <a:pt x="30039" y="1287"/>
                  </a:lnTo>
                  <a:lnTo>
                    <a:pt x="29620" y="1227"/>
                  </a:lnTo>
                  <a:lnTo>
                    <a:pt x="29171" y="1167"/>
                  </a:lnTo>
                  <a:lnTo>
                    <a:pt x="29171" y="1167"/>
                  </a:lnTo>
                  <a:lnTo>
                    <a:pt x="28602" y="1137"/>
                  </a:lnTo>
                  <a:lnTo>
                    <a:pt x="28602" y="1137"/>
                  </a:lnTo>
                  <a:lnTo>
                    <a:pt x="28243" y="1137"/>
                  </a:lnTo>
                  <a:lnTo>
                    <a:pt x="28243" y="1137"/>
                  </a:lnTo>
                  <a:lnTo>
                    <a:pt x="27825" y="1167"/>
                  </a:lnTo>
                  <a:lnTo>
                    <a:pt x="27436" y="1257"/>
                  </a:lnTo>
                  <a:lnTo>
                    <a:pt x="27436" y="1257"/>
                  </a:lnTo>
                  <a:lnTo>
                    <a:pt x="27166" y="1347"/>
                  </a:lnTo>
                  <a:lnTo>
                    <a:pt x="27166" y="1347"/>
                  </a:lnTo>
                  <a:lnTo>
                    <a:pt x="26897" y="1436"/>
                  </a:lnTo>
                  <a:lnTo>
                    <a:pt x="26628" y="1556"/>
                  </a:lnTo>
                  <a:lnTo>
                    <a:pt x="26628" y="1556"/>
                  </a:lnTo>
                  <a:lnTo>
                    <a:pt x="26299" y="1736"/>
                  </a:lnTo>
                  <a:lnTo>
                    <a:pt x="26299" y="1736"/>
                  </a:lnTo>
                  <a:lnTo>
                    <a:pt x="26029" y="1975"/>
                  </a:lnTo>
                  <a:lnTo>
                    <a:pt x="25760" y="2214"/>
                  </a:lnTo>
                  <a:lnTo>
                    <a:pt x="25521" y="2513"/>
                  </a:lnTo>
                  <a:lnTo>
                    <a:pt x="25341" y="2842"/>
                  </a:lnTo>
                  <a:lnTo>
                    <a:pt x="25192" y="3172"/>
                  </a:lnTo>
                  <a:lnTo>
                    <a:pt x="25102" y="3531"/>
                  </a:lnTo>
                  <a:lnTo>
                    <a:pt x="25072" y="3890"/>
                  </a:lnTo>
                  <a:lnTo>
                    <a:pt x="25102" y="4279"/>
                  </a:lnTo>
                  <a:lnTo>
                    <a:pt x="25102" y="4279"/>
                  </a:lnTo>
                  <a:lnTo>
                    <a:pt x="24773" y="4189"/>
                  </a:lnTo>
                  <a:lnTo>
                    <a:pt x="24474" y="4129"/>
                  </a:lnTo>
                  <a:lnTo>
                    <a:pt x="24175" y="4099"/>
                  </a:lnTo>
                  <a:lnTo>
                    <a:pt x="23875" y="4129"/>
                  </a:lnTo>
                  <a:lnTo>
                    <a:pt x="23606" y="4159"/>
                  </a:lnTo>
                  <a:lnTo>
                    <a:pt x="23337" y="4249"/>
                  </a:lnTo>
                  <a:lnTo>
                    <a:pt x="23068" y="4338"/>
                  </a:lnTo>
                  <a:lnTo>
                    <a:pt x="22798" y="4488"/>
                  </a:lnTo>
                  <a:lnTo>
                    <a:pt x="22798" y="4488"/>
                  </a:lnTo>
                  <a:lnTo>
                    <a:pt x="22529" y="4667"/>
                  </a:lnTo>
                  <a:lnTo>
                    <a:pt x="22260" y="4847"/>
                  </a:lnTo>
                  <a:lnTo>
                    <a:pt x="21990" y="5086"/>
                  </a:lnTo>
                  <a:lnTo>
                    <a:pt x="21751" y="5326"/>
                  </a:lnTo>
                  <a:lnTo>
                    <a:pt x="21751" y="5326"/>
                  </a:lnTo>
                  <a:lnTo>
                    <a:pt x="21572" y="5565"/>
                  </a:lnTo>
                  <a:lnTo>
                    <a:pt x="21572" y="5565"/>
                  </a:lnTo>
                  <a:lnTo>
                    <a:pt x="21392" y="5774"/>
                  </a:lnTo>
                  <a:lnTo>
                    <a:pt x="21392" y="5774"/>
                  </a:lnTo>
                  <a:lnTo>
                    <a:pt x="21243" y="6044"/>
                  </a:lnTo>
                  <a:lnTo>
                    <a:pt x="21243" y="6044"/>
                  </a:lnTo>
                  <a:lnTo>
                    <a:pt x="21063" y="6403"/>
                  </a:lnTo>
                  <a:lnTo>
                    <a:pt x="20913" y="6762"/>
                  </a:lnTo>
                  <a:lnTo>
                    <a:pt x="20824" y="7151"/>
                  </a:lnTo>
                  <a:lnTo>
                    <a:pt x="20764" y="7540"/>
                  </a:lnTo>
                  <a:lnTo>
                    <a:pt x="20734" y="7958"/>
                  </a:lnTo>
                  <a:lnTo>
                    <a:pt x="20764" y="8347"/>
                  </a:lnTo>
                  <a:lnTo>
                    <a:pt x="20824" y="8736"/>
                  </a:lnTo>
                  <a:lnTo>
                    <a:pt x="20943" y="9125"/>
                  </a:lnTo>
                  <a:lnTo>
                    <a:pt x="20943" y="9125"/>
                  </a:lnTo>
                  <a:lnTo>
                    <a:pt x="21033" y="9395"/>
                  </a:lnTo>
                  <a:lnTo>
                    <a:pt x="21183" y="9664"/>
                  </a:lnTo>
                  <a:lnTo>
                    <a:pt x="21332" y="9903"/>
                  </a:lnTo>
                  <a:lnTo>
                    <a:pt x="21482" y="10142"/>
                  </a:lnTo>
                  <a:lnTo>
                    <a:pt x="21482" y="10142"/>
                  </a:lnTo>
                  <a:lnTo>
                    <a:pt x="21183" y="10172"/>
                  </a:lnTo>
                  <a:lnTo>
                    <a:pt x="20913" y="10202"/>
                  </a:lnTo>
                  <a:lnTo>
                    <a:pt x="20674" y="10322"/>
                  </a:lnTo>
                  <a:lnTo>
                    <a:pt x="20465" y="10442"/>
                  </a:lnTo>
                  <a:lnTo>
                    <a:pt x="20465" y="10442"/>
                  </a:lnTo>
                  <a:lnTo>
                    <a:pt x="20285" y="10561"/>
                  </a:lnTo>
                  <a:lnTo>
                    <a:pt x="20165" y="10711"/>
                  </a:lnTo>
                  <a:lnTo>
                    <a:pt x="20165" y="10711"/>
                  </a:lnTo>
                  <a:lnTo>
                    <a:pt x="20016" y="10890"/>
                  </a:lnTo>
                  <a:lnTo>
                    <a:pt x="19896" y="11070"/>
                  </a:lnTo>
                  <a:lnTo>
                    <a:pt x="19687" y="11489"/>
                  </a:lnTo>
                  <a:lnTo>
                    <a:pt x="19687" y="11489"/>
                  </a:lnTo>
                  <a:lnTo>
                    <a:pt x="19567" y="11818"/>
                  </a:lnTo>
                  <a:lnTo>
                    <a:pt x="19477" y="12147"/>
                  </a:lnTo>
                  <a:lnTo>
                    <a:pt x="19477" y="12147"/>
                  </a:lnTo>
                  <a:lnTo>
                    <a:pt x="19388" y="12656"/>
                  </a:lnTo>
                  <a:lnTo>
                    <a:pt x="19388" y="12656"/>
                  </a:lnTo>
                  <a:lnTo>
                    <a:pt x="19358" y="12895"/>
                  </a:lnTo>
                  <a:lnTo>
                    <a:pt x="19358" y="12895"/>
                  </a:lnTo>
                  <a:lnTo>
                    <a:pt x="19388" y="13134"/>
                  </a:lnTo>
                  <a:lnTo>
                    <a:pt x="19388" y="13374"/>
                  </a:lnTo>
                  <a:lnTo>
                    <a:pt x="19388" y="13374"/>
                  </a:lnTo>
                  <a:lnTo>
                    <a:pt x="19447" y="13613"/>
                  </a:lnTo>
                  <a:lnTo>
                    <a:pt x="19507" y="13852"/>
                  </a:lnTo>
                  <a:lnTo>
                    <a:pt x="19507" y="13852"/>
                  </a:lnTo>
                  <a:lnTo>
                    <a:pt x="19597" y="14062"/>
                  </a:lnTo>
                  <a:lnTo>
                    <a:pt x="19717" y="14301"/>
                  </a:lnTo>
                  <a:lnTo>
                    <a:pt x="19836" y="14511"/>
                  </a:lnTo>
                  <a:lnTo>
                    <a:pt x="19986" y="14690"/>
                  </a:lnTo>
                  <a:lnTo>
                    <a:pt x="19986" y="14690"/>
                  </a:lnTo>
                  <a:lnTo>
                    <a:pt x="20165" y="14899"/>
                  </a:lnTo>
                  <a:lnTo>
                    <a:pt x="20165" y="14899"/>
                  </a:lnTo>
                  <a:lnTo>
                    <a:pt x="20345" y="15049"/>
                  </a:lnTo>
                  <a:lnTo>
                    <a:pt x="20524" y="15199"/>
                  </a:lnTo>
                  <a:lnTo>
                    <a:pt x="20524" y="15199"/>
                  </a:lnTo>
                  <a:lnTo>
                    <a:pt x="20734" y="15348"/>
                  </a:lnTo>
                  <a:lnTo>
                    <a:pt x="20734" y="15348"/>
                  </a:lnTo>
                  <a:lnTo>
                    <a:pt x="21063" y="15528"/>
                  </a:lnTo>
                  <a:lnTo>
                    <a:pt x="21392" y="15618"/>
                  </a:lnTo>
                  <a:lnTo>
                    <a:pt x="21392" y="15618"/>
                  </a:lnTo>
                  <a:lnTo>
                    <a:pt x="21332" y="15797"/>
                  </a:lnTo>
                  <a:lnTo>
                    <a:pt x="21302" y="15977"/>
                  </a:lnTo>
                  <a:lnTo>
                    <a:pt x="21272" y="16306"/>
                  </a:lnTo>
                  <a:lnTo>
                    <a:pt x="21272" y="16306"/>
                  </a:lnTo>
                  <a:lnTo>
                    <a:pt x="21272" y="16515"/>
                  </a:lnTo>
                  <a:lnTo>
                    <a:pt x="21272" y="16515"/>
                  </a:lnTo>
                  <a:lnTo>
                    <a:pt x="21272" y="16934"/>
                  </a:lnTo>
                  <a:lnTo>
                    <a:pt x="21272" y="16934"/>
                  </a:lnTo>
                  <a:lnTo>
                    <a:pt x="21243" y="17173"/>
                  </a:lnTo>
                  <a:lnTo>
                    <a:pt x="21183" y="17383"/>
                  </a:lnTo>
                  <a:lnTo>
                    <a:pt x="21183" y="17383"/>
                  </a:lnTo>
                  <a:lnTo>
                    <a:pt x="22230" y="18161"/>
                  </a:lnTo>
                  <a:lnTo>
                    <a:pt x="22230" y="18161"/>
                  </a:lnTo>
                  <a:lnTo>
                    <a:pt x="22170" y="18310"/>
                  </a:lnTo>
                  <a:lnTo>
                    <a:pt x="22140" y="18460"/>
                  </a:lnTo>
                  <a:lnTo>
                    <a:pt x="22110" y="18609"/>
                  </a:lnTo>
                  <a:lnTo>
                    <a:pt x="22110" y="18759"/>
                  </a:lnTo>
                  <a:lnTo>
                    <a:pt x="22110" y="18759"/>
                  </a:lnTo>
                  <a:lnTo>
                    <a:pt x="22170" y="19088"/>
                  </a:lnTo>
                  <a:lnTo>
                    <a:pt x="22170" y="19088"/>
                  </a:lnTo>
                  <a:lnTo>
                    <a:pt x="22320" y="19417"/>
                  </a:lnTo>
                  <a:lnTo>
                    <a:pt x="22320" y="19417"/>
                  </a:lnTo>
                  <a:lnTo>
                    <a:pt x="22469" y="19776"/>
                  </a:lnTo>
                  <a:lnTo>
                    <a:pt x="22679" y="20075"/>
                  </a:lnTo>
                  <a:lnTo>
                    <a:pt x="23068" y="20644"/>
                  </a:lnTo>
                  <a:lnTo>
                    <a:pt x="23068" y="20644"/>
                  </a:lnTo>
                  <a:lnTo>
                    <a:pt x="23247" y="20853"/>
                  </a:lnTo>
                  <a:lnTo>
                    <a:pt x="23247" y="20853"/>
                  </a:lnTo>
                  <a:lnTo>
                    <a:pt x="23307" y="20943"/>
                  </a:lnTo>
                  <a:lnTo>
                    <a:pt x="23307" y="20943"/>
                  </a:lnTo>
                  <a:lnTo>
                    <a:pt x="23456" y="21033"/>
                  </a:lnTo>
                  <a:lnTo>
                    <a:pt x="23456" y="21033"/>
                  </a:lnTo>
                  <a:lnTo>
                    <a:pt x="23546" y="21122"/>
                  </a:lnTo>
                  <a:lnTo>
                    <a:pt x="23546" y="21122"/>
                  </a:lnTo>
                  <a:lnTo>
                    <a:pt x="15020" y="31384"/>
                  </a:lnTo>
                  <a:lnTo>
                    <a:pt x="15020" y="31414"/>
                  </a:lnTo>
                  <a:lnTo>
                    <a:pt x="15020" y="31414"/>
                  </a:lnTo>
                  <a:lnTo>
                    <a:pt x="14571" y="31594"/>
                  </a:lnTo>
                  <a:lnTo>
                    <a:pt x="13942" y="31863"/>
                  </a:lnTo>
                  <a:lnTo>
                    <a:pt x="13165" y="32252"/>
                  </a:lnTo>
                  <a:lnTo>
                    <a:pt x="12267" y="32731"/>
                  </a:lnTo>
                  <a:lnTo>
                    <a:pt x="11250" y="33299"/>
                  </a:lnTo>
                  <a:lnTo>
                    <a:pt x="10173" y="33987"/>
                  </a:lnTo>
                  <a:lnTo>
                    <a:pt x="9036" y="34765"/>
                  </a:lnTo>
                  <a:lnTo>
                    <a:pt x="8467" y="35214"/>
                  </a:lnTo>
                  <a:lnTo>
                    <a:pt x="7869" y="35663"/>
                  </a:lnTo>
                  <a:lnTo>
                    <a:pt x="7271" y="36171"/>
                  </a:lnTo>
                  <a:lnTo>
                    <a:pt x="6672" y="36680"/>
                  </a:lnTo>
                  <a:lnTo>
                    <a:pt x="6074" y="37218"/>
                  </a:lnTo>
                  <a:lnTo>
                    <a:pt x="5505" y="37817"/>
                  </a:lnTo>
                  <a:lnTo>
                    <a:pt x="4937" y="38415"/>
                  </a:lnTo>
                  <a:lnTo>
                    <a:pt x="4369" y="39043"/>
                  </a:lnTo>
                  <a:lnTo>
                    <a:pt x="3830" y="39731"/>
                  </a:lnTo>
                  <a:lnTo>
                    <a:pt x="3292" y="40420"/>
                  </a:lnTo>
                  <a:lnTo>
                    <a:pt x="2783" y="41168"/>
                  </a:lnTo>
                  <a:lnTo>
                    <a:pt x="2274" y="41915"/>
                  </a:lnTo>
                  <a:lnTo>
                    <a:pt x="1826" y="42723"/>
                  </a:lnTo>
                  <a:lnTo>
                    <a:pt x="1377" y="43561"/>
                  </a:lnTo>
                  <a:lnTo>
                    <a:pt x="988" y="44399"/>
                  </a:lnTo>
                  <a:lnTo>
                    <a:pt x="629" y="45296"/>
                  </a:lnTo>
                  <a:lnTo>
                    <a:pt x="300" y="46224"/>
                  </a:lnTo>
                  <a:lnTo>
                    <a:pt x="1" y="47181"/>
                  </a:lnTo>
                  <a:lnTo>
                    <a:pt x="18550" y="47181"/>
                  </a:lnTo>
                  <a:lnTo>
                    <a:pt x="23516" y="47181"/>
                  </a:lnTo>
                  <a:lnTo>
                    <a:pt x="32193" y="47181"/>
                  </a:lnTo>
                  <a:lnTo>
                    <a:pt x="32193" y="47181"/>
                  </a:lnTo>
                  <a:lnTo>
                    <a:pt x="32163" y="47151"/>
                  </a:lnTo>
                  <a:lnTo>
                    <a:pt x="32133" y="47031"/>
                  </a:lnTo>
                  <a:lnTo>
                    <a:pt x="32013" y="46643"/>
                  </a:lnTo>
                  <a:lnTo>
                    <a:pt x="31864" y="46044"/>
                  </a:lnTo>
                  <a:lnTo>
                    <a:pt x="31624" y="45206"/>
                  </a:lnTo>
                  <a:lnTo>
                    <a:pt x="31265" y="44159"/>
                  </a:lnTo>
                  <a:lnTo>
                    <a:pt x="30757" y="42843"/>
                  </a:lnTo>
                  <a:lnTo>
                    <a:pt x="30457" y="42125"/>
                  </a:lnTo>
                  <a:lnTo>
                    <a:pt x="30098" y="41317"/>
                  </a:lnTo>
                  <a:lnTo>
                    <a:pt x="29679" y="40479"/>
                  </a:lnTo>
                  <a:lnTo>
                    <a:pt x="29231" y="39582"/>
                  </a:lnTo>
                  <a:lnTo>
                    <a:pt x="29231" y="39552"/>
                  </a:lnTo>
                  <a:lnTo>
                    <a:pt x="29231" y="39552"/>
                  </a:lnTo>
                  <a:lnTo>
                    <a:pt x="28932" y="38984"/>
                  </a:lnTo>
                  <a:lnTo>
                    <a:pt x="28902" y="38954"/>
                  </a:lnTo>
                  <a:lnTo>
                    <a:pt x="28902" y="38954"/>
                  </a:lnTo>
                  <a:lnTo>
                    <a:pt x="28602" y="38385"/>
                  </a:lnTo>
                  <a:lnTo>
                    <a:pt x="28602" y="38385"/>
                  </a:lnTo>
                  <a:lnTo>
                    <a:pt x="28573" y="38325"/>
                  </a:lnTo>
                  <a:lnTo>
                    <a:pt x="28573" y="38325"/>
                  </a:lnTo>
                  <a:lnTo>
                    <a:pt x="28273" y="37787"/>
                  </a:lnTo>
                  <a:lnTo>
                    <a:pt x="28273" y="37787"/>
                  </a:lnTo>
                  <a:lnTo>
                    <a:pt x="28184" y="37667"/>
                  </a:lnTo>
                  <a:lnTo>
                    <a:pt x="28184" y="37667"/>
                  </a:lnTo>
                  <a:lnTo>
                    <a:pt x="27825" y="37009"/>
                  </a:lnTo>
                  <a:lnTo>
                    <a:pt x="27825" y="37009"/>
                  </a:lnTo>
                  <a:lnTo>
                    <a:pt x="30457" y="33838"/>
                  </a:lnTo>
                  <a:lnTo>
                    <a:pt x="30457" y="33838"/>
                  </a:lnTo>
                  <a:lnTo>
                    <a:pt x="31205" y="34915"/>
                  </a:lnTo>
                  <a:lnTo>
                    <a:pt x="32073" y="36081"/>
                  </a:lnTo>
                  <a:lnTo>
                    <a:pt x="32073" y="36081"/>
                  </a:lnTo>
                  <a:lnTo>
                    <a:pt x="32342" y="36381"/>
                  </a:lnTo>
                  <a:lnTo>
                    <a:pt x="32641" y="36650"/>
                  </a:lnTo>
                  <a:lnTo>
                    <a:pt x="32971" y="36889"/>
                  </a:lnTo>
                  <a:lnTo>
                    <a:pt x="33330" y="37069"/>
                  </a:lnTo>
                  <a:lnTo>
                    <a:pt x="33718" y="37159"/>
                  </a:lnTo>
                  <a:lnTo>
                    <a:pt x="33898" y="37218"/>
                  </a:lnTo>
                  <a:lnTo>
                    <a:pt x="34077" y="37218"/>
                  </a:lnTo>
                  <a:lnTo>
                    <a:pt x="34257" y="37218"/>
                  </a:lnTo>
                  <a:lnTo>
                    <a:pt x="34437" y="37188"/>
                  </a:lnTo>
                  <a:lnTo>
                    <a:pt x="34616" y="37159"/>
                  </a:lnTo>
                  <a:lnTo>
                    <a:pt x="34766" y="37069"/>
                  </a:lnTo>
                  <a:lnTo>
                    <a:pt x="34766" y="37069"/>
                  </a:lnTo>
                  <a:lnTo>
                    <a:pt x="35005" y="36889"/>
                  </a:lnTo>
                  <a:lnTo>
                    <a:pt x="35484" y="36411"/>
                  </a:lnTo>
                  <a:lnTo>
                    <a:pt x="36920" y="34974"/>
                  </a:lnTo>
                  <a:lnTo>
                    <a:pt x="38505" y="33359"/>
                  </a:lnTo>
                  <a:lnTo>
                    <a:pt x="39194" y="32701"/>
                  </a:lnTo>
                  <a:lnTo>
                    <a:pt x="39732" y="32222"/>
                  </a:lnTo>
                  <a:lnTo>
                    <a:pt x="39732" y="32222"/>
                  </a:lnTo>
                  <a:lnTo>
                    <a:pt x="39882" y="32102"/>
                  </a:lnTo>
                  <a:lnTo>
                    <a:pt x="39882" y="32102"/>
                  </a:lnTo>
                  <a:lnTo>
                    <a:pt x="39882" y="32102"/>
                  </a:lnTo>
                  <a:lnTo>
                    <a:pt x="39971" y="32043"/>
                  </a:lnTo>
                  <a:lnTo>
                    <a:pt x="39971" y="32043"/>
                  </a:lnTo>
                  <a:lnTo>
                    <a:pt x="40061" y="32043"/>
                  </a:lnTo>
                  <a:lnTo>
                    <a:pt x="40091" y="32043"/>
                  </a:lnTo>
                  <a:lnTo>
                    <a:pt x="40091" y="32043"/>
                  </a:lnTo>
                  <a:lnTo>
                    <a:pt x="40181" y="32072"/>
                  </a:lnTo>
                  <a:lnTo>
                    <a:pt x="40181" y="32072"/>
                  </a:lnTo>
                  <a:lnTo>
                    <a:pt x="40181" y="32072"/>
                  </a:lnTo>
                  <a:lnTo>
                    <a:pt x="40301" y="32102"/>
                  </a:lnTo>
                  <a:lnTo>
                    <a:pt x="40301" y="32102"/>
                  </a:lnTo>
                  <a:lnTo>
                    <a:pt x="40360" y="32102"/>
                  </a:lnTo>
                  <a:lnTo>
                    <a:pt x="40360" y="32102"/>
                  </a:lnTo>
                  <a:lnTo>
                    <a:pt x="40390" y="32132"/>
                  </a:lnTo>
                  <a:lnTo>
                    <a:pt x="40390" y="32132"/>
                  </a:lnTo>
                  <a:lnTo>
                    <a:pt x="40869" y="32252"/>
                  </a:lnTo>
                  <a:lnTo>
                    <a:pt x="41407" y="32372"/>
                  </a:lnTo>
                  <a:lnTo>
                    <a:pt x="42006" y="32461"/>
                  </a:lnTo>
                  <a:lnTo>
                    <a:pt x="42305" y="32491"/>
                  </a:lnTo>
                  <a:lnTo>
                    <a:pt x="42634" y="32491"/>
                  </a:lnTo>
                  <a:lnTo>
                    <a:pt x="42933" y="32461"/>
                  </a:lnTo>
                  <a:lnTo>
                    <a:pt x="43262" y="32402"/>
                  </a:lnTo>
                  <a:lnTo>
                    <a:pt x="43592" y="32312"/>
                  </a:lnTo>
                  <a:lnTo>
                    <a:pt x="43891" y="32192"/>
                  </a:lnTo>
                  <a:lnTo>
                    <a:pt x="44220" y="32013"/>
                  </a:lnTo>
                  <a:lnTo>
                    <a:pt x="44489" y="31803"/>
                  </a:lnTo>
                  <a:lnTo>
                    <a:pt x="44788" y="31534"/>
                  </a:lnTo>
                  <a:lnTo>
                    <a:pt x="45058" y="31205"/>
                  </a:lnTo>
                  <a:lnTo>
                    <a:pt x="45058" y="31205"/>
                  </a:lnTo>
                  <a:lnTo>
                    <a:pt x="45058" y="31205"/>
                  </a:lnTo>
                  <a:lnTo>
                    <a:pt x="45297" y="30816"/>
                  </a:lnTo>
                  <a:lnTo>
                    <a:pt x="45506" y="30397"/>
                  </a:lnTo>
                  <a:lnTo>
                    <a:pt x="45506" y="30397"/>
                  </a:lnTo>
                  <a:lnTo>
                    <a:pt x="45506" y="30397"/>
                  </a:lnTo>
                  <a:lnTo>
                    <a:pt x="45506" y="30397"/>
                  </a:lnTo>
                  <a:lnTo>
                    <a:pt x="45716" y="29829"/>
                  </a:lnTo>
                  <a:lnTo>
                    <a:pt x="45895" y="29200"/>
                  </a:lnTo>
                  <a:lnTo>
                    <a:pt x="46045" y="28452"/>
                  </a:lnTo>
                  <a:lnTo>
                    <a:pt x="46164" y="27615"/>
                  </a:lnTo>
                  <a:lnTo>
                    <a:pt x="46224" y="26657"/>
                  </a:lnTo>
                  <a:lnTo>
                    <a:pt x="46254" y="25610"/>
                  </a:lnTo>
                  <a:lnTo>
                    <a:pt x="46224" y="24443"/>
                  </a:lnTo>
                  <a:lnTo>
                    <a:pt x="46135" y="23157"/>
                  </a:lnTo>
                  <a:lnTo>
                    <a:pt x="46135" y="23157"/>
                  </a:lnTo>
                  <a:lnTo>
                    <a:pt x="46135" y="22947"/>
                  </a:lnTo>
                  <a:lnTo>
                    <a:pt x="46164" y="22738"/>
                  </a:lnTo>
                  <a:lnTo>
                    <a:pt x="46224" y="22529"/>
                  </a:lnTo>
                  <a:lnTo>
                    <a:pt x="46314" y="22349"/>
                  </a:lnTo>
                  <a:lnTo>
                    <a:pt x="46434" y="22170"/>
                  </a:lnTo>
                  <a:lnTo>
                    <a:pt x="46583" y="21990"/>
                  </a:lnTo>
                  <a:lnTo>
                    <a:pt x="46853" y="21691"/>
                  </a:lnTo>
                  <a:lnTo>
                    <a:pt x="46853" y="21691"/>
                  </a:lnTo>
                  <a:lnTo>
                    <a:pt x="47122" y="21452"/>
                  </a:lnTo>
                  <a:lnTo>
                    <a:pt x="47391" y="21242"/>
                  </a:lnTo>
                  <a:lnTo>
                    <a:pt x="47630" y="21003"/>
                  </a:lnTo>
                  <a:lnTo>
                    <a:pt x="47720" y="20883"/>
                  </a:lnTo>
                  <a:lnTo>
                    <a:pt x="47810" y="20733"/>
                  </a:lnTo>
                  <a:lnTo>
                    <a:pt x="47810" y="20733"/>
                  </a:lnTo>
                  <a:lnTo>
                    <a:pt x="47930" y="20494"/>
                  </a:lnTo>
                  <a:lnTo>
                    <a:pt x="47990" y="20225"/>
                  </a:lnTo>
                  <a:lnTo>
                    <a:pt x="48139" y="19686"/>
                  </a:lnTo>
                  <a:lnTo>
                    <a:pt x="48139" y="19686"/>
                  </a:lnTo>
                  <a:lnTo>
                    <a:pt x="48498" y="18340"/>
                  </a:lnTo>
                  <a:lnTo>
                    <a:pt x="48498" y="18340"/>
                  </a:lnTo>
                  <a:lnTo>
                    <a:pt x="48528" y="18101"/>
                  </a:lnTo>
                  <a:lnTo>
                    <a:pt x="48528" y="18101"/>
                  </a:lnTo>
                  <a:lnTo>
                    <a:pt x="48887" y="18101"/>
                  </a:lnTo>
                  <a:lnTo>
                    <a:pt x="49246" y="18041"/>
                  </a:lnTo>
                  <a:lnTo>
                    <a:pt x="49575" y="17951"/>
                  </a:lnTo>
                  <a:lnTo>
                    <a:pt x="49904" y="17802"/>
                  </a:lnTo>
                  <a:lnTo>
                    <a:pt x="49904" y="17802"/>
                  </a:lnTo>
                  <a:lnTo>
                    <a:pt x="49904" y="17802"/>
                  </a:lnTo>
                  <a:lnTo>
                    <a:pt x="50084" y="17682"/>
                  </a:lnTo>
                  <a:lnTo>
                    <a:pt x="50114" y="17652"/>
                  </a:lnTo>
                  <a:lnTo>
                    <a:pt x="50114" y="17652"/>
                  </a:lnTo>
                  <a:lnTo>
                    <a:pt x="50263" y="17532"/>
                  </a:lnTo>
                  <a:lnTo>
                    <a:pt x="50263" y="17532"/>
                  </a:lnTo>
                  <a:lnTo>
                    <a:pt x="50323" y="17502"/>
                  </a:lnTo>
                  <a:lnTo>
                    <a:pt x="50323" y="17502"/>
                  </a:lnTo>
                  <a:lnTo>
                    <a:pt x="50413" y="17383"/>
                  </a:lnTo>
                  <a:lnTo>
                    <a:pt x="50413" y="17383"/>
                  </a:lnTo>
                  <a:lnTo>
                    <a:pt x="50503" y="17323"/>
                  </a:lnTo>
                  <a:lnTo>
                    <a:pt x="50503" y="17323"/>
                  </a:lnTo>
                  <a:lnTo>
                    <a:pt x="50562" y="17233"/>
                  </a:lnTo>
                  <a:lnTo>
                    <a:pt x="50562" y="17233"/>
                  </a:lnTo>
                  <a:lnTo>
                    <a:pt x="50682" y="17054"/>
                  </a:lnTo>
                  <a:lnTo>
                    <a:pt x="50682" y="17054"/>
                  </a:lnTo>
                  <a:lnTo>
                    <a:pt x="50802" y="16844"/>
                  </a:lnTo>
                  <a:lnTo>
                    <a:pt x="50862" y="16635"/>
                  </a:lnTo>
                  <a:lnTo>
                    <a:pt x="50922" y="16425"/>
                  </a:lnTo>
                  <a:lnTo>
                    <a:pt x="50981" y="16186"/>
                  </a:lnTo>
                  <a:lnTo>
                    <a:pt x="50981" y="15977"/>
                  </a:lnTo>
                  <a:lnTo>
                    <a:pt x="50981" y="15737"/>
                  </a:lnTo>
                  <a:lnTo>
                    <a:pt x="50951" y="15498"/>
                  </a:lnTo>
                  <a:lnTo>
                    <a:pt x="50892" y="15288"/>
                  </a:lnTo>
                  <a:lnTo>
                    <a:pt x="50832" y="15079"/>
                  </a:lnTo>
                  <a:lnTo>
                    <a:pt x="50742" y="14870"/>
                  </a:lnTo>
                  <a:lnTo>
                    <a:pt x="50622" y="14660"/>
                  </a:lnTo>
                  <a:lnTo>
                    <a:pt x="50503" y="14481"/>
                  </a:lnTo>
                  <a:lnTo>
                    <a:pt x="50353" y="14301"/>
                  </a:lnTo>
                  <a:lnTo>
                    <a:pt x="50203" y="14152"/>
                  </a:lnTo>
                  <a:lnTo>
                    <a:pt x="50024" y="14002"/>
                  </a:lnTo>
                  <a:lnTo>
                    <a:pt x="49815" y="1388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0" name="Google Shape;6410;p61"/>
            <p:cNvSpPr/>
            <p:nvPr/>
          </p:nvSpPr>
          <p:spPr>
            <a:xfrm>
              <a:off x="1333875" y="2985375"/>
              <a:ext cx="125675" cy="65100"/>
            </a:xfrm>
            <a:custGeom>
              <a:avLst/>
              <a:gdLst/>
              <a:ahLst/>
              <a:cxnLst/>
              <a:rect l="l" t="t" r="r" b="b"/>
              <a:pathLst>
                <a:path w="5027" h="2604" extrusionOk="0">
                  <a:moveTo>
                    <a:pt x="0" y="0"/>
                  </a:moveTo>
                  <a:lnTo>
                    <a:pt x="60" y="389"/>
                  </a:lnTo>
                  <a:lnTo>
                    <a:pt x="210" y="748"/>
                  </a:lnTo>
                  <a:lnTo>
                    <a:pt x="389" y="1107"/>
                  </a:lnTo>
                  <a:lnTo>
                    <a:pt x="629" y="1437"/>
                  </a:lnTo>
                  <a:lnTo>
                    <a:pt x="928" y="1736"/>
                  </a:lnTo>
                  <a:lnTo>
                    <a:pt x="1227" y="2005"/>
                  </a:lnTo>
                  <a:lnTo>
                    <a:pt x="1586" y="2214"/>
                  </a:lnTo>
                  <a:lnTo>
                    <a:pt x="1945" y="2394"/>
                  </a:lnTo>
                  <a:lnTo>
                    <a:pt x="2364" y="2514"/>
                  </a:lnTo>
                  <a:lnTo>
                    <a:pt x="2753" y="2603"/>
                  </a:lnTo>
                  <a:lnTo>
                    <a:pt x="3172" y="2603"/>
                  </a:lnTo>
                  <a:lnTo>
                    <a:pt x="3591" y="2573"/>
                  </a:lnTo>
                  <a:lnTo>
                    <a:pt x="3979" y="2484"/>
                  </a:lnTo>
                  <a:lnTo>
                    <a:pt x="4368" y="2364"/>
                  </a:lnTo>
                  <a:lnTo>
                    <a:pt x="4698" y="2155"/>
                  </a:lnTo>
                  <a:lnTo>
                    <a:pt x="5027" y="1915"/>
                  </a:lnTo>
                  <a:lnTo>
                    <a:pt x="4638" y="2005"/>
                  </a:lnTo>
                  <a:lnTo>
                    <a:pt x="4279" y="2035"/>
                  </a:lnTo>
                  <a:lnTo>
                    <a:pt x="3920" y="2065"/>
                  </a:lnTo>
                  <a:lnTo>
                    <a:pt x="3561" y="2065"/>
                  </a:lnTo>
                  <a:lnTo>
                    <a:pt x="3202" y="2035"/>
                  </a:lnTo>
                  <a:lnTo>
                    <a:pt x="2843" y="1975"/>
                  </a:lnTo>
                  <a:lnTo>
                    <a:pt x="2514" y="1885"/>
                  </a:lnTo>
                  <a:lnTo>
                    <a:pt x="2184" y="1766"/>
                  </a:lnTo>
                  <a:lnTo>
                    <a:pt x="1885" y="1646"/>
                  </a:lnTo>
                  <a:lnTo>
                    <a:pt x="1586" y="1466"/>
                  </a:lnTo>
                  <a:lnTo>
                    <a:pt x="1287" y="1287"/>
                  </a:lnTo>
                  <a:lnTo>
                    <a:pt x="988" y="1078"/>
                  </a:lnTo>
                  <a:lnTo>
                    <a:pt x="748" y="838"/>
                  </a:lnTo>
                  <a:lnTo>
                    <a:pt x="479" y="569"/>
                  </a:lnTo>
                  <a:lnTo>
                    <a:pt x="24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1" name="Google Shape;6411;p61"/>
            <p:cNvSpPr/>
            <p:nvPr/>
          </p:nvSpPr>
          <p:spPr>
            <a:xfrm>
              <a:off x="1341350" y="2901600"/>
              <a:ext cx="178800" cy="44900"/>
            </a:xfrm>
            <a:custGeom>
              <a:avLst/>
              <a:gdLst/>
              <a:ahLst/>
              <a:cxnLst/>
              <a:rect l="l" t="t" r="r" b="b"/>
              <a:pathLst>
                <a:path w="7152" h="1796" extrusionOk="0">
                  <a:moveTo>
                    <a:pt x="7151" y="1"/>
                  </a:moveTo>
                  <a:lnTo>
                    <a:pt x="6882" y="449"/>
                  </a:lnTo>
                  <a:lnTo>
                    <a:pt x="6732" y="629"/>
                  </a:lnTo>
                  <a:lnTo>
                    <a:pt x="6583" y="808"/>
                  </a:lnTo>
                  <a:lnTo>
                    <a:pt x="6403" y="958"/>
                  </a:lnTo>
                  <a:lnTo>
                    <a:pt x="6224" y="1048"/>
                  </a:lnTo>
                  <a:lnTo>
                    <a:pt x="6014" y="1138"/>
                  </a:lnTo>
                  <a:lnTo>
                    <a:pt x="5805" y="1167"/>
                  </a:lnTo>
                  <a:lnTo>
                    <a:pt x="5356" y="1197"/>
                  </a:lnTo>
                  <a:lnTo>
                    <a:pt x="4877" y="1167"/>
                  </a:lnTo>
                  <a:lnTo>
                    <a:pt x="3920" y="1078"/>
                  </a:lnTo>
                  <a:lnTo>
                    <a:pt x="2933" y="958"/>
                  </a:lnTo>
                  <a:lnTo>
                    <a:pt x="1975" y="808"/>
                  </a:lnTo>
                  <a:lnTo>
                    <a:pt x="1" y="420"/>
                  </a:lnTo>
                  <a:lnTo>
                    <a:pt x="419" y="689"/>
                  </a:lnTo>
                  <a:lnTo>
                    <a:pt x="898" y="928"/>
                  </a:lnTo>
                  <a:lnTo>
                    <a:pt x="1347" y="1138"/>
                  </a:lnTo>
                  <a:lnTo>
                    <a:pt x="1826" y="1287"/>
                  </a:lnTo>
                  <a:lnTo>
                    <a:pt x="2334" y="1437"/>
                  </a:lnTo>
                  <a:lnTo>
                    <a:pt x="2813" y="1556"/>
                  </a:lnTo>
                  <a:lnTo>
                    <a:pt x="3321" y="1676"/>
                  </a:lnTo>
                  <a:lnTo>
                    <a:pt x="3830" y="1736"/>
                  </a:lnTo>
                  <a:lnTo>
                    <a:pt x="4339" y="1766"/>
                  </a:lnTo>
                  <a:lnTo>
                    <a:pt x="4847" y="1796"/>
                  </a:lnTo>
                  <a:lnTo>
                    <a:pt x="5386" y="1766"/>
                  </a:lnTo>
                  <a:lnTo>
                    <a:pt x="5655" y="1736"/>
                  </a:lnTo>
                  <a:lnTo>
                    <a:pt x="5924" y="1676"/>
                  </a:lnTo>
                  <a:lnTo>
                    <a:pt x="6194" y="1586"/>
                  </a:lnTo>
                  <a:lnTo>
                    <a:pt x="6463" y="1437"/>
                  </a:lnTo>
                  <a:lnTo>
                    <a:pt x="6672" y="1227"/>
                  </a:lnTo>
                  <a:lnTo>
                    <a:pt x="6822" y="1018"/>
                  </a:lnTo>
                  <a:lnTo>
                    <a:pt x="6942" y="749"/>
                  </a:lnTo>
                  <a:lnTo>
                    <a:pt x="7031" y="509"/>
                  </a:lnTo>
                  <a:lnTo>
                    <a:pt x="7091" y="270"/>
                  </a:lnTo>
                  <a:lnTo>
                    <a:pt x="7151" y="1"/>
                  </a:lnTo>
                  <a:close/>
                </a:path>
              </a:pathLst>
            </a:custGeom>
            <a:solidFill>
              <a:srgbClr val="F1F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2" name="Google Shape;6412;p61"/>
            <p:cNvSpPr/>
            <p:nvPr/>
          </p:nvSpPr>
          <p:spPr>
            <a:xfrm>
              <a:off x="1202975" y="3240425"/>
              <a:ext cx="101000" cy="35175"/>
            </a:xfrm>
            <a:custGeom>
              <a:avLst/>
              <a:gdLst/>
              <a:ahLst/>
              <a:cxnLst/>
              <a:rect l="l" t="t" r="r" b="b"/>
              <a:pathLst>
                <a:path w="4040" h="1407" extrusionOk="0">
                  <a:moveTo>
                    <a:pt x="1347" y="1"/>
                  </a:moveTo>
                  <a:lnTo>
                    <a:pt x="1078" y="30"/>
                  </a:lnTo>
                  <a:lnTo>
                    <a:pt x="779" y="60"/>
                  </a:lnTo>
                  <a:lnTo>
                    <a:pt x="509" y="150"/>
                  </a:lnTo>
                  <a:lnTo>
                    <a:pt x="240" y="270"/>
                  </a:lnTo>
                  <a:lnTo>
                    <a:pt x="1" y="419"/>
                  </a:lnTo>
                  <a:lnTo>
                    <a:pt x="539" y="479"/>
                  </a:lnTo>
                  <a:lnTo>
                    <a:pt x="1078" y="539"/>
                  </a:lnTo>
                  <a:lnTo>
                    <a:pt x="1586" y="629"/>
                  </a:lnTo>
                  <a:lnTo>
                    <a:pt x="2065" y="719"/>
                  </a:lnTo>
                  <a:lnTo>
                    <a:pt x="2544" y="868"/>
                  </a:lnTo>
                  <a:lnTo>
                    <a:pt x="3022" y="1018"/>
                  </a:lnTo>
                  <a:lnTo>
                    <a:pt x="3531" y="1197"/>
                  </a:lnTo>
                  <a:lnTo>
                    <a:pt x="4040" y="1407"/>
                  </a:lnTo>
                  <a:lnTo>
                    <a:pt x="3890" y="1167"/>
                  </a:lnTo>
                  <a:lnTo>
                    <a:pt x="3711" y="928"/>
                  </a:lnTo>
                  <a:lnTo>
                    <a:pt x="3501" y="749"/>
                  </a:lnTo>
                  <a:lnTo>
                    <a:pt x="3292" y="539"/>
                  </a:lnTo>
                  <a:lnTo>
                    <a:pt x="3022" y="389"/>
                  </a:lnTo>
                  <a:lnTo>
                    <a:pt x="2783" y="270"/>
                  </a:lnTo>
                  <a:lnTo>
                    <a:pt x="2514" y="150"/>
                  </a:lnTo>
                  <a:lnTo>
                    <a:pt x="2215" y="90"/>
                  </a:lnTo>
                  <a:lnTo>
                    <a:pt x="1945" y="30"/>
                  </a:lnTo>
                  <a:lnTo>
                    <a:pt x="1646" y="1"/>
                  </a:lnTo>
                  <a:close/>
                </a:path>
              </a:pathLst>
            </a:custGeom>
            <a:solidFill>
              <a:srgbClr val="F1F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3" name="Google Shape;6413;p61"/>
            <p:cNvSpPr/>
            <p:nvPr/>
          </p:nvSpPr>
          <p:spPr>
            <a:xfrm>
              <a:off x="411650" y="2268825"/>
              <a:ext cx="731525" cy="688900"/>
            </a:xfrm>
            <a:custGeom>
              <a:avLst/>
              <a:gdLst/>
              <a:ahLst/>
              <a:cxnLst/>
              <a:rect l="l" t="t" r="r" b="b"/>
              <a:pathLst>
                <a:path w="29261" h="27556" extrusionOk="0">
                  <a:moveTo>
                    <a:pt x="15707" y="1"/>
                  </a:moveTo>
                  <a:lnTo>
                    <a:pt x="15378" y="31"/>
                  </a:lnTo>
                  <a:lnTo>
                    <a:pt x="15079" y="61"/>
                  </a:lnTo>
                  <a:lnTo>
                    <a:pt x="14780" y="121"/>
                  </a:lnTo>
                  <a:lnTo>
                    <a:pt x="14481" y="210"/>
                  </a:lnTo>
                  <a:lnTo>
                    <a:pt x="14211" y="300"/>
                  </a:lnTo>
                  <a:lnTo>
                    <a:pt x="13912" y="420"/>
                  </a:lnTo>
                  <a:lnTo>
                    <a:pt x="13643" y="540"/>
                  </a:lnTo>
                  <a:lnTo>
                    <a:pt x="13374" y="689"/>
                  </a:lnTo>
                  <a:lnTo>
                    <a:pt x="13104" y="839"/>
                  </a:lnTo>
                  <a:lnTo>
                    <a:pt x="12865" y="1018"/>
                  </a:lnTo>
                  <a:lnTo>
                    <a:pt x="12626" y="1228"/>
                  </a:lnTo>
                  <a:lnTo>
                    <a:pt x="12386" y="1437"/>
                  </a:lnTo>
                  <a:lnTo>
                    <a:pt x="12177" y="1646"/>
                  </a:lnTo>
                  <a:lnTo>
                    <a:pt x="11997" y="1886"/>
                  </a:lnTo>
                  <a:lnTo>
                    <a:pt x="11788" y="2125"/>
                  </a:lnTo>
                  <a:lnTo>
                    <a:pt x="11638" y="2365"/>
                  </a:lnTo>
                  <a:lnTo>
                    <a:pt x="11489" y="2634"/>
                  </a:lnTo>
                  <a:lnTo>
                    <a:pt x="11339" y="2903"/>
                  </a:lnTo>
                  <a:lnTo>
                    <a:pt x="11040" y="2813"/>
                  </a:lnTo>
                  <a:lnTo>
                    <a:pt x="10771" y="2724"/>
                  </a:lnTo>
                  <a:lnTo>
                    <a:pt x="10471" y="2664"/>
                  </a:lnTo>
                  <a:lnTo>
                    <a:pt x="10202" y="2604"/>
                  </a:lnTo>
                  <a:lnTo>
                    <a:pt x="9335" y="2604"/>
                  </a:lnTo>
                  <a:lnTo>
                    <a:pt x="9065" y="2634"/>
                  </a:lnTo>
                  <a:lnTo>
                    <a:pt x="8766" y="2694"/>
                  </a:lnTo>
                  <a:lnTo>
                    <a:pt x="8497" y="2783"/>
                  </a:lnTo>
                  <a:lnTo>
                    <a:pt x="7928" y="2963"/>
                  </a:lnTo>
                  <a:lnTo>
                    <a:pt x="7420" y="3232"/>
                  </a:lnTo>
                  <a:lnTo>
                    <a:pt x="6911" y="3561"/>
                  </a:lnTo>
                  <a:lnTo>
                    <a:pt x="6642" y="3771"/>
                  </a:lnTo>
                  <a:lnTo>
                    <a:pt x="6432" y="3950"/>
                  </a:lnTo>
                  <a:lnTo>
                    <a:pt x="6223" y="4190"/>
                  </a:lnTo>
                  <a:lnTo>
                    <a:pt x="6014" y="4399"/>
                  </a:lnTo>
                  <a:lnTo>
                    <a:pt x="5834" y="4638"/>
                  </a:lnTo>
                  <a:lnTo>
                    <a:pt x="5655" y="4908"/>
                  </a:lnTo>
                  <a:lnTo>
                    <a:pt x="5505" y="5177"/>
                  </a:lnTo>
                  <a:lnTo>
                    <a:pt x="5355" y="5446"/>
                  </a:lnTo>
                  <a:lnTo>
                    <a:pt x="5236" y="5715"/>
                  </a:lnTo>
                  <a:lnTo>
                    <a:pt x="5146" y="6015"/>
                  </a:lnTo>
                  <a:lnTo>
                    <a:pt x="5056" y="6314"/>
                  </a:lnTo>
                  <a:lnTo>
                    <a:pt x="4996" y="6613"/>
                  </a:lnTo>
                  <a:lnTo>
                    <a:pt x="4937" y="6912"/>
                  </a:lnTo>
                  <a:lnTo>
                    <a:pt x="4907" y="7211"/>
                  </a:lnTo>
                  <a:lnTo>
                    <a:pt x="4907" y="7510"/>
                  </a:lnTo>
                  <a:lnTo>
                    <a:pt x="4907" y="7810"/>
                  </a:lnTo>
                  <a:lnTo>
                    <a:pt x="4278" y="8079"/>
                  </a:lnTo>
                  <a:lnTo>
                    <a:pt x="3710" y="8348"/>
                  </a:lnTo>
                  <a:lnTo>
                    <a:pt x="3201" y="8647"/>
                  </a:lnTo>
                  <a:lnTo>
                    <a:pt x="2633" y="9036"/>
                  </a:lnTo>
                  <a:lnTo>
                    <a:pt x="2334" y="9276"/>
                  </a:lnTo>
                  <a:lnTo>
                    <a:pt x="2064" y="9515"/>
                  </a:lnTo>
                  <a:lnTo>
                    <a:pt x="1795" y="9784"/>
                  </a:lnTo>
                  <a:lnTo>
                    <a:pt x="1556" y="10083"/>
                  </a:lnTo>
                  <a:lnTo>
                    <a:pt x="1346" y="10383"/>
                  </a:lnTo>
                  <a:lnTo>
                    <a:pt x="1167" y="10712"/>
                  </a:lnTo>
                  <a:lnTo>
                    <a:pt x="1017" y="11041"/>
                  </a:lnTo>
                  <a:lnTo>
                    <a:pt x="928" y="11400"/>
                  </a:lnTo>
                  <a:lnTo>
                    <a:pt x="838" y="11759"/>
                  </a:lnTo>
                  <a:lnTo>
                    <a:pt x="838" y="12148"/>
                  </a:lnTo>
                  <a:lnTo>
                    <a:pt x="868" y="12507"/>
                  </a:lnTo>
                  <a:lnTo>
                    <a:pt x="928" y="12866"/>
                  </a:lnTo>
                  <a:lnTo>
                    <a:pt x="1077" y="13225"/>
                  </a:lnTo>
                  <a:lnTo>
                    <a:pt x="1227" y="13554"/>
                  </a:lnTo>
                  <a:lnTo>
                    <a:pt x="1466" y="13823"/>
                  </a:lnTo>
                  <a:lnTo>
                    <a:pt x="1735" y="14092"/>
                  </a:lnTo>
                  <a:lnTo>
                    <a:pt x="1466" y="14212"/>
                  </a:lnTo>
                  <a:lnTo>
                    <a:pt x="1257" y="14362"/>
                  </a:lnTo>
                  <a:lnTo>
                    <a:pt x="1017" y="14511"/>
                  </a:lnTo>
                  <a:lnTo>
                    <a:pt x="838" y="14691"/>
                  </a:lnTo>
                  <a:lnTo>
                    <a:pt x="658" y="14900"/>
                  </a:lnTo>
                  <a:lnTo>
                    <a:pt x="509" y="15110"/>
                  </a:lnTo>
                  <a:lnTo>
                    <a:pt x="389" y="15319"/>
                  </a:lnTo>
                  <a:lnTo>
                    <a:pt x="269" y="15558"/>
                  </a:lnTo>
                  <a:lnTo>
                    <a:pt x="180" y="15798"/>
                  </a:lnTo>
                  <a:lnTo>
                    <a:pt x="120" y="16037"/>
                  </a:lnTo>
                  <a:lnTo>
                    <a:pt x="60" y="16306"/>
                  </a:lnTo>
                  <a:lnTo>
                    <a:pt x="30" y="16576"/>
                  </a:lnTo>
                  <a:lnTo>
                    <a:pt x="0" y="17144"/>
                  </a:lnTo>
                  <a:lnTo>
                    <a:pt x="30" y="17712"/>
                  </a:lnTo>
                  <a:lnTo>
                    <a:pt x="90" y="17982"/>
                  </a:lnTo>
                  <a:lnTo>
                    <a:pt x="150" y="18281"/>
                  </a:lnTo>
                  <a:lnTo>
                    <a:pt x="269" y="18550"/>
                  </a:lnTo>
                  <a:lnTo>
                    <a:pt x="389" y="18819"/>
                  </a:lnTo>
                  <a:lnTo>
                    <a:pt x="509" y="19059"/>
                  </a:lnTo>
                  <a:lnTo>
                    <a:pt x="688" y="19328"/>
                  </a:lnTo>
                  <a:lnTo>
                    <a:pt x="868" y="19537"/>
                  </a:lnTo>
                  <a:lnTo>
                    <a:pt x="1047" y="19777"/>
                  </a:lnTo>
                  <a:lnTo>
                    <a:pt x="1257" y="19956"/>
                  </a:lnTo>
                  <a:lnTo>
                    <a:pt x="1496" y="20166"/>
                  </a:lnTo>
                  <a:lnTo>
                    <a:pt x="1735" y="20315"/>
                  </a:lnTo>
                  <a:lnTo>
                    <a:pt x="1975" y="20465"/>
                  </a:lnTo>
                  <a:lnTo>
                    <a:pt x="2244" y="20615"/>
                  </a:lnTo>
                  <a:lnTo>
                    <a:pt x="2513" y="20704"/>
                  </a:lnTo>
                  <a:lnTo>
                    <a:pt x="2782" y="20794"/>
                  </a:lnTo>
                  <a:lnTo>
                    <a:pt x="3082" y="20854"/>
                  </a:lnTo>
                  <a:lnTo>
                    <a:pt x="2902" y="21003"/>
                  </a:lnTo>
                  <a:lnTo>
                    <a:pt x="2753" y="21183"/>
                  </a:lnTo>
                  <a:lnTo>
                    <a:pt x="2633" y="21362"/>
                  </a:lnTo>
                  <a:lnTo>
                    <a:pt x="2573" y="21572"/>
                  </a:lnTo>
                  <a:lnTo>
                    <a:pt x="2513" y="21751"/>
                  </a:lnTo>
                  <a:lnTo>
                    <a:pt x="2483" y="21961"/>
                  </a:lnTo>
                  <a:lnTo>
                    <a:pt x="2483" y="22170"/>
                  </a:lnTo>
                  <a:lnTo>
                    <a:pt x="2483" y="22380"/>
                  </a:lnTo>
                  <a:lnTo>
                    <a:pt x="2513" y="22619"/>
                  </a:lnTo>
                  <a:lnTo>
                    <a:pt x="2573" y="22828"/>
                  </a:lnTo>
                  <a:lnTo>
                    <a:pt x="2723" y="23247"/>
                  </a:lnTo>
                  <a:lnTo>
                    <a:pt x="2962" y="23696"/>
                  </a:lnTo>
                  <a:lnTo>
                    <a:pt x="3201" y="24115"/>
                  </a:lnTo>
                  <a:lnTo>
                    <a:pt x="3351" y="24294"/>
                  </a:lnTo>
                  <a:lnTo>
                    <a:pt x="3530" y="24474"/>
                  </a:lnTo>
                  <a:lnTo>
                    <a:pt x="3710" y="24624"/>
                  </a:lnTo>
                  <a:lnTo>
                    <a:pt x="3919" y="24773"/>
                  </a:lnTo>
                  <a:lnTo>
                    <a:pt x="4129" y="24893"/>
                  </a:lnTo>
                  <a:lnTo>
                    <a:pt x="4338" y="25012"/>
                  </a:lnTo>
                  <a:lnTo>
                    <a:pt x="4578" y="25102"/>
                  </a:lnTo>
                  <a:lnTo>
                    <a:pt x="4817" y="25162"/>
                  </a:lnTo>
                  <a:lnTo>
                    <a:pt x="5056" y="25222"/>
                  </a:lnTo>
                  <a:lnTo>
                    <a:pt x="5296" y="25252"/>
                  </a:lnTo>
                  <a:lnTo>
                    <a:pt x="5535" y="25252"/>
                  </a:lnTo>
                  <a:lnTo>
                    <a:pt x="5774" y="25222"/>
                  </a:lnTo>
                  <a:lnTo>
                    <a:pt x="6014" y="25192"/>
                  </a:lnTo>
                  <a:lnTo>
                    <a:pt x="6253" y="25132"/>
                  </a:lnTo>
                  <a:lnTo>
                    <a:pt x="6492" y="25042"/>
                  </a:lnTo>
                  <a:lnTo>
                    <a:pt x="6702" y="24953"/>
                  </a:lnTo>
                  <a:lnTo>
                    <a:pt x="6821" y="25162"/>
                  </a:lnTo>
                  <a:lnTo>
                    <a:pt x="6941" y="25342"/>
                  </a:lnTo>
                  <a:lnTo>
                    <a:pt x="7240" y="25671"/>
                  </a:lnTo>
                  <a:lnTo>
                    <a:pt x="7510" y="26000"/>
                  </a:lnTo>
                  <a:lnTo>
                    <a:pt x="7629" y="26179"/>
                  </a:lnTo>
                  <a:lnTo>
                    <a:pt x="7749" y="26389"/>
                  </a:lnTo>
                  <a:lnTo>
                    <a:pt x="9035" y="26239"/>
                  </a:lnTo>
                  <a:lnTo>
                    <a:pt x="9095" y="26389"/>
                  </a:lnTo>
                  <a:lnTo>
                    <a:pt x="9155" y="26508"/>
                  </a:lnTo>
                  <a:lnTo>
                    <a:pt x="9245" y="26658"/>
                  </a:lnTo>
                  <a:lnTo>
                    <a:pt x="9364" y="26748"/>
                  </a:lnTo>
                  <a:lnTo>
                    <a:pt x="9634" y="26957"/>
                  </a:lnTo>
                  <a:lnTo>
                    <a:pt x="9963" y="27107"/>
                  </a:lnTo>
                  <a:lnTo>
                    <a:pt x="10292" y="27256"/>
                  </a:lnTo>
                  <a:lnTo>
                    <a:pt x="10681" y="27376"/>
                  </a:lnTo>
                  <a:lnTo>
                    <a:pt x="11339" y="27526"/>
                  </a:lnTo>
                  <a:lnTo>
                    <a:pt x="11638" y="27556"/>
                  </a:lnTo>
                  <a:lnTo>
                    <a:pt x="11937" y="27526"/>
                  </a:lnTo>
                  <a:lnTo>
                    <a:pt x="12267" y="27466"/>
                  </a:lnTo>
                  <a:lnTo>
                    <a:pt x="12536" y="27376"/>
                  </a:lnTo>
                  <a:lnTo>
                    <a:pt x="12805" y="27256"/>
                  </a:lnTo>
                  <a:lnTo>
                    <a:pt x="13074" y="27077"/>
                  </a:lnTo>
                  <a:lnTo>
                    <a:pt x="13284" y="26867"/>
                  </a:lnTo>
                  <a:lnTo>
                    <a:pt x="13463" y="26628"/>
                  </a:lnTo>
                  <a:lnTo>
                    <a:pt x="27375" y="8827"/>
                  </a:lnTo>
                  <a:lnTo>
                    <a:pt x="27585" y="8797"/>
                  </a:lnTo>
                  <a:lnTo>
                    <a:pt x="27794" y="8707"/>
                  </a:lnTo>
                  <a:lnTo>
                    <a:pt x="28004" y="8617"/>
                  </a:lnTo>
                  <a:lnTo>
                    <a:pt x="28183" y="8498"/>
                  </a:lnTo>
                  <a:lnTo>
                    <a:pt x="28363" y="8348"/>
                  </a:lnTo>
                  <a:lnTo>
                    <a:pt x="28542" y="8199"/>
                  </a:lnTo>
                  <a:lnTo>
                    <a:pt x="28692" y="8049"/>
                  </a:lnTo>
                  <a:lnTo>
                    <a:pt x="28841" y="7869"/>
                  </a:lnTo>
                  <a:lnTo>
                    <a:pt x="28961" y="7660"/>
                  </a:lnTo>
                  <a:lnTo>
                    <a:pt x="29051" y="7451"/>
                  </a:lnTo>
                  <a:lnTo>
                    <a:pt x="29141" y="7241"/>
                  </a:lnTo>
                  <a:lnTo>
                    <a:pt x="29200" y="7032"/>
                  </a:lnTo>
                  <a:lnTo>
                    <a:pt x="29230" y="6822"/>
                  </a:lnTo>
                  <a:lnTo>
                    <a:pt x="29260" y="6583"/>
                  </a:lnTo>
                  <a:lnTo>
                    <a:pt x="29260" y="6374"/>
                  </a:lnTo>
                  <a:lnTo>
                    <a:pt x="29200" y="6134"/>
                  </a:lnTo>
                  <a:lnTo>
                    <a:pt x="29170" y="5925"/>
                  </a:lnTo>
                  <a:lnTo>
                    <a:pt x="29081" y="5715"/>
                  </a:lnTo>
                  <a:lnTo>
                    <a:pt x="28961" y="5506"/>
                  </a:lnTo>
                  <a:lnTo>
                    <a:pt x="28841" y="5326"/>
                  </a:lnTo>
                  <a:lnTo>
                    <a:pt x="28692" y="5147"/>
                  </a:lnTo>
                  <a:lnTo>
                    <a:pt x="28542" y="4997"/>
                  </a:lnTo>
                  <a:lnTo>
                    <a:pt x="28363" y="4848"/>
                  </a:lnTo>
                  <a:lnTo>
                    <a:pt x="28183" y="4698"/>
                  </a:lnTo>
                  <a:lnTo>
                    <a:pt x="27974" y="4608"/>
                  </a:lnTo>
                  <a:lnTo>
                    <a:pt x="27764" y="4519"/>
                  </a:lnTo>
                  <a:lnTo>
                    <a:pt x="27555" y="4429"/>
                  </a:lnTo>
                  <a:lnTo>
                    <a:pt x="27345" y="4369"/>
                  </a:lnTo>
                  <a:lnTo>
                    <a:pt x="27106" y="4339"/>
                  </a:lnTo>
                  <a:lnTo>
                    <a:pt x="26897" y="4339"/>
                  </a:lnTo>
                  <a:lnTo>
                    <a:pt x="26657" y="4369"/>
                  </a:lnTo>
                  <a:lnTo>
                    <a:pt x="26448" y="4399"/>
                  </a:lnTo>
                  <a:lnTo>
                    <a:pt x="26388" y="4130"/>
                  </a:lnTo>
                  <a:lnTo>
                    <a:pt x="26328" y="3860"/>
                  </a:lnTo>
                  <a:lnTo>
                    <a:pt x="26268" y="3591"/>
                  </a:lnTo>
                  <a:lnTo>
                    <a:pt x="26149" y="3322"/>
                  </a:lnTo>
                  <a:lnTo>
                    <a:pt x="26029" y="3083"/>
                  </a:lnTo>
                  <a:lnTo>
                    <a:pt x="25879" y="2843"/>
                  </a:lnTo>
                  <a:lnTo>
                    <a:pt x="25730" y="2604"/>
                  </a:lnTo>
                  <a:lnTo>
                    <a:pt x="25550" y="2365"/>
                  </a:lnTo>
                  <a:lnTo>
                    <a:pt x="25161" y="1946"/>
                  </a:lnTo>
                  <a:lnTo>
                    <a:pt x="24743" y="1557"/>
                  </a:lnTo>
                  <a:lnTo>
                    <a:pt x="24503" y="1407"/>
                  </a:lnTo>
                  <a:lnTo>
                    <a:pt x="24264" y="1258"/>
                  </a:lnTo>
                  <a:lnTo>
                    <a:pt x="23995" y="1138"/>
                  </a:lnTo>
                  <a:lnTo>
                    <a:pt x="23755" y="1018"/>
                  </a:lnTo>
                  <a:lnTo>
                    <a:pt x="23486" y="928"/>
                  </a:lnTo>
                  <a:lnTo>
                    <a:pt x="23217" y="839"/>
                  </a:lnTo>
                  <a:lnTo>
                    <a:pt x="22947" y="809"/>
                  </a:lnTo>
                  <a:lnTo>
                    <a:pt x="22678" y="779"/>
                  </a:lnTo>
                  <a:lnTo>
                    <a:pt x="22409" y="749"/>
                  </a:lnTo>
                  <a:lnTo>
                    <a:pt x="22140" y="749"/>
                  </a:lnTo>
                  <a:lnTo>
                    <a:pt x="21840" y="779"/>
                  </a:lnTo>
                  <a:lnTo>
                    <a:pt x="21571" y="809"/>
                  </a:lnTo>
                  <a:lnTo>
                    <a:pt x="21302" y="869"/>
                  </a:lnTo>
                  <a:lnTo>
                    <a:pt x="21033" y="958"/>
                  </a:lnTo>
                  <a:lnTo>
                    <a:pt x="20793" y="1048"/>
                  </a:lnTo>
                  <a:lnTo>
                    <a:pt x="20524" y="1138"/>
                  </a:lnTo>
                  <a:lnTo>
                    <a:pt x="20285" y="1287"/>
                  </a:lnTo>
                  <a:lnTo>
                    <a:pt x="20045" y="1407"/>
                  </a:lnTo>
                  <a:lnTo>
                    <a:pt x="19836" y="1587"/>
                  </a:lnTo>
                  <a:lnTo>
                    <a:pt x="19626" y="1766"/>
                  </a:lnTo>
                  <a:lnTo>
                    <a:pt x="19178" y="1317"/>
                  </a:lnTo>
                  <a:lnTo>
                    <a:pt x="18669" y="958"/>
                  </a:lnTo>
                  <a:lnTo>
                    <a:pt x="18101" y="629"/>
                  </a:lnTo>
                  <a:lnTo>
                    <a:pt x="17532" y="360"/>
                  </a:lnTo>
                  <a:lnTo>
                    <a:pt x="17233" y="240"/>
                  </a:lnTo>
                  <a:lnTo>
                    <a:pt x="16934" y="151"/>
                  </a:lnTo>
                  <a:lnTo>
                    <a:pt x="16635" y="91"/>
                  </a:lnTo>
                  <a:lnTo>
                    <a:pt x="16306" y="31"/>
                  </a:lnTo>
                  <a:lnTo>
                    <a:pt x="1600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4" name="Google Shape;6414;p61"/>
            <p:cNvSpPr/>
            <p:nvPr/>
          </p:nvSpPr>
          <p:spPr>
            <a:xfrm>
              <a:off x="411650" y="2268825"/>
              <a:ext cx="731525" cy="688900"/>
            </a:xfrm>
            <a:custGeom>
              <a:avLst/>
              <a:gdLst/>
              <a:ahLst/>
              <a:cxnLst/>
              <a:rect l="l" t="t" r="r" b="b"/>
              <a:pathLst>
                <a:path w="29261" h="27556" extrusionOk="0">
                  <a:moveTo>
                    <a:pt x="15707" y="1"/>
                  </a:moveTo>
                  <a:lnTo>
                    <a:pt x="15378" y="31"/>
                  </a:lnTo>
                  <a:lnTo>
                    <a:pt x="15079" y="61"/>
                  </a:lnTo>
                  <a:lnTo>
                    <a:pt x="14780" y="121"/>
                  </a:lnTo>
                  <a:lnTo>
                    <a:pt x="14481" y="210"/>
                  </a:lnTo>
                  <a:lnTo>
                    <a:pt x="14211" y="300"/>
                  </a:lnTo>
                  <a:lnTo>
                    <a:pt x="13912" y="420"/>
                  </a:lnTo>
                  <a:lnTo>
                    <a:pt x="13643" y="540"/>
                  </a:lnTo>
                  <a:lnTo>
                    <a:pt x="13374" y="689"/>
                  </a:lnTo>
                  <a:lnTo>
                    <a:pt x="13104" y="839"/>
                  </a:lnTo>
                  <a:lnTo>
                    <a:pt x="12865" y="1018"/>
                  </a:lnTo>
                  <a:lnTo>
                    <a:pt x="12626" y="1228"/>
                  </a:lnTo>
                  <a:lnTo>
                    <a:pt x="12386" y="1437"/>
                  </a:lnTo>
                  <a:lnTo>
                    <a:pt x="12177" y="1646"/>
                  </a:lnTo>
                  <a:lnTo>
                    <a:pt x="11997" y="1886"/>
                  </a:lnTo>
                  <a:lnTo>
                    <a:pt x="11788" y="2125"/>
                  </a:lnTo>
                  <a:lnTo>
                    <a:pt x="11638" y="2365"/>
                  </a:lnTo>
                  <a:lnTo>
                    <a:pt x="11489" y="2634"/>
                  </a:lnTo>
                  <a:lnTo>
                    <a:pt x="11339" y="2903"/>
                  </a:lnTo>
                  <a:lnTo>
                    <a:pt x="11040" y="2813"/>
                  </a:lnTo>
                  <a:lnTo>
                    <a:pt x="10771" y="2724"/>
                  </a:lnTo>
                  <a:lnTo>
                    <a:pt x="10471" y="2664"/>
                  </a:lnTo>
                  <a:lnTo>
                    <a:pt x="10202" y="2604"/>
                  </a:lnTo>
                  <a:lnTo>
                    <a:pt x="9335" y="2604"/>
                  </a:lnTo>
                  <a:lnTo>
                    <a:pt x="9065" y="2634"/>
                  </a:lnTo>
                  <a:lnTo>
                    <a:pt x="8766" y="2694"/>
                  </a:lnTo>
                  <a:lnTo>
                    <a:pt x="8497" y="2783"/>
                  </a:lnTo>
                  <a:lnTo>
                    <a:pt x="7928" y="2963"/>
                  </a:lnTo>
                  <a:lnTo>
                    <a:pt x="7420" y="3232"/>
                  </a:lnTo>
                  <a:lnTo>
                    <a:pt x="6911" y="3561"/>
                  </a:lnTo>
                  <a:lnTo>
                    <a:pt x="6642" y="3771"/>
                  </a:lnTo>
                  <a:lnTo>
                    <a:pt x="6432" y="3950"/>
                  </a:lnTo>
                  <a:lnTo>
                    <a:pt x="6223" y="4190"/>
                  </a:lnTo>
                  <a:lnTo>
                    <a:pt x="6014" y="4399"/>
                  </a:lnTo>
                  <a:lnTo>
                    <a:pt x="5834" y="4638"/>
                  </a:lnTo>
                  <a:lnTo>
                    <a:pt x="5655" y="4908"/>
                  </a:lnTo>
                  <a:lnTo>
                    <a:pt x="5505" y="5177"/>
                  </a:lnTo>
                  <a:lnTo>
                    <a:pt x="5355" y="5446"/>
                  </a:lnTo>
                  <a:lnTo>
                    <a:pt x="5236" y="5715"/>
                  </a:lnTo>
                  <a:lnTo>
                    <a:pt x="5146" y="6015"/>
                  </a:lnTo>
                  <a:lnTo>
                    <a:pt x="5056" y="6314"/>
                  </a:lnTo>
                  <a:lnTo>
                    <a:pt x="4996" y="6613"/>
                  </a:lnTo>
                  <a:lnTo>
                    <a:pt x="4937" y="6912"/>
                  </a:lnTo>
                  <a:lnTo>
                    <a:pt x="4907" y="7211"/>
                  </a:lnTo>
                  <a:lnTo>
                    <a:pt x="4907" y="7510"/>
                  </a:lnTo>
                  <a:lnTo>
                    <a:pt x="4907" y="7810"/>
                  </a:lnTo>
                  <a:lnTo>
                    <a:pt x="4278" y="8079"/>
                  </a:lnTo>
                  <a:lnTo>
                    <a:pt x="3710" y="8348"/>
                  </a:lnTo>
                  <a:lnTo>
                    <a:pt x="3201" y="8647"/>
                  </a:lnTo>
                  <a:lnTo>
                    <a:pt x="2633" y="9036"/>
                  </a:lnTo>
                  <a:lnTo>
                    <a:pt x="2334" y="9276"/>
                  </a:lnTo>
                  <a:lnTo>
                    <a:pt x="2064" y="9515"/>
                  </a:lnTo>
                  <a:lnTo>
                    <a:pt x="1795" y="9784"/>
                  </a:lnTo>
                  <a:lnTo>
                    <a:pt x="1556" y="10083"/>
                  </a:lnTo>
                  <a:lnTo>
                    <a:pt x="1346" y="10383"/>
                  </a:lnTo>
                  <a:lnTo>
                    <a:pt x="1167" y="10712"/>
                  </a:lnTo>
                  <a:lnTo>
                    <a:pt x="1017" y="11041"/>
                  </a:lnTo>
                  <a:lnTo>
                    <a:pt x="928" y="11400"/>
                  </a:lnTo>
                  <a:lnTo>
                    <a:pt x="838" y="11759"/>
                  </a:lnTo>
                  <a:lnTo>
                    <a:pt x="838" y="12148"/>
                  </a:lnTo>
                  <a:lnTo>
                    <a:pt x="868" y="12507"/>
                  </a:lnTo>
                  <a:lnTo>
                    <a:pt x="928" y="12866"/>
                  </a:lnTo>
                  <a:lnTo>
                    <a:pt x="1077" y="13225"/>
                  </a:lnTo>
                  <a:lnTo>
                    <a:pt x="1227" y="13554"/>
                  </a:lnTo>
                  <a:lnTo>
                    <a:pt x="1466" y="13823"/>
                  </a:lnTo>
                  <a:lnTo>
                    <a:pt x="1735" y="14092"/>
                  </a:lnTo>
                  <a:lnTo>
                    <a:pt x="1466" y="14212"/>
                  </a:lnTo>
                  <a:lnTo>
                    <a:pt x="1257" y="14362"/>
                  </a:lnTo>
                  <a:lnTo>
                    <a:pt x="1017" y="14511"/>
                  </a:lnTo>
                  <a:lnTo>
                    <a:pt x="838" y="14691"/>
                  </a:lnTo>
                  <a:lnTo>
                    <a:pt x="658" y="14900"/>
                  </a:lnTo>
                  <a:lnTo>
                    <a:pt x="509" y="15110"/>
                  </a:lnTo>
                  <a:lnTo>
                    <a:pt x="389" y="15319"/>
                  </a:lnTo>
                  <a:lnTo>
                    <a:pt x="269" y="15558"/>
                  </a:lnTo>
                  <a:lnTo>
                    <a:pt x="180" y="15798"/>
                  </a:lnTo>
                  <a:lnTo>
                    <a:pt x="120" y="16037"/>
                  </a:lnTo>
                  <a:lnTo>
                    <a:pt x="60" y="16306"/>
                  </a:lnTo>
                  <a:lnTo>
                    <a:pt x="30" y="16576"/>
                  </a:lnTo>
                  <a:lnTo>
                    <a:pt x="0" y="17144"/>
                  </a:lnTo>
                  <a:lnTo>
                    <a:pt x="30" y="17712"/>
                  </a:lnTo>
                  <a:lnTo>
                    <a:pt x="90" y="17982"/>
                  </a:lnTo>
                  <a:lnTo>
                    <a:pt x="150" y="18281"/>
                  </a:lnTo>
                  <a:lnTo>
                    <a:pt x="269" y="18550"/>
                  </a:lnTo>
                  <a:lnTo>
                    <a:pt x="389" y="18819"/>
                  </a:lnTo>
                  <a:lnTo>
                    <a:pt x="509" y="19059"/>
                  </a:lnTo>
                  <a:lnTo>
                    <a:pt x="688" y="19328"/>
                  </a:lnTo>
                  <a:lnTo>
                    <a:pt x="868" y="19537"/>
                  </a:lnTo>
                  <a:lnTo>
                    <a:pt x="1047" y="19777"/>
                  </a:lnTo>
                  <a:lnTo>
                    <a:pt x="1257" y="19956"/>
                  </a:lnTo>
                  <a:lnTo>
                    <a:pt x="1496" y="20166"/>
                  </a:lnTo>
                  <a:lnTo>
                    <a:pt x="1735" y="20315"/>
                  </a:lnTo>
                  <a:lnTo>
                    <a:pt x="1975" y="20465"/>
                  </a:lnTo>
                  <a:lnTo>
                    <a:pt x="2244" y="20615"/>
                  </a:lnTo>
                  <a:lnTo>
                    <a:pt x="2513" y="20704"/>
                  </a:lnTo>
                  <a:lnTo>
                    <a:pt x="2782" y="20794"/>
                  </a:lnTo>
                  <a:lnTo>
                    <a:pt x="3082" y="20854"/>
                  </a:lnTo>
                  <a:lnTo>
                    <a:pt x="2902" y="21003"/>
                  </a:lnTo>
                  <a:lnTo>
                    <a:pt x="2753" y="21183"/>
                  </a:lnTo>
                  <a:lnTo>
                    <a:pt x="2633" y="21362"/>
                  </a:lnTo>
                  <a:lnTo>
                    <a:pt x="2573" y="21572"/>
                  </a:lnTo>
                  <a:lnTo>
                    <a:pt x="2513" y="21751"/>
                  </a:lnTo>
                  <a:lnTo>
                    <a:pt x="2483" y="21961"/>
                  </a:lnTo>
                  <a:lnTo>
                    <a:pt x="2483" y="22170"/>
                  </a:lnTo>
                  <a:lnTo>
                    <a:pt x="2483" y="22380"/>
                  </a:lnTo>
                  <a:lnTo>
                    <a:pt x="2513" y="22619"/>
                  </a:lnTo>
                  <a:lnTo>
                    <a:pt x="2573" y="22828"/>
                  </a:lnTo>
                  <a:lnTo>
                    <a:pt x="2723" y="23247"/>
                  </a:lnTo>
                  <a:lnTo>
                    <a:pt x="2962" y="23696"/>
                  </a:lnTo>
                  <a:lnTo>
                    <a:pt x="3201" y="24115"/>
                  </a:lnTo>
                  <a:lnTo>
                    <a:pt x="3351" y="24294"/>
                  </a:lnTo>
                  <a:lnTo>
                    <a:pt x="3530" y="24474"/>
                  </a:lnTo>
                  <a:lnTo>
                    <a:pt x="3710" y="24624"/>
                  </a:lnTo>
                  <a:lnTo>
                    <a:pt x="3919" y="24773"/>
                  </a:lnTo>
                  <a:lnTo>
                    <a:pt x="4129" y="24893"/>
                  </a:lnTo>
                  <a:lnTo>
                    <a:pt x="4338" y="25012"/>
                  </a:lnTo>
                  <a:lnTo>
                    <a:pt x="4578" y="25102"/>
                  </a:lnTo>
                  <a:lnTo>
                    <a:pt x="4817" y="25162"/>
                  </a:lnTo>
                  <a:lnTo>
                    <a:pt x="5056" y="25222"/>
                  </a:lnTo>
                  <a:lnTo>
                    <a:pt x="5296" y="25252"/>
                  </a:lnTo>
                  <a:lnTo>
                    <a:pt x="5535" y="25252"/>
                  </a:lnTo>
                  <a:lnTo>
                    <a:pt x="5774" y="25222"/>
                  </a:lnTo>
                  <a:lnTo>
                    <a:pt x="6014" y="25192"/>
                  </a:lnTo>
                  <a:lnTo>
                    <a:pt x="6253" y="25132"/>
                  </a:lnTo>
                  <a:lnTo>
                    <a:pt x="6492" y="25042"/>
                  </a:lnTo>
                  <a:lnTo>
                    <a:pt x="6702" y="24953"/>
                  </a:lnTo>
                  <a:lnTo>
                    <a:pt x="6821" y="25162"/>
                  </a:lnTo>
                  <a:lnTo>
                    <a:pt x="6941" y="25342"/>
                  </a:lnTo>
                  <a:lnTo>
                    <a:pt x="7240" y="25671"/>
                  </a:lnTo>
                  <a:lnTo>
                    <a:pt x="7510" y="26000"/>
                  </a:lnTo>
                  <a:lnTo>
                    <a:pt x="7629" y="26179"/>
                  </a:lnTo>
                  <a:lnTo>
                    <a:pt x="7749" y="26389"/>
                  </a:lnTo>
                  <a:lnTo>
                    <a:pt x="9035" y="26239"/>
                  </a:lnTo>
                  <a:lnTo>
                    <a:pt x="9095" y="26389"/>
                  </a:lnTo>
                  <a:lnTo>
                    <a:pt x="9155" y="26508"/>
                  </a:lnTo>
                  <a:lnTo>
                    <a:pt x="9245" y="26658"/>
                  </a:lnTo>
                  <a:lnTo>
                    <a:pt x="9364" y="26748"/>
                  </a:lnTo>
                  <a:lnTo>
                    <a:pt x="9634" y="26957"/>
                  </a:lnTo>
                  <a:lnTo>
                    <a:pt x="9963" y="27107"/>
                  </a:lnTo>
                  <a:lnTo>
                    <a:pt x="10292" y="27256"/>
                  </a:lnTo>
                  <a:lnTo>
                    <a:pt x="10681" y="27376"/>
                  </a:lnTo>
                  <a:lnTo>
                    <a:pt x="11339" y="27526"/>
                  </a:lnTo>
                  <a:lnTo>
                    <a:pt x="11578" y="27556"/>
                  </a:lnTo>
                  <a:lnTo>
                    <a:pt x="11818" y="27556"/>
                  </a:lnTo>
                  <a:lnTo>
                    <a:pt x="12057" y="27526"/>
                  </a:lnTo>
                  <a:lnTo>
                    <a:pt x="12267" y="27466"/>
                  </a:lnTo>
                  <a:lnTo>
                    <a:pt x="11818" y="27316"/>
                  </a:lnTo>
                  <a:lnTo>
                    <a:pt x="11369" y="27107"/>
                  </a:lnTo>
                  <a:lnTo>
                    <a:pt x="10950" y="26897"/>
                  </a:lnTo>
                  <a:lnTo>
                    <a:pt x="10531" y="26628"/>
                  </a:lnTo>
                  <a:lnTo>
                    <a:pt x="10053" y="26299"/>
                  </a:lnTo>
                  <a:lnTo>
                    <a:pt x="9604" y="25970"/>
                  </a:lnTo>
                  <a:lnTo>
                    <a:pt x="9155" y="25611"/>
                  </a:lnTo>
                  <a:lnTo>
                    <a:pt x="8946" y="25431"/>
                  </a:lnTo>
                  <a:lnTo>
                    <a:pt x="8736" y="25252"/>
                  </a:lnTo>
                  <a:lnTo>
                    <a:pt x="7988" y="24414"/>
                  </a:lnTo>
                  <a:lnTo>
                    <a:pt x="7839" y="24235"/>
                  </a:lnTo>
                  <a:lnTo>
                    <a:pt x="7689" y="24085"/>
                  </a:lnTo>
                  <a:lnTo>
                    <a:pt x="7569" y="24025"/>
                  </a:lnTo>
                  <a:lnTo>
                    <a:pt x="7450" y="23965"/>
                  </a:lnTo>
                  <a:lnTo>
                    <a:pt x="7180" y="23906"/>
                  </a:lnTo>
                  <a:lnTo>
                    <a:pt x="6642" y="23786"/>
                  </a:lnTo>
                  <a:lnTo>
                    <a:pt x="6373" y="23726"/>
                  </a:lnTo>
                  <a:lnTo>
                    <a:pt x="6133" y="23606"/>
                  </a:lnTo>
                  <a:lnTo>
                    <a:pt x="5924" y="23427"/>
                  </a:lnTo>
                  <a:lnTo>
                    <a:pt x="5714" y="23247"/>
                  </a:lnTo>
                  <a:lnTo>
                    <a:pt x="5535" y="23038"/>
                  </a:lnTo>
                  <a:lnTo>
                    <a:pt x="5385" y="22828"/>
                  </a:lnTo>
                  <a:lnTo>
                    <a:pt x="5266" y="22589"/>
                  </a:lnTo>
                  <a:lnTo>
                    <a:pt x="5206" y="22380"/>
                  </a:lnTo>
                  <a:lnTo>
                    <a:pt x="5146" y="22140"/>
                  </a:lnTo>
                  <a:lnTo>
                    <a:pt x="5116" y="21901"/>
                  </a:lnTo>
                  <a:lnTo>
                    <a:pt x="5086" y="21422"/>
                  </a:lnTo>
                  <a:lnTo>
                    <a:pt x="5086" y="20944"/>
                  </a:lnTo>
                  <a:lnTo>
                    <a:pt x="5086" y="20495"/>
                  </a:lnTo>
                  <a:lnTo>
                    <a:pt x="5056" y="20016"/>
                  </a:lnTo>
                  <a:lnTo>
                    <a:pt x="5026" y="19777"/>
                  </a:lnTo>
                  <a:lnTo>
                    <a:pt x="4937" y="19567"/>
                  </a:lnTo>
                  <a:lnTo>
                    <a:pt x="4847" y="19358"/>
                  </a:lnTo>
                  <a:lnTo>
                    <a:pt x="4697" y="19149"/>
                  </a:lnTo>
                  <a:lnTo>
                    <a:pt x="4578" y="19029"/>
                  </a:lnTo>
                  <a:lnTo>
                    <a:pt x="4428" y="18909"/>
                  </a:lnTo>
                  <a:lnTo>
                    <a:pt x="4099" y="18700"/>
                  </a:lnTo>
                  <a:lnTo>
                    <a:pt x="3770" y="18520"/>
                  </a:lnTo>
                  <a:lnTo>
                    <a:pt x="3620" y="18401"/>
                  </a:lnTo>
                  <a:lnTo>
                    <a:pt x="3500" y="18281"/>
                  </a:lnTo>
                  <a:lnTo>
                    <a:pt x="3321" y="18101"/>
                  </a:lnTo>
                  <a:lnTo>
                    <a:pt x="3201" y="17892"/>
                  </a:lnTo>
                  <a:lnTo>
                    <a:pt x="3112" y="17683"/>
                  </a:lnTo>
                  <a:lnTo>
                    <a:pt x="3052" y="17443"/>
                  </a:lnTo>
                  <a:lnTo>
                    <a:pt x="3022" y="17204"/>
                  </a:lnTo>
                  <a:lnTo>
                    <a:pt x="3022" y="16965"/>
                  </a:lnTo>
                  <a:lnTo>
                    <a:pt x="3082" y="16725"/>
                  </a:lnTo>
                  <a:lnTo>
                    <a:pt x="3141" y="16516"/>
                  </a:lnTo>
                  <a:lnTo>
                    <a:pt x="3261" y="16246"/>
                  </a:lnTo>
                  <a:lnTo>
                    <a:pt x="3381" y="16007"/>
                  </a:lnTo>
                  <a:lnTo>
                    <a:pt x="3530" y="15798"/>
                  </a:lnTo>
                  <a:lnTo>
                    <a:pt x="3710" y="15558"/>
                  </a:lnTo>
                  <a:lnTo>
                    <a:pt x="3919" y="15379"/>
                  </a:lnTo>
                  <a:lnTo>
                    <a:pt x="4129" y="15169"/>
                  </a:lnTo>
                  <a:lnTo>
                    <a:pt x="4548" y="14840"/>
                  </a:lnTo>
                  <a:lnTo>
                    <a:pt x="4278" y="14421"/>
                  </a:lnTo>
                  <a:lnTo>
                    <a:pt x="4009" y="14003"/>
                  </a:lnTo>
                  <a:lnTo>
                    <a:pt x="3800" y="13554"/>
                  </a:lnTo>
                  <a:lnTo>
                    <a:pt x="3710" y="13344"/>
                  </a:lnTo>
                  <a:lnTo>
                    <a:pt x="3620" y="13105"/>
                  </a:lnTo>
                  <a:lnTo>
                    <a:pt x="3560" y="12866"/>
                  </a:lnTo>
                  <a:lnTo>
                    <a:pt x="3530" y="12626"/>
                  </a:lnTo>
                  <a:lnTo>
                    <a:pt x="3530" y="12387"/>
                  </a:lnTo>
                  <a:lnTo>
                    <a:pt x="3560" y="12148"/>
                  </a:lnTo>
                  <a:lnTo>
                    <a:pt x="3590" y="11908"/>
                  </a:lnTo>
                  <a:lnTo>
                    <a:pt x="3680" y="11699"/>
                  </a:lnTo>
                  <a:lnTo>
                    <a:pt x="3770" y="11460"/>
                  </a:lnTo>
                  <a:lnTo>
                    <a:pt x="3860" y="11250"/>
                  </a:lnTo>
                  <a:lnTo>
                    <a:pt x="4099" y="10891"/>
                  </a:lnTo>
                  <a:lnTo>
                    <a:pt x="4368" y="10592"/>
                  </a:lnTo>
                  <a:lnTo>
                    <a:pt x="4667" y="10323"/>
                  </a:lnTo>
                  <a:lnTo>
                    <a:pt x="5026" y="10113"/>
                  </a:lnTo>
                  <a:lnTo>
                    <a:pt x="5355" y="9934"/>
                  </a:lnTo>
                  <a:lnTo>
                    <a:pt x="5685" y="9754"/>
                  </a:lnTo>
                  <a:lnTo>
                    <a:pt x="6373" y="9455"/>
                  </a:lnTo>
                  <a:lnTo>
                    <a:pt x="6642" y="9306"/>
                  </a:lnTo>
                  <a:lnTo>
                    <a:pt x="6911" y="9156"/>
                  </a:lnTo>
                  <a:lnTo>
                    <a:pt x="6971" y="9066"/>
                  </a:lnTo>
                  <a:lnTo>
                    <a:pt x="7031" y="8976"/>
                  </a:lnTo>
                  <a:lnTo>
                    <a:pt x="7061" y="8857"/>
                  </a:lnTo>
                  <a:lnTo>
                    <a:pt x="7061" y="8737"/>
                  </a:lnTo>
                  <a:lnTo>
                    <a:pt x="7031" y="8378"/>
                  </a:lnTo>
                  <a:lnTo>
                    <a:pt x="6971" y="8019"/>
                  </a:lnTo>
                  <a:lnTo>
                    <a:pt x="6941" y="7660"/>
                  </a:lnTo>
                  <a:lnTo>
                    <a:pt x="6941" y="7481"/>
                  </a:lnTo>
                  <a:lnTo>
                    <a:pt x="6971" y="7301"/>
                  </a:lnTo>
                  <a:lnTo>
                    <a:pt x="7001" y="7121"/>
                  </a:lnTo>
                  <a:lnTo>
                    <a:pt x="7091" y="6942"/>
                  </a:lnTo>
                  <a:lnTo>
                    <a:pt x="7180" y="6733"/>
                  </a:lnTo>
                  <a:lnTo>
                    <a:pt x="7300" y="6553"/>
                  </a:lnTo>
                  <a:lnTo>
                    <a:pt x="7539" y="6224"/>
                  </a:lnTo>
                  <a:lnTo>
                    <a:pt x="7839" y="5925"/>
                  </a:lnTo>
                  <a:lnTo>
                    <a:pt x="8168" y="5626"/>
                  </a:lnTo>
                  <a:lnTo>
                    <a:pt x="8527" y="5386"/>
                  </a:lnTo>
                  <a:lnTo>
                    <a:pt x="8916" y="5147"/>
                  </a:lnTo>
                  <a:lnTo>
                    <a:pt x="9305" y="4908"/>
                  </a:lnTo>
                  <a:lnTo>
                    <a:pt x="9753" y="4698"/>
                  </a:lnTo>
                  <a:lnTo>
                    <a:pt x="10232" y="4519"/>
                  </a:lnTo>
                  <a:lnTo>
                    <a:pt x="10681" y="4399"/>
                  </a:lnTo>
                  <a:lnTo>
                    <a:pt x="11190" y="4309"/>
                  </a:lnTo>
                  <a:lnTo>
                    <a:pt x="11608" y="4279"/>
                  </a:lnTo>
                  <a:lnTo>
                    <a:pt x="12027" y="4279"/>
                  </a:lnTo>
                  <a:lnTo>
                    <a:pt x="12476" y="4339"/>
                  </a:lnTo>
                  <a:lnTo>
                    <a:pt x="12895" y="4399"/>
                  </a:lnTo>
                  <a:lnTo>
                    <a:pt x="12895" y="4190"/>
                  </a:lnTo>
                  <a:lnTo>
                    <a:pt x="12925" y="3950"/>
                  </a:lnTo>
                  <a:lnTo>
                    <a:pt x="12985" y="3741"/>
                  </a:lnTo>
                  <a:lnTo>
                    <a:pt x="13044" y="3531"/>
                  </a:lnTo>
                  <a:lnTo>
                    <a:pt x="13134" y="3322"/>
                  </a:lnTo>
                  <a:lnTo>
                    <a:pt x="13224" y="3112"/>
                  </a:lnTo>
                  <a:lnTo>
                    <a:pt x="13374" y="2933"/>
                  </a:lnTo>
                  <a:lnTo>
                    <a:pt x="13523" y="2783"/>
                  </a:lnTo>
                  <a:lnTo>
                    <a:pt x="13703" y="2634"/>
                  </a:lnTo>
                  <a:lnTo>
                    <a:pt x="13912" y="2484"/>
                  </a:lnTo>
                  <a:lnTo>
                    <a:pt x="14122" y="2394"/>
                  </a:lnTo>
                  <a:lnTo>
                    <a:pt x="14331" y="2305"/>
                  </a:lnTo>
                  <a:lnTo>
                    <a:pt x="14780" y="2185"/>
                  </a:lnTo>
                  <a:lnTo>
                    <a:pt x="15228" y="2125"/>
                  </a:lnTo>
                  <a:lnTo>
                    <a:pt x="15707" y="2095"/>
                  </a:lnTo>
                  <a:lnTo>
                    <a:pt x="16186" y="2125"/>
                  </a:lnTo>
                  <a:lnTo>
                    <a:pt x="16665" y="2185"/>
                  </a:lnTo>
                  <a:lnTo>
                    <a:pt x="17083" y="2275"/>
                  </a:lnTo>
                  <a:lnTo>
                    <a:pt x="17592" y="2394"/>
                  </a:lnTo>
                  <a:lnTo>
                    <a:pt x="18071" y="2544"/>
                  </a:lnTo>
                  <a:lnTo>
                    <a:pt x="18579" y="2694"/>
                  </a:lnTo>
                  <a:lnTo>
                    <a:pt x="19028" y="2903"/>
                  </a:lnTo>
                  <a:lnTo>
                    <a:pt x="19357" y="3083"/>
                  </a:lnTo>
                  <a:lnTo>
                    <a:pt x="19686" y="3262"/>
                  </a:lnTo>
                  <a:lnTo>
                    <a:pt x="19986" y="3471"/>
                  </a:lnTo>
                  <a:lnTo>
                    <a:pt x="20285" y="3711"/>
                  </a:lnTo>
                  <a:lnTo>
                    <a:pt x="20584" y="3442"/>
                  </a:lnTo>
                  <a:lnTo>
                    <a:pt x="20913" y="3202"/>
                  </a:lnTo>
                  <a:lnTo>
                    <a:pt x="21242" y="3023"/>
                  </a:lnTo>
                  <a:lnTo>
                    <a:pt x="21452" y="2963"/>
                  </a:lnTo>
                  <a:lnTo>
                    <a:pt x="21631" y="2903"/>
                  </a:lnTo>
                  <a:lnTo>
                    <a:pt x="21990" y="2873"/>
                  </a:lnTo>
                  <a:lnTo>
                    <a:pt x="22349" y="2873"/>
                  </a:lnTo>
                  <a:lnTo>
                    <a:pt x="22708" y="2933"/>
                  </a:lnTo>
                  <a:lnTo>
                    <a:pt x="23067" y="3023"/>
                  </a:lnTo>
                  <a:lnTo>
                    <a:pt x="23396" y="3142"/>
                  </a:lnTo>
                  <a:lnTo>
                    <a:pt x="23725" y="3292"/>
                  </a:lnTo>
                  <a:lnTo>
                    <a:pt x="24024" y="3501"/>
                  </a:lnTo>
                  <a:lnTo>
                    <a:pt x="24324" y="3741"/>
                  </a:lnTo>
                  <a:lnTo>
                    <a:pt x="24593" y="3980"/>
                  </a:lnTo>
                  <a:lnTo>
                    <a:pt x="24862" y="4249"/>
                  </a:lnTo>
                  <a:lnTo>
                    <a:pt x="25072" y="4549"/>
                  </a:lnTo>
                  <a:lnTo>
                    <a:pt x="25251" y="4878"/>
                  </a:lnTo>
                  <a:lnTo>
                    <a:pt x="25431" y="5207"/>
                  </a:lnTo>
                  <a:lnTo>
                    <a:pt x="25550" y="5536"/>
                  </a:lnTo>
                  <a:lnTo>
                    <a:pt x="25640" y="5895"/>
                  </a:lnTo>
                  <a:lnTo>
                    <a:pt x="25670" y="6224"/>
                  </a:lnTo>
                  <a:lnTo>
                    <a:pt x="25939" y="6134"/>
                  </a:lnTo>
                  <a:lnTo>
                    <a:pt x="26179" y="6074"/>
                  </a:lnTo>
                  <a:lnTo>
                    <a:pt x="26418" y="6015"/>
                  </a:lnTo>
                  <a:lnTo>
                    <a:pt x="26657" y="6015"/>
                  </a:lnTo>
                  <a:lnTo>
                    <a:pt x="26927" y="6044"/>
                  </a:lnTo>
                  <a:lnTo>
                    <a:pt x="27166" y="6104"/>
                  </a:lnTo>
                  <a:lnTo>
                    <a:pt x="27375" y="6194"/>
                  </a:lnTo>
                  <a:lnTo>
                    <a:pt x="27615" y="6284"/>
                  </a:lnTo>
                  <a:lnTo>
                    <a:pt x="27824" y="6403"/>
                  </a:lnTo>
                  <a:lnTo>
                    <a:pt x="28034" y="6553"/>
                  </a:lnTo>
                  <a:lnTo>
                    <a:pt x="28213" y="6733"/>
                  </a:lnTo>
                  <a:lnTo>
                    <a:pt x="28393" y="6912"/>
                  </a:lnTo>
                  <a:lnTo>
                    <a:pt x="28542" y="7121"/>
                  </a:lnTo>
                  <a:lnTo>
                    <a:pt x="28662" y="7361"/>
                  </a:lnTo>
                  <a:lnTo>
                    <a:pt x="28781" y="7570"/>
                  </a:lnTo>
                  <a:lnTo>
                    <a:pt x="28841" y="7840"/>
                  </a:lnTo>
                  <a:lnTo>
                    <a:pt x="28961" y="7630"/>
                  </a:lnTo>
                  <a:lnTo>
                    <a:pt x="29081" y="7421"/>
                  </a:lnTo>
                  <a:lnTo>
                    <a:pt x="29141" y="7241"/>
                  </a:lnTo>
                  <a:lnTo>
                    <a:pt x="29200" y="7002"/>
                  </a:lnTo>
                  <a:lnTo>
                    <a:pt x="29230" y="6792"/>
                  </a:lnTo>
                  <a:lnTo>
                    <a:pt x="29260" y="6583"/>
                  </a:lnTo>
                  <a:lnTo>
                    <a:pt x="29260" y="6344"/>
                  </a:lnTo>
                  <a:lnTo>
                    <a:pt x="29200" y="6134"/>
                  </a:lnTo>
                  <a:lnTo>
                    <a:pt x="29170" y="5925"/>
                  </a:lnTo>
                  <a:lnTo>
                    <a:pt x="29081" y="5715"/>
                  </a:lnTo>
                  <a:lnTo>
                    <a:pt x="28961" y="5506"/>
                  </a:lnTo>
                  <a:lnTo>
                    <a:pt x="28841" y="5326"/>
                  </a:lnTo>
                  <a:lnTo>
                    <a:pt x="28692" y="5147"/>
                  </a:lnTo>
                  <a:lnTo>
                    <a:pt x="28542" y="4997"/>
                  </a:lnTo>
                  <a:lnTo>
                    <a:pt x="28363" y="4848"/>
                  </a:lnTo>
                  <a:lnTo>
                    <a:pt x="28183" y="4698"/>
                  </a:lnTo>
                  <a:lnTo>
                    <a:pt x="27974" y="4608"/>
                  </a:lnTo>
                  <a:lnTo>
                    <a:pt x="27764" y="4519"/>
                  </a:lnTo>
                  <a:lnTo>
                    <a:pt x="27555" y="4429"/>
                  </a:lnTo>
                  <a:lnTo>
                    <a:pt x="27345" y="4369"/>
                  </a:lnTo>
                  <a:lnTo>
                    <a:pt x="27106" y="4339"/>
                  </a:lnTo>
                  <a:lnTo>
                    <a:pt x="26897" y="4339"/>
                  </a:lnTo>
                  <a:lnTo>
                    <a:pt x="26657" y="4369"/>
                  </a:lnTo>
                  <a:lnTo>
                    <a:pt x="26448" y="4399"/>
                  </a:lnTo>
                  <a:lnTo>
                    <a:pt x="26388" y="4130"/>
                  </a:lnTo>
                  <a:lnTo>
                    <a:pt x="26328" y="3860"/>
                  </a:lnTo>
                  <a:lnTo>
                    <a:pt x="26268" y="3591"/>
                  </a:lnTo>
                  <a:lnTo>
                    <a:pt x="26149" y="3322"/>
                  </a:lnTo>
                  <a:lnTo>
                    <a:pt x="26029" y="3083"/>
                  </a:lnTo>
                  <a:lnTo>
                    <a:pt x="25879" y="2843"/>
                  </a:lnTo>
                  <a:lnTo>
                    <a:pt x="25730" y="2604"/>
                  </a:lnTo>
                  <a:lnTo>
                    <a:pt x="25550" y="2365"/>
                  </a:lnTo>
                  <a:lnTo>
                    <a:pt x="25161" y="1946"/>
                  </a:lnTo>
                  <a:lnTo>
                    <a:pt x="24743" y="1557"/>
                  </a:lnTo>
                  <a:lnTo>
                    <a:pt x="24503" y="1407"/>
                  </a:lnTo>
                  <a:lnTo>
                    <a:pt x="24264" y="1258"/>
                  </a:lnTo>
                  <a:lnTo>
                    <a:pt x="23995" y="1138"/>
                  </a:lnTo>
                  <a:lnTo>
                    <a:pt x="23755" y="1018"/>
                  </a:lnTo>
                  <a:lnTo>
                    <a:pt x="23486" y="928"/>
                  </a:lnTo>
                  <a:lnTo>
                    <a:pt x="23217" y="839"/>
                  </a:lnTo>
                  <a:lnTo>
                    <a:pt x="22947" y="809"/>
                  </a:lnTo>
                  <a:lnTo>
                    <a:pt x="22678" y="779"/>
                  </a:lnTo>
                  <a:lnTo>
                    <a:pt x="22409" y="749"/>
                  </a:lnTo>
                  <a:lnTo>
                    <a:pt x="22140" y="749"/>
                  </a:lnTo>
                  <a:lnTo>
                    <a:pt x="21840" y="779"/>
                  </a:lnTo>
                  <a:lnTo>
                    <a:pt x="21571" y="809"/>
                  </a:lnTo>
                  <a:lnTo>
                    <a:pt x="21302" y="869"/>
                  </a:lnTo>
                  <a:lnTo>
                    <a:pt x="21033" y="958"/>
                  </a:lnTo>
                  <a:lnTo>
                    <a:pt x="20793" y="1048"/>
                  </a:lnTo>
                  <a:lnTo>
                    <a:pt x="20524" y="1138"/>
                  </a:lnTo>
                  <a:lnTo>
                    <a:pt x="20285" y="1287"/>
                  </a:lnTo>
                  <a:lnTo>
                    <a:pt x="20045" y="1407"/>
                  </a:lnTo>
                  <a:lnTo>
                    <a:pt x="19836" y="1587"/>
                  </a:lnTo>
                  <a:lnTo>
                    <a:pt x="19626" y="1766"/>
                  </a:lnTo>
                  <a:lnTo>
                    <a:pt x="19178" y="1317"/>
                  </a:lnTo>
                  <a:lnTo>
                    <a:pt x="18669" y="958"/>
                  </a:lnTo>
                  <a:lnTo>
                    <a:pt x="18101" y="629"/>
                  </a:lnTo>
                  <a:lnTo>
                    <a:pt x="17532" y="360"/>
                  </a:lnTo>
                  <a:lnTo>
                    <a:pt x="17233" y="240"/>
                  </a:lnTo>
                  <a:lnTo>
                    <a:pt x="16934" y="151"/>
                  </a:lnTo>
                  <a:lnTo>
                    <a:pt x="16635" y="91"/>
                  </a:lnTo>
                  <a:lnTo>
                    <a:pt x="16306" y="31"/>
                  </a:lnTo>
                  <a:lnTo>
                    <a:pt x="16006" y="1"/>
                  </a:lnTo>
                  <a:close/>
                </a:path>
              </a:pathLst>
            </a:custGeom>
            <a:solidFill>
              <a:srgbClr val="2B4F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5" name="Google Shape;6415;p61"/>
            <p:cNvSpPr/>
            <p:nvPr/>
          </p:nvSpPr>
          <p:spPr>
            <a:xfrm>
              <a:off x="579925" y="2875425"/>
              <a:ext cx="451050" cy="528075"/>
            </a:xfrm>
            <a:custGeom>
              <a:avLst/>
              <a:gdLst/>
              <a:ahLst/>
              <a:cxnLst/>
              <a:rect l="l" t="t" r="r" b="b"/>
              <a:pathLst>
                <a:path w="18042" h="21123" extrusionOk="0">
                  <a:moveTo>
                    <a:pt x="7720" y="1"/>
                  </a:moveTo>
                  <a:lnTo>
                    <a:pt x="5386" y="3022"/>
                  </a:lnTo>
                  <a:lnTo>
                    <a:pt x="1" y="16725"/>
                  </a:lnTo>
                  <a:lnTo>
                    <a:pt x="13464" y="21123"/>
                  </a:lnTo>
                  <a:lnTo>
                    <a:pt x="18041" y="6313"/>
                  </a:lnTo>
                  <a:lnTo>
                    <a:pt x="7720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6" name="Google Shape;6416;p61"/>
            <p:cNvSpPr/>
            <p:nvPr/>
          </p:nvSpPr>
          <p:spPr>
            <a:xfrm>
              <a:off x="727275" y="2875425"/>
              <a:ext cx="303700" cy="355300"/>
            </a:xfrm>
            <a:custGeom>
              <a:avLst/>
              <a:gdLst/>
              <a:ahLst/>
              <a:cxnLst/>
              <a:rect l="l" t="t" r="r" b="b"/>
              <a:pathLst>
                <a:path w="12148" h="14212" extrusionOk="0">
                  <a:moveTo>
                    <a:pt x="1826" y="1"/>
                  </a:moveTo>
                  <a:lnTo>
                    <a:pt x="1" y="2334"/>
                  </a:lnTo>
                  <a:lnTo>
                    <a:pt x="509" y="3202"/>
                  </a:lnTo>
                  <a:lnTo>
                    <a:pt x="1018" y="4039"/>
                  </a:lnTo>
                  <a:lnTo>
                    <a:pt x="1526" y="4847"/>
                  </a:lnTo>
                  <a:lnTo>
                    <a:pt x="2095" y="5625"/>
                  </a:lnTo>
                  <a:lnTo>
                    <a:pt x="2633" y="6403"/>
                  </a:lnTo>
                  <a:lnTo>
                    <a:pt x="3202" y="7151"/>
                  </a:lnTo>
                  <a:lnTo>
                    <a:pt x="3800" y="7869"/>
                  </a:lnTo>
                  <a:lnTo>
                    <a:pt x="4399" y="8587"/>
                  </a:lnTo>
                  <a:lnTo>
                    <a:pt x="5625" y="9993"/>
                  </a:lnTo>
                  <a:lnTo>
                    <a:pt x="6942" y="11399"/>
                  </a:lnTo>
                  <a:lnTo>
                    <a:pt x="8288" y="12776"/>
                  </a:lnTo>
                  <a:lnTo>
                    <a:pt x="9694" y="14212"/>
                  </a:lnTo>
                  <a:lnTo>
                    <a:pt x="12147" y="6313"/>
                  </a:lnTo>
                  <a:lnTo>
                    <a:pt x="1826" y="1"/>
                  </a:lnTo>
                  <a:close/>
                </a:path>
              </a:pathLst>
            </a:custGeom>
            <a:solidFill>
              <a:srgbClr val="8A4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7" name="Google Shape;6417;p61"/>
            <p:cNvSpPr/>
            <p:nvPr/>
          </p:nvSpPr>
          <p:spPr>
            <a:xfrm>
              <a:off x="238125" y="3203775"/>
              <a:ext cx="805575" cy="397200"/>
            </a:xfrm>
            <a:custGeom>
              <a:avLst/>
              <a:gdLst/>
              <a:ahLst/>
              <a:cxnLst/>
              <a:rect l="l" t="t" r="r" b="b"/>
              <a:pathLst>
                <a:path w="32223" h="15888" extrusionOk="0">
                  <a:moveTo>
                    <a:pt x="15318" y="1"/>
                  </a:moveTo>
                  <a:lnTo>
                    <a:pt x="14780" y="210"/>
                  </a:lnTo>
                  <a:lnTo>
                    <a:pt x="14181" y="479"/>
                  </a:lnTo>
                  <a:lnTo>
                    <a:pt x="13373" y="868"/>
                  </a:lnTo>
                  <a:lnTo>
                    <a:pt x="12416" y="1347"/>
                  </a:lnTo>
                  <a:lnTo>
                    <a:pt x="11309" y="1975"/>
                  </a:lnTo>
                  <a:lnTo>
                    <a:pt x="10112" y="2753"/>
                  </a:lnTo>
                  <a:lnTo>
                    <a:pt x="9484" y="3172"/>
                  </a:lnTo>
                  <a:lnTo>
                    <a:pt x="8856" y="3621"/>
                  </a:lnTo>
                  <a:lnTo>
                    <a:pt x="8198" y="4129"/>
                  </a:lnTo>
                  <a:lnTo>
                    <a:pt x="7539" y="4638"/>
                  </a:lnTo>
                  <a:lnTo>
                    <a:pt x="6881" y="5206"/>
                  </a:lnTo>
                  <a:lnTo>
                    <a:pt x="6253" y="5805"/>
                  </a:lnTo>
                  <a:lnTo>
                    <a:pt x="5595" y="6433"/>
                  </a:lnTo>
                  <a:lnTo>
                    <a:pt x="4966" y="7091"/>
                  </a:lnTo>
                  <a:lnTo>
                    <a:pt x="4338" y="7809"/>
                  </a:lnTo>
                  <a:lnTo>
                    <a:pt x="3740" y="8557"/>
                  </a:lnTo>
                  <a:lnTo>
                    <a:pt x="3141" y="9335"/>
                  </a:lnTo>
                  <a:lnTo>
                    <a:pt x="2603" y="10143"/>
                  </a:lnTo>
                  <a:lnTo>
                    <a:pt x="2064" y="11010"/>
                  </a:lnTo>
                  <a:lnTo>
                    <a:pt x="1586" y="11908"/>
                  </a:lnTo>
                  <a:lnTo>
                    <a:pt x="1107" y="12835"/>
                  </a:lnTo>
                  <a:lnTo>
                    <a:pt x="718" y="13823"/>
                  </a:lnTo>
                  <a:lnTo>
                    <a:pt x="329" y="14840"/>
                  </a:lnTo>
                  <a:lnTo>
                    <a:pt x="0" y="15887"/>
                  </a:lnTo>
                  <a:lnTo>
                    <a:pt x="32222" y="15887"/>
                  </a:lnTo>
                  <a:lnTo>
                    <a:pt x="32162" y="15827"/>
                  </a:lnTo>
                  <a:lnTo>
                    <a:pt x="32132" y="15708"/>
                  </a:lnTo>
                  <a:lnTo>
                    <a:pt x="31983" y="15199"/>
                  </a:lnTo>
                  <a:lnTo>
                    <a:pt x="31773" y="14391"/>
                  </a:lnTo>
                  <a:lnTo>
                    <a:pt x="31414" y="13284"/>
                  </a:lnTo>
                  <a:lnTo>
                    <a:pt x="31175" y="12596"/>
                  </a:lnTo>
                  <a:lnTo>
                    <a:pt x="30906" y="11848"/>
                  </a:lnTo>
                  <a:lnTo>
                    <a:pt x="30547" y="11010"/>
                  </a:lnTo>
                  <a:lnTo>
                    <a:pt x="30158" y="10113"/>
                  </a:lnTo>
                  <a:lnTo>
                    <a:pt x="29679" y="9126"/>
                  </a:lnTo>
                  <a:lnTo>
                    <a:pt x="29140" y="8078"/>
                  </a:lnTo>
                  <a:lnTo>
                    <a:pt x="28542" y="6942"/>
                  </a:lnTo>
                  <a:lnTo>
                    <a:pt x="27824" y="5715"/>
                  </a:lnTo>
                  <a:lnTo>
                    <a:pt x="15318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8" name="Google Shape;6418;p61"/>
            <p:cNvSpPr/>
            <p:nvPr/>
          </p:nvSpPr>
          <p:spPr>
            <a:xfrm>
              <a:off x="701850" y="3464075"/>
              <a:ext cx="124175" cy="136900"/>
            </a:xfrm>
            <a:custGeom>
              <a:avLst/>
              <a:gdLst/>
              <a:ahLst/>
              <a:cxnLst/>
              <a:rect l="l" t="t" r="r" b="b"/>
              <a:pathLst>
                <a:path w="4967" h="5476" extrusionOk="0">
                  <a:moveTo>
                    <a:pt x="778" y="0"/>
                  </a:moveTo>
                  <a:lnTo>
                    <a:pt x="718" y="688"/>
                  </a:lnTo>
                  <a:lnTo>
                    <a:pt x="659" y="1376"/>
                  </a:lnTo>
                  <a:lnTo>
                    <a:pt x="569" y="2753"/>
                  </a:lnTo>
                  <a:lnTo>
                    <a:pt x="479" y="3471"/>
                  </a:lnTo>
                  <a:lnTo>
                    <a:pt x="389" y="4159"/>
                  </a:lnTo>
                  <a:lnTo>
                    <a:pt x="240" y="4817"/>
                  </a:lnTo>
                  <a:lnTo>
                    <a:pt x="0" y="5475"/>
                  </a:lnTo>
                  <a:lnTo>
                    <a:pt x="4967" y="5475"/>
                  </a:lnTo>
                  <a:lnTo>
                    <a:pt x="4279" y="4996"/>
                  </a:lnTo>
                  <a:lnTo>
                    <a:pt x="3620" y="4428"/>
                  </a:lnTo>
                  <a:lnTo>
                    <a:pt x="3022" y="3830"/>
                  </a:lnTo>
                  <a:lnTo>
                    <a:pt x="2723" y="3500"/>
                  </a:lnTo>
                  <a:lnTo>
                    <a:pt x="2454" y="3171"/>
                  </a:lnTo>
                  <a:lnTo>
                    <a:pt x="2184" y="2842"/>
                  </a:lnTo>
                  <a:lnTo>
                    <a:pt x="1945" y="2483"/>
                  </a:lnTo>
                  <a:lnTo>
                    <a:pt x="1706" y="2094"/>
                  </a:lnTo>
                  <a:lnTo>
                    <a:pt x="1496" y="1705"/>
                  </a:lnTo>
                  <a:lnTo>
                    <a:pt x="1287" y="1316"/>
                  </a:lnTo>
                  <a:lnTo>
                    <a:pt x="1107" y="898"/>
                  </a:lnTo>
                  <a:lnTo>
                    <a:pt x="928" y="449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9" name="Google Shape;6419;p61"/>
            <p:cNvSpPr/>
            <p:nvPr/>
          </p:nvSpPr>
          <p:spPr>
            <a:xfrm>
              <a:off x="613600" y="3203775"/>
              <a:ext cx="356050" cy="207200"/>
            </a:xfrm>
            <a:custGeom>
              <a:avLst/>
              <a:gdLst/>
              <a:ahLst/>
              <a:cxnLst/>
              <a:rect l="l" t="t" r="r" b="b"/>
              <a:pathLst>
                <a:path w="14242" h="8288" extrusionOk="0">
                  <a:moveTo>
                    <a:pt x="299" y="1"/>
                  </a:moveTo>
                  <a:lnTo>
                    <a:pt x="0" y="120"/>
                  </a:lnTo>
                  <a:lnTo>
                    <a:pt x="658" y="958"/>
                  </a:lnTo>
                  <a:lnTo>
                    <a:pt x="1346" y="1766"/>
                  </a:lnTo>
                  <a:lnTo>
                    <a:pt x="2094" y="2574"/>
                  </a:lnTo>
                  <a:lnTo>
                    <a:pt x="2872" y="3321"/>
                  </a:lnTo>
                  <a:lnTo>
                    <a:pt x="3680" y="4069"/>
                  </a:lnTo>
                  <a:lnTo>
                    <a:pt x="4518" y="4758"/>
                  </a:lnTo>
                  <a:lnTo>
                    <a:pt x="5385" y="5416"/>
                  </a:lnTo>
                  <a:lnTo>
                    <a:pt x="6283" y="6014"/>
                  </a:lnTo>
                  <a:lnTo>
                    <a:pt x="7210" y="6553"/>
                  </a:lnTo>
                  <a:lnTo>
                    <a:pt x="8168" y="7031"/>
                  </a:lnTo>
                  <a:lnTo>
                    <a:pt x="8646" y="7241"/>
                  </a:lnTo>
                  <a:lnTo>
                    <a:pt x="9125" y="7450"/>
                  </a:lnTo>
                  <a:lnTo>
                    <a:pt x="9634" y="7600"/>
                  </a:lnTo>
                  <a:lnTo>
                    <a:pt x="10112" y="7779"/>
                  </a:lnTo>
                  <a:lnTo>
                    <a:pt x="10621" y="7899"/>
                  </a:lnTo>
                  <a:lnTo>
                    <a:pt x="11130" y="8019"/>
                  </a:lnTo>
                  <a:lnTo>
                    <a:pt x="11638" y="8138"/>
                  </a:lnTo>
                  <a:lnTo>
                    <a:pt x="12147" y="8198"/>
                  </a:lnTo>
                  <a:lnTo>
                    <a:pt x="12655" y="8258"/>
                  </a:lnTo>
                  <a:lnTo>
                    <a:pt x="13194" y="8288"/>
                  </a:lnTo>
                  <a:lnTo>
                    <a:pt x="14241" y="8288"/>
                  </a:lnTo>
                  <a:lnTo>
                    <a:pt x="13553" y="7031"/>
                  </a:lnTo>
                  <a:lnTo>
                    <a:pt x="12805" y="5715"/>
                  </a:lnTo>
                  <a:lnTo>
                    <a:pt x="299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0" name="Google Shape;6420;p61"/>
            <p:cNvSpPr/>
            <p:nvPr/>
          </p:nvSpPr>
          <p:spPr>
            <a:xfrm>
              <a:off x="599375" y="2456575"/>
              <a:ext cx="679175" cy="632050"/>
            </a:xfrm>
            <a:custGeom>
              <a:avLst/>
              <a:gdLst/>
              <a:ahLst/>
              <a:cxnLst/>
              <a:rect l="l" t="t" r="r" b="b"/>
              <a:pathLst>
                <a:path w="27167" h="25282" extrusionOk="0">
                  <a:moveTo>
                    <a:pt x="19088" y="0"/>
                  </a:moveTo>
                  <a:lnTo>
                    <a:pt x="18759" y="60"/>
                  </a:lnTo>
                  <a:lnTo>
                    <a:pt x="17832" y="270"/>
                  </a:lnTo>
                  <a:lnTo>
                    <a:pt x="17802" y="569"/>
                  </a:lnTo>
                  <a:lnTo>
                    <a:pt x="17712" y="868"/>
                  </a:lnTo>
                  <a:lnTo>
                    <a:pt x="17533" y="1197"/>
                  </a:lnTo>
                  <a:lnTo>
                    <a:pt x="17323" y="1466"/>
                  </a:lnTo>
                  <a:lnTo>
                    <a:pt x="17084" y="1706"/>
                  </a:lnTo>
                  <a:lnTo>
                    <a:pt x="16815" y="1945"/>
                  </a:lnTo>
                  <a:lnTo>
                    <a:pt x="16545" y="2125"/>
                  </a:lnTo>
                  <a:lnTo>
                    <a:pt x="16246" y="2274"/>
                  </a:lnTo>
                  <a:lnTo>
                    <a:pt x="15917" y="2394"/>
                  </a:lnTo>
                  <a:lnTo>
                    <a:pt x="15588" y="2484"/>
                  </a:lnTo>
                  <a:lnTo>
                    <a:pt x="15259" y="2543"/>
                  </a:lnTo>
                  <a:lnTo>
                    <a:pt x="14601" y="2543"/>
                  </a:lnTo>
                  <a:lnTo>
                    <a:pt x="14242" y="2484"/>
                  </a:lnTo>
                  <a:lnTo>
                    <a:pt x="13913" y="2394"/>
                  </a:lnTo>
                  <a:lnTo>
                    <a:pt x="13613" y="2274"/>
                  </a:lnTo>
                  <a:lnTo>
                    <a:pt x="13314" y="2095"/>
                  </a:lnTo>
                  <a:lnTo>
                    <a:pt x="13015" y="1885"/>
                  </a:lnTo>
                  <a:lnTo>
                    <a:pt x="12985" y="2125"/>
                  </a:lnTo>
                  <a:lnTo>
                    <a:pt x="12925" y="2334"/>
                  </a:lnTo>
                  <a:lnTo>
                    <a:pt x="12836" y="2543"/>
                  </a:lnTo>
                  <a:lnTo>
                    <a:pt x="12746" y="2753"/>
                  </a:lnTo>
                  <a:lnTo>
                    <a:pt x="12536" y="3022"/>
                  </a:lnTo>
                  <a:lnTo>
                    <a:pt x="12327" y="3261"/>
                  </a:lnTo>
                  <a:lnTo>
                    <a:pt x="12088" y="3471"/>
                  </a:lnTo>
                  <a:lnTo>
                    <a:pt x="11818" y="3650"/>
                  </a:lnTo>
                  <a:lnTo>
                    <a:pt x="11519" y="3800"/>
                  </a:lnTo>
                  <a:lnTo>
                    <a:pt x="11220" y="3890"/>
                  </a:lnTo>
                  <a:lnTo>
                    <a:pt x="10891" y="3950"/>
                  </a:lnTo>
                  <a:lnTo>
                    <a:pt x="10562" y="3980"/>
                  </a:lnTo>
                  <a:lnTo>
                    <a:pt x="10562" y="4339"/>
                  </a:lnTo>
                  <a:lnTo>
                    <a:pt x="10502" y="4727"/>
                  </a:lnTo>
                  <a:lnTo>
                    <a:pt x="10412" y="5086"/>
                  </a:lnTo>
                  <a:lnTo>
                    <a:pt x="10263" y="5416"/>
                  </a:lnTo>
                  <a:lnTo>
                    <a:pt x="10083" y="5745"/>
                  </a:lnTo>
                  <a:lnTo>
                    <a:pt x="9874" y="6074"/>
                  </a:lnTo>
                  <a:lnTo>
                    <a:pt x="9634" y="6373"/>
                  </a:lnTo>
                  <a:lnTo>
                    <a:pt x="9365" y="6642"/>
                  </a:lnTo>
                  <a:lnTo>
                    <a:pt x="9066" y="6882"/>
                  </a:lnTo>
                  <a:lnTo>
                    <a:pt x="8767" y="7091"/>
                  </a:lnTo>
                  <a:lnTo>
                    <a:pt x="8438" y="7300"/>
                  </a:lnTo>
                  <a:lnTo>
                    <a:pt x="8108" y="7510"/>
                  </a:lnTo>
                  <a:lnTo>
                    <a:pt x="7450" y="7839"/>
                  </a:lnTo>
                  <a:lnTo>
                    <a:pt x="6762" y="8168"/>
                  </a:lnTo>
                  <a:lnTo>
                    <a:pt x="6463" y="8318"/>
                  </a:lnTo>
                  <a:lnTo>
                    <a:pt x="6343" y="8617"/>
                  </a:lnTo>
                  <a:lnTo>
                    <a:pt x="6283" y="8886"/>
                  </a:lnTo>
                  <a:lnTo>
                    <a:pt x="6224" y="9215"/>
                  </a:lnTo>
                  <a:lnTo>
                    <a:pt x="6164" y="9544"/>
                  </a:lnTo>
                  <a:lnTo>
                    <a:pt x="6134" y="10352"/>
                  </a:lnTo>
                  <a:lnTo>
                    <a:pt x="6134" y="11369"/>
                  </a:lnTo>
                  <a:lnTo>
                    <a:pt x="5087" y="11579"/>
                  </a:lnTo>
                  <a:lnTo>
                    <a:pt x="4758" y="11190"/>
                  </a:lnTo>
                  <a:lnTo>
                    <a:pt x="4428" y="10831"/>
                  </a:lnTo>
                  <a:lnTo>
                    <a:pt x="4099" y="10561"/>
                  </a:lnTo>
                  <a:lnTo>
                    <a:pt x="3770" y="10322"/>
                  </a:lnTo>
                  <a:lnTo>
                    <a:pt x="3441" y="10173"/>
                  </a:lnTo>
                  <a:lnTo>
                    <a:pt x="3112" y="10053"/>
                  </a:lnTo>
                  <a:lnTo>
                    <a:pt x="2783" y="9993"/>
                  </a:lnTo>
                  <a:lnTo>
                    <a:pt x="2454" y="9963"/>
                  </a:lnTo>
                  <a:lnTo>
                    <a:pt x="2125" y="9993"/>
                  </a:lnTo>
                  <a:lnTo>
                    <a:pt x="1826" y="10083"/>
                  </a:lnTo>
                  <a:lnTo>
                    <a:pt x="1556" y="10173"/>
                  </a:lnTo>
                  <a:lnTo>
                    <a:pt x="1287" y="10352"/>
                  </a:lnTo>
                  <a:lnTo>
                    <a:pt x="1048" y="10532"/>
                  </a:lnTo>
                  <a:lnTo>
                    <a:pt x="808" y="10741"/>
                  </a:lnTo>
                  <a:lnTo>
                    <a:pt x="599" y="11010"/>
                  </a:lnTo>
                  <a:lnTo>
                    <a:pt x="419" y="11280"/>
                  </a:lnTo>
                  <a:lnTo>
                    <a:pt x="270" y="11579"/>
                  </a:lnTo>
                  <a:lnTo>
                    <a:pt x="150" y="11908"/>
                  </a:lnTo>
                  <a:lnTo>
                    <a:pt x="60" y="12267"/>
                  </a:lnTo>
                  <a:lnTo>
                    <a:pt x="30" y="12626"/>
                  </a:lnTo>
                  <a:lnTo>
                    <a:pt x="1" y="13015"/>
                  </a:lnTo>
                  <a:lnTo>
                    <a:pt x="30" y="13404"/>
                  </a:lnTo>
                  <a:lnTo>
                    <a:pt x="120" y="13823"/>
                  </a:lnTo>
                  <a:lnTo>
                    <a:pt x="240" y="14241"/>
                  </a:lnTo>
                  <a:lnTo>
                    <a:pt x="389" y="14660"/>
                  </a:lnTo>
                  <a:lnTo>
                    <a:pt x="599" y="15079"/>
                  </a:lnTo>
                  <a:lnTo>
                    <a:pt x="868" y="15498"/>
                  </a:lnTo>
                  <a:lnTo>
                    <a:pt x="1197" y="15947"/>
                  </a:lnTo>
                  <a:lnTo>
                    <a:pt x="1556" y="16366"/>
                  </a:lnTo>
                  <a:lnTo>
                    <a:pt x="2005" y="16755"/>
                  </a:lnTo>
                  <a:lnTo>
                    <a:pt x="2514" y="17173"/>
                  </a:lnTo>
                  <a:lnTo>
                    <a:pt x="3052" y="17562"/>
                  </a:lnTo>
                  <a:lnTo>
                    <a:pt x="3531" y="17862"/>
                  </a:lnTo>
                  <a:lnTo>
                    <a:pt x="3980" y="18101"/>
                  </a:lnTo>
                  <a:lnTo>
                    <a:pt x="4339" y="18250"/>
                  </a:lnTo>
                  <a:lnTo>
                    <a:pt x="4668" y="18370"/>
                  </a:lnTo>
                  <a:lnTo>
                    <a:pt x="4967" y="18460"/>
                  </a:lnTo>
                  <a:lnTo>
                    <a:pt x="5206" y="18490"/>
                  </a:lnTo>
                  <a:lnTo>
                    <a:pt x="5416" y="18490"/>
                  </a:lnTo>
                  <a:lnTo>
                    <a:pt x="5595" y="18460"/>
                  </a:lnTo>
                  <a:lnTo>
                    <a:pt x="5715" y="18400"/>
                  </a:lnTo>
                  <a:lnTo>
                    <a:pt x="5835" y="18340"/>
                  </a:lnTo>
                  <a:lnTo>
                    <a:pt x="5924" y="18280"/>
                  </a:lnTo>
                  <a:lnTo>
                    <a:pt x="5984" y="18191"/>
                  </a:lnTo>
                  <a:lnTo>
                    <a:pt x="6074" y="18071"/>
                  </a:lnTo>
                  <a:lnTo>
                    <a:pt x="6104" y="18041"/>
                  </a:lnTo>
                  <a:lnTo>
                    <a:pt x="6523" y="18639"/>
                  </a:lnTo>
                  <a:lnTo>
                    <a:pt x="6942" y="19268"/>
                  </a:lnTo>
                  <a:lnTo>
                    <a:pt x="7630" y="20494"/>
                  </a:lnTo>
                  <a:lnTo>
                    <a:pt x="8019" y="21063"/>
                  </a:lnTo>
                  <a:lnTo>
                    <a:pt x="8198" y="21302"/>
                  </a:lnTo>
                  <a:lnTo>
                    <a:pt x="8408" y="21541"/>
                  </a:lnTo>
                  <a:lnTo>
                    <a:pt x="8617" y="21751"/>
                  </a:lnTo>
                  <a:lnTo>
                    <a:pt x="8826" y="21930"/>
                  </a:lnTo>
                  <a:lnTo>
                    <a:pt x="9066" y="22080"/>
                  </a:lnTo>
                  <a:lnTo>
                    <a:pt x="9335" y="22170"/>
                  </a:lnTo>
                  <a:lnTo>
                    <a:pt x="10472" y="22589"/>
                  </a:lnTo>
                  <a:lnTo>
                    <a:pt x="11699" y="22977"/>
                  </a:lnTo>
                  <a:lnTo>
                    <a:pt x="12985" y="23366"/>
                  </a:lnTo>
                  <a:lnTo>
                    <a:pt x="14331" y="23755"/>
                  </a:lnTo>
                  <a:lnTo>
                    <a:pt x="15827" y="24144"/>
                  </a:lnTo>
                  <a:lnTo>
                    <a:pt x="17383" y="24503"/>
                  </a:lnTo>
                  <a:lnTo>
                    <a:pt x="19088" y="24862"/>
                  </a:lnTo>
                  <a:lnTo>
                    <a:pt x="20913" y="25251"/>
                  </a:lnTo>
                  <a:lnTo>
                    <a:pt x="21302" y="25281"/>
                  </a:lnTo>
                  <a:lnTo>
                    <a:pt x="21721" y="25281"/>
                  </a:lnTo>
                  <a:lnTo>
                    <a:pt x="22110" y="25221"/>
                  </a:lnTo>
                  <a:lnTo>
                    <a:pt x="22499" y="25102"/>
                  </a:lnTo>
                  <a:lnTo>
                    <a:pt x="22858" y="24952"/>
                  </a:lnTo>
                  <a:lnTo>
                    <a:pt x="23008" y="24832"/>
                  </a:lnTo>
                  <a:lnTo>
                    <a:pt x="23157" y="24713"/>
                  </a:lnTo>
                  <a:lnTo>
                    <a:pt x="23277" y="24593"/>
                  </a:lnTo>
                  <a:lnTo>
                    <a:pt x="23397" y="24473"/>
                  </a:lnTo>
                  <a:lnTo>
                    <a:pt x="23516" y="24294"/>
                  </a:lnTo>
                  <a:lnTo>
                    <a:pt x="23576" y="24144"/>
                  </a:lnTo>
                  <a:lnTo>
                    <a:pt x="23606" y="23785"/>
                  </a:lnTo>
                  <a:lnTo>
                    <a:pt x="23636" y="23037"/>
                  </a:lnTo>
                  <a:lnTo>
                    <a:pt x="23726" y="20764"/>
                  </a:lnTo>
                  <a:lnTo>
                    <a:pt x="23756" y="19507"/>
                  </a:lnTo>
                  <a:lnTo>
                    <a:pt x="23816" y="18370"/>
                  </a:lnTo>
                  <a:lnTo>
                    <a:pt x="23905" y="17443"/>
                  </a:lnTo>
                  <a:lnTo>
                    <a:pt x="23935" y="17114"/>
                  </a:lnTo>
                  <a:lnTo>
                    <a:pt x="23995" y="16904"/>
                  </a:lnTo>
                  <a:lnTo>
                    <a:pt x="24264" y="16755"/>
                  </a:lnTo>
                  <a:lnTo>
                    <a:pt x="24623" y="16575"/>
                  </a:lnTo>
                  <a:lnTo>
                    <a:pt x="25042" y="16336"/>
                  </a:lnTo>
                  <a:lnTo>
                    <a:pt x="25491" y="16066"/>
                  </a:lnTo>
                  <a:lnTo>
                    <a:pt x="25940" y="15737"/>
                  </a:lnTo>
                  <a:lnTo>
                    <a:pt x="26149" y="15528"/>
                  </a:lnTo>
                  <a:lnTo>
                    <a:pt x="26359" y="15318"/>
                  </a:lnTo>
                  <a:lnTo>
                    <a:pt x="26538" y="15109"/>
                  </a:lnTo>
                  <a:lnTo>
                    <a:pt x="26718" y="14870"/>
                  </a:lnTo>
                  <a:lnTo>
                    <a:pt x="26867" y="14600"/>
                  </a:lnTo>
                  <a:lnTo>
                    <a:pt x="26987" y="14331"/>
                  </a:lnTo>
                  <a:lnTo>
                    <a:pt x="27077" y="14002"/>
                  </a:lnTo>
                  <a:lnTo>
                    <a:pt x="27136" y="13673"/>
                  </a:lnTo>
                  <a:lnTo>
                    <a:pt x="27166" y="13344"/>
                  </a:lnTo>
                  <a:lnTo>
                    <a:pt x="27166" y="12955"/>
                  </a:lnTo>
                  <a:lnTo>
                    <a:pt x="27107" y="12566"/>
                  </a:lnTo>
                  <a:lnTo>
                    <a:pt x="26987" y="12117"/>
                  </a:lnTo>
                  <a:lnTo>
                    <a:pt x="26837" y="11668"/>
                  </a:lnTo>
                  <a:lnTo>
                    <a:pt x="26628" y="11190"/>
                  </a:lnTo>
                  <a:lnTo>
                    <a:pt x="26359" y="10681"/>
                  </a:lnTo>
                  <a:lnTo>
                    <a:pt x="26030" y="10143"/>
                  </a:lnTo>
                  <a:lnTo>
                    <a:pt x="25611" y="9574"/>
                  </a:lnTo>
                  <a:lnTo>
                    <a:pt x="25132" y="8976"/>
                  </a:lnTo>
                  <a:lnTo>
                    <a:pt x="24593" y="8318"/>
                  </a:lnTo>
                  <a:lnTo>
                    <a:pt x="23995" y="7659"/>
                  </a:lnTo>
                  <a:lnTo>
                    <a:pt x="23277" y="6971"/>
                  </a:lnTo>
                  <a:lnTo>
                    <a:pt x="22499" y="6223"/>
                  </a:lnTo>
                  <a:lnTo>
                    <a:pt x="22350" y="6044"/>
                  </a:lnTo>
                  <a:lnTo>
                    <a:pt x="22230" y="5894"/>
                  </a:lnTo>
                  <a:lnTo>
                    <a:pt x="22140" y="5685"/>
                  </a:lnTo>
                  <a:lnTo>
                    <a:pt x="22080" y="5475"/>
                  </a:lnTo>
                  <a:lnTo>
                    <a:pt x="22050" y="5266"/>
                  </a:lnTo>
                  <a:lnTo>
                    <a:pt x="22020" y="5057"/>
                  </a:lnTo>
                  <a:lnTo>
                    <a:pt x="22020" y="4638"/>
                  </a:lnTo>
                  <a:lnTo>
                    <a:pt x="22080" y="4309"/>
                  </a:lnTo>
                  <a:lnTo>
                    <a:pt x="22110" y="3950"/>
                  </a:lnTo>
                  <a:lnTo>
                    <a:pt x="22140" y="3621"/>
                  </a:lnTo>
                  <a:lnTo>
                    <a:pt x="22140" y="3441"/>
                  </a:lnTo>
                  <a:lnTo>
                    <a:pt x="22080" y="3291"/>
                  </a:lnTo>
                  <a:lnTo>
                    <a:pt x="21991" y="3022"/>
                  </a:lnTo>
                  <a:lnTo>
                    <a:pt x="21871" y="2783"/>
                  </a:lnTo>
                  <a:lnTo>
                    <a:pt x="21602" y="2304"/>
                  </a:lnTo>
                  <a:lnTo>
                    <a:pt x="20973" y="1048"/>
                  </a:lnTo>
                  <a:lnTo>
                    <a:pt x="20794" y="778"/>
                  </a:lnTo>
                  <a:lnTo>
                    <a:pt x="20584" y="539"/>
                  </a:lnTo>
                  <a:lnTo>
                    <a:pt x="20315" y="330"/>
                  </a:lnTo>
                  <a:lnTo>
                    <a:pt x="20046" y="180"/>
                  </a:lnTo>
                  <a:lnTo>
                    <a:pt x="19747" y="60"/>
                  </a:lnTo>
                  <a:lnTo>
                    <a:pt x="19418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1" name="Google Shape;6421;p61"/>
            <p:cNvSpPr/>
            <p:nvPr/>
          </p:nvSpPr>
          <p:spPr>
            <a:xfrm>
              <a:off x="599375" y="2456575"/>
              <a:ext cx="679175" cy="632050"/>
            </a:xfrm>
            <a:custGeom>
              <a:avLst/>
              <a:gdLst/>
              <a:ahLst/>
              <a:cxnLst/>
              <a:rect l="l" t="t" r="r" b="b"/>
              <a:pathLst>
                <a:path w="27167" h="25282" fill="none" extrusionOk="0">
                  <a:moveTo>
                    <a:pt x="22499" y="6223"/>
                  </a:moveTo>
                  <a:lnTo>
                    <a:pt x="22499" y="6223"/>
                  </a:lnTo>
                  <a:lnTo>
                    <a:pt x="22350" y="6044"/>
                  </a:lnTo>
                  <a:lnTo>
                    <a:pt x="22230" y="5894"/>
                  </a:lnTo>
                  <a:lnTo>
                    <a:pt x="22140" y="5685"/>
                  </a:lnTo>
                  <a:lnTo>
                    <a:pt x="22080" y="5475"/>
                  </a:lnTo>
                  <a:lnTo>
                    <a:pt x="22050" y="5266"/>
                  </a:lnTo>
                  <a:lnTo>
                    <a:pt x="22020" y="5057"/>
                  </a:lnTo>
                  <a:lnTo>
                    <a:pt x="22020" y="4638"/>
                  </a:lnTo>
                  <a:lnTo>
                    <a:pt x="22020" y="4638"/>
                  </a:lnTo>
                  <a:lnTo>
                    <a:pt x="22080" y="4309"/>
                  </a:lnTo>
                  <a:lnTo>
                    <a:pt x="22110" y="3950"/>
                  </a:lnTo>
                  <a:lnTo>
                    <a:pt x="22140" y="3621"/>
                  </a:lnTo>
                  <a:lnTo>
                    <a:pt x="22140" y="3441"/>
                  </a:lnTo>
                  <a:lnTo>
                    <a:pt x="22080" y="3291"/>
                  </a:lnTo>
                  <a:lnTo>
                    <a:pt x="22080" y="3291"/>
                  </a:lnTo>
                  <a:lnTo>
                    <a:pt x="21991" y="3022"/>
                  </a:lnTo>
                  <a:lnTo>
                    <a:pt x="21871" y="2783"/>
                  </a:lnTo>
                  <a:lnTo>
                    <a:pt x="21602" y="2304"/>
                  </a:lnTo>
                  <a:lnTo>
                    <a:pt x="21602" y="2304"/>
                  </a:lnTo>
                  <a:lnTo>
                    <a:pt x="20973" y="1048"/>
                  </a:lnTo>
                  <a:lnTo>
                    <a:pt x="20973" y="1048"/>
                  </a:lnTo>
                  <a:lnTo>
                    <a:pt x="20794" y="778"/>
                  </a:lnTo>
                  <a:lnTo>
                    <a:pt x="20584" y="539"/>
                  </a:lnTo>
                  <a:lnTo>
                    <a:pt x="20315" y="330"/>
                  </a:lnTo>
                  <a:lnTo>
                    <a:pt x="20046" y="180"/>
                  </a:lnTo>
                  <a:lnTo>
                    <a:pt x="19747" y="60"/>
                  </a:lnTo>
                  <a:lnTo>
                    <a:pt x="19418" y="0"/>
                  </a:lnTo>
                  <a:lnTo>
                    <a:pt x="19088" y="0"/>
                  </a:lnTo>
                  <a:lnTo>
                    <a:pt x="18759" y="60"/>
                  </a:lnTo>
                  <a:lnTo>
                    <a:pt x="18759" y="60"/>
                  </a:lnTo>
                  <a:lnTo>
                    <a:pt x="17832" y="270"/>
                  </a:lnTo>
                  <a:lnTo>
                    <a:pt x="17832" y="270"/>
                  </a:lnTo>
                  <a:lnTo>
                    <a:pt x="17802" y="569"/>
                  </a:lnTo>
                  <a:lnTo>
                    <a:pt x="17712" y="868"/>
                  </a:lnTo>
                  <a:lnTo>
                    <a:pt x="17712" y="868"/>
                  </a:lnTo>
                  <a:lnTo>
                    <a:pt x="17533" y="1197"/>
                  </a:lnTo>
                  <a:lnTo>
                    <a:pt x="17323" y="1466"/>
                  </a:lnTo>
                  <a:lnTo>
                    <a:pt x="17084" y="1706"/>
                  </a:lnTo>
                  <a:lnTo>
                    <a:pt x="16815" y="1945"/>
                  </a:lnTo>
                  <a:lnTo>
                    <a:pt x="16545" y="2125"/>
                  </a:lnTo>
                  <a:lnTo>
                    <a:pt x="16246" y="2274"/>
                  </a:lnTo>
                  <a:lnTo>
                    <a:pt x="15917" y="2394"/>
                  </a:lnTo>
                  <a:lnTo>
                    <a:pt x="15588" y="2484"/>
                  </a:lnTo>
                  <a:lnTo>
                    <a:pt x="15259" y="2543"/>
                  </a:lnTo>
                  <a:lnTo>
                    <a:pt x="14930" y="2543"/>
                  </a:lnTo>
                  <a:lnTo>
                    <a:pt x="14601" y="2543"/>
                  </a:lnTo>
                  <a:lnTo>
                    <a:pt x="14242" y="2484"/>
                  </a:lnTo>
                  <a:lnTo>
                    <a:pt x="13913" y="2394"/>
                  </a:lnTo>
                  <a:lnTo>
                    <a:pt x="13613" y="2274"/>
                  </a:lnTo>
                  <a:lnTo>
                    <a:pt x="13314" y="2095"/>
                  </a:lnTo>
                  <a:lnTo>
                    <a:pt x="13015" y="1885"/>
                  </a:lnTo>
                  <a:lnTo>
                    <a:pt x="13015" y="1885"/>
                  </a:lnTo>
                  <a:lnTo>
                    <a:pt x="12985" y="2125"/>
                  </a:lnTo>
                  <a:lnTo>
                    <a:pt x="12925" y="2334"/>
                  </a:lnTo>
                  <a:lnTo>
                    <a:pt x="12836" y="2543"/>
                  </a:lnTo>
                  <a:lnTo>
                    <a:pt x="12746" y="2753"/>
                  </a:lnTo>
                  <a:lnTo>
                    <a:pt x="12746" y="2753"/>
                  </a:lnTo>
                  <a:lnTo>
                    <a:pt x="12536" y="3022"/>
                  </a:lnTo>
                  <a:lnTo>
                    <a:pt x="12327" y="3261"/>
                  </a:lnTo>
                  <a:lnTo>
                    <a:pt x="12088" y="3471"/>
                  </a:lnTo>
                  <a:lnTo>
                    <a:pt x="11818" y="3650"/>
                  </a:lnTo>
                  <a:lnTo>
                    <a:pt x="11519" y="3800"/>
                  </a:lnTo>
                  <a:lnTo>
                    <a:pt x="11220" y="3890"/>
                  </a:lnTo>
                  <a:lnTo>
                    <a:pt x="10891" y="3950"/>
                  </a:lnTo>
                  <a:lnTo>
                    <a:pt x="10562" y="3980"/>
                  </a:lnTo>
                  <a:lnTo>
                    <a:pt x="10562" y="3980"/>
                  </a:lnTo>
                  <a:lnTo>
                    <a:pt x="10562" y="4339"/>
                  </a:lnTo>
                  <a:lnTo>
                    <a:pt x="10502" y="4727"/>
                  </a:lnTo>
                  <a:lnTo>
                    <a:pt x="10412" y="5086"/>
                  </a:lnTo>
                  <a:lnTo>
                    <a:pt x="10263" y="5416"/>
                  </a:lnTo>
                  <a:lnTo>
                    <a:pt x="10083" y="5745"/>
                  </a:lnTo>
                  <a:lnTo>
                    <a:pt x="9874" y="6074"/>
                  </a:lnTo>
                  <a:lnTo>
                    <a:pt x="9634" y="6373"/>
                  </a:lnTo>
                  <a:lnTo>
                    <a:pt x="9365" y="6642"/>
                  </a:lnTo>
                  <a:lnTo>
                    <a:pt x="9365" y="6642"/>
                  </a:lnTo>
                  <a:lnTo>
                    <a:pt x="9066" y="6882"/>
                  </a:lnTo>
                  <a:lnTo>
                    <a:pt x="8767" y="7091"/>
                  </a:lnTo>
                  <a:lnTo>
                    <a:pt x="8438" y="7300"/>
                  </a:lnTo>
                  <a:lnTo>
                    <a:pt x="8108" y="7510"/>
                  </a:lnTo>
                  <a:lnTo>
                    <a:pt x="7450" y="7839"/>
                  </a:lnTo>
                  <a:lnTo>
                    <a:pt x="6762" y="8168"/>
                  </a:lnTo>
                  <a:lnTo>
                    <a:pt x="6762" y="8168"/>
                  </a:lnTo>
                  <a:lnTo>
                    <a:pt x="6463" y="8318"/>
                  </a:lnTo>
                  <a:lnTo>
                    <a:pt x="6463" y="8318"/>
                  </a:lnTo>
                  <a:lnTo>
                    <a:pt x="6343" y="8617"/>
                  </a:lnTo>
                  <a:lnTo>
                    <a:pt x="6283" y="8886"/>
                  </a:lnTo>
                  <a:lnTo>
                    <a:pt x="6224" y="9215"/>
                  </a:lnTo>
                  <a:lnTo>
                    <a:pt x="6164" y="9544"/>
                  </a:lnTo>
                  <a:lnTo>
                    <a:pt x="6134" y="10352"/>
                  </a:lnTo>
                  <a:lnTo>
                    <a:pt x="6134" y="11369"/>
                  </a:lnTo>
                  <a:lnTo>
                    <a:pt x="6134" y="11369"/>
                  </a:lnTo>
                  <a:lnTo>
                    <a:pt x="5087" y="11579"/>
                  </a:lnTo>
                  <a:lnTo>
                    <a:pt x="5087" y="11579"/>
                  </a:lnTo>
                  <a:lnTo>
                    <a:pt x="4758" y="11190"/>
                  </a:lnTo>
                  <a:lnTo>
                    <a:pt x="4428" y="10831"/>
                  </a:lnTo>
                  <a:lnTo>
                    <a:pt x="4099" y="10561"/>
                  </a:lnTo>
                  <a:lnTo>
                    <a:pt x="3770" y="10322"/>
                  </a:lnTo>
                  <a:lnTo>
                    <a:pt x="3441" y="10173"/>
                  </a:lnTo>
                  <a:lnTo>
                    <a:pt x="3112" y="10053"/>
                  </a:lnTo>
                  <a:lnTo>
                    <a:pt x="2783" y="9993"/>
                  </a:lnTo>
                  <a:lnTo>
                    <a:pt x="2454" y="9963"/>
                  </a:lnTo>
                  <a:lnTo>
                    <a:pt x="2125" y="9993"/>
                  </a:lnTo>
                  <a:lnTo>
                    <a:pt x="1826" y="10083"/>
                  </a:lnTo>
                  <a:lnTo>
                    <a:pt x="1556" y="10173"/>
                  </a:lnTo>
                  <a:lnTo>
                    <a:pt x="1287" y="10352"/>
                  </a:lnTo>
                  <a:lnTo>
                    <a:pt x="1048" y="10532"/>
                  </a:lnTo>
                  <a:lnTo>
                    <a:pt x="808" y="10741"/>
                  </a:lnTo>
                  <a:lnTo>
                    <a:pt x="599" y="11010"/>
                  </a:lnTo>
                  <a:lnTo>
                    <a:pt x="419" y="11280"/>
                  </a:lnTo>
                  <a:lnTo>
                    <a:pt x="270" y="11579"/>
                  </a:lnTo>
                  <a:lnTo>
                    <a:pt x="150" y="11908"/>
                  </a:lnTo>
                  <a:lnTo>
                    <a:pt x="60" y="12267"/>
                  </a:lnTo>
                  <a:lnTo>
                    <a:pt x="30" y="12626"/>
                  </a:lnTo>
                  <a:lnTo>
                    <a:pt x="1" y="13015"/>
                  </a:lnTo>
                  <a:lnTo>
                    <a:pt x="30" y="13404"/>
                  </a:lnTo>
                  <a:lnTo>
                    <a:pt x="120" y="13823"/>
                  </a:lnTo>
                  <a:lnTo>
                    <a:pt x="240" y="14241"/>
                  </a:lnTo>
                  <a:lnTo>
                    <a:pt x="389" y="14660"/>
                  </a:lnTo>
                  <a:lnTo>
                    <a:pt x="599" y="15079"/>
                  </a:lnTo>
                  <a:lnTo>
                    <a:pt x="868" y="15498"/>
                  </a:lnTo>
                  <a:lnTo>
                    <a:pt x="1197" y="15947"/>
                  </a:lnTo>
                  <a:lnTo>
                    <a:pt x="1556" y="16366"/>
                  </a:lnTo>
                  <a:lnTo>
                    <a:pt x="2005" y="16755"/>
                  </a:lnTo>
                  <a:lnTo>
                    <a:pt x="2514" y="17173"/>
                  </a:lnTo>
                  <a:lnTo>
                    <a:pt x="3052" y="17562"/>
                  </a:lnTo>
                  <a:lnTo>
                    <a:pt x="3052" y="17562"/>
                  </a:lnTo>
                  <a:lnTo>
                    <a:pt x="3531" y="17862"/>
                  </a:lnTo>
                  <a:lnTo>
                    <a:pt x="3980" y="18101"/>
                  </a:lnTo>
                  <a:lnTo>
                    <a:pt x="4339" y="18250"/>
                  </a:lnTo>
                  <a:lnTo>
                    <a:pt x="4668" y="18370"/>
                  </a:lnTo>
                  <a:lnTo>
                    <a:pt x="4967" y="18460"/>
                  </a:lnTo>
                  <a:lnTo>
                    <a:pt x="5206" y="18490"/>
                  </a:lnTo>
                  <a:lnTo>
                    <a:pt x="5416" y="18490"/>
                  </a:lnTo>
                  <a:lnTo>
                    <a:pt x="5595" y="18460"/>
                  </a:lnTo>
                  <a:lnTo>
                    <a:pt x="5715" y="18400"/>
                  </a:lnTo>
                  <a:lnTo>
                    <a:pt x="5835" y="18340"/>
                  </a:lnTo>
                  <a:lnTo>
                    <a:pt x="5924" y="18280"/>
                  </a:lnTo>
                  <a:lnTo>
                    <a:pt x="5984" y="18191"/>
                  </a:lnTo>
                  <a:lnTo>
                    <a:pt x="6074" y="18071"/>
                  </a:lnTo>
                  <a:lnTo>
                    <a:pt x="6104" y="18041"/>
                  </a:lnTo>
                  <a:lnTo>
                    <a:pt x="6104" y="18041"/>
                  </a:lnTo>
                  <a:lnTo>
                    <a:pt x="6523" y="18639"/>
                  </a:lnTo>
                  <a:lnTo>
                    <a:pt x="6942" y="19268"/>
                  </a:lnTo>
                  <a:lnTo>
                    <a:pt x="7630" y="20494"/>
                  </a:lnTo>
                  <a:lnTo>
                    <a:pt x="8019" y="21063"/>
                  </a:lnTo>
                  <a:lnTo>
                    <a:pt x="8198" y="21302"/>
                  </a:lnTo>
                  <a:lnTo>
                    <a:pt x="8408" y="21541"/>
                  </a:lnTo>
                  <a:lnTo>
                    <a:pt x="8617" y="21751"/>
                  </a:lnTo>
                  <a:lnTo>
                    <a:pt x="8826" y="21930"/>
                  </a:lnTo>
                  <a:lnTo>
                    <a:pt x="9066" y="22080"/>
                  </a:lnTo>
                  <a:lnTo>
                    <a:pt x="9335" y="22170"/>
                  </a:lnTo>
                  <a:lnTo>
                    <a:pt x="9335" y="22170"/>
                  </a:lnTo>
                  <a:lnTo>
                    <a:pt x="10472" y="22589"/>
                  </a:lnTo>
                  <a:lnTo>
                    <a:pt x="11699" y="22977"/>
                  </a:lnTo>
                  <a:lnTo>
                    <a:pt x="12985" y="23366"/>
                  </a:lnTo>
                  <a:lnTo>
                    <a:pt x="14331" y="23755"/>
                  </a:lnTo>
                  <a:lnTo>
                    <a:pt x="15827" y="24144"/>
                  </a:lnTo>
                  <a:lnTo>
                    <a:pt x="17383" y="24503"/>
                  </a:lnTo>
                  <a:lnTo>
                    <a:pt x="19088" y="24862"/>
                  </a:lnTo>
                  <a:lnTo>
                    <a:pt x="20913" y="25251"/>
                  </a:lnTo>
                  <a:lnTo>
                    <a:pt x="20913" y="25251"/>
                  </a:lnTo>
                  <a:lnTo>
                    <a:pt x="21302" y="25281"/>
                  </a:lnTo>
                  <a:lnTo>
                    <a:pt x="21721" y="25281"/>
                  </a:lnTo>
                  <a:lnTo>
                    <a:pt x="22110" y="25221"/>
                  </a:lnTo>
                  <a:lnTo>
                    <a:pt x="22499" y="25102"/>
                  </a:lnTo>
                  <a:lnTo>
                    <a:pt x="22858" y="24952"/>
                  </a:lnTo>
                  <a:lnTo>
                    <a:pt x="23008" y="24832"/>
                  </a:lnTo>
                  <a:lnTo>
                    <a:pt x="23157" y="24713"/>
                  </a:lnTo>
                  <a:lnTo>
                    <a:pt x="23277" y="24593"/>
                  </a:lnTo>
                  <a:lnTo>
                    <a:pt x="23397" y="24473"/>
                  </a:lnTo>
                  <a:lnTo>
                    <a:pt x="23516" y="24294"/>
                  </a:lnTo>
                  <a:lnTo>
                    <a:pt x="23576" y="24144"/>
                  </a:lnTo>
                  <a:lnTo>
                    <a:pt x="23576" y="24144"/>
                  </a:lnTo>
                  <a:lnTo>
                    <a:pt x="23606" y="23785"/>
                  </a:lnTo>
                  <a:lnTo>
                    <a:pt x="23636" y="23037"/>
                  </a:lnTo>
                  <a:lnTo>
                    <a:pt x="23726" y="20764"/>
                  </a:lnTo>
                  <a:lnTo>
                    <a:pt x="23756" y="19507"/>
                  </a:lnTo>
                  <a:lnTo>
                    <a:pt x="23816" y="18370"/>
                  </a:lnTo>
                  <a:lnTo>
                    <a:pt x="23905" y="17443"/>
                  </a:lnTo>
                  <a:lnTo>
                    <a:pt x="23935" y="17114"/>
                  </a:lnTo>
                  <a:lnTo>
                    <a:pt x="23995" y="16904"/>
                  </a:lnTo>
                  <a:lnTo>
                    <a:pt x="23995" y="16904"/>
                  </a:lnTo>
                  <a:lnTo>
                    <a:pt x="24264" y="16755"/>
                  </a:lnTo>
                  <a:lnTo>
                    <a:pt x="24623" y="16575"/>
                  </a:lnTo>
                  <a:lnTo>
                    <a:pt x="25042" y="16336"/>
                  </a:lnTo>
                  <a:lnTo>
                    <a:pt x="25491" y="16066"/>
                  </a:lnTo>
                  <a:lnTo>
                    <a:pt x="25940" y="15737"/>
                  </a:lnTo>
                  <a:lnTo>
                    <a:pt x="26149" y="15528"/>
                  </a:lnTo>
                  <a:lnTo>
                    <a:pt x="26359" y="15318"/>
                  </a:lnTo>
                  <a:lnTo>
                    <a:pt x="26538" y="15109"/>
                  </a:lnTo>
                  <a:lnTo>
                    <a:pt x="26718" y="14870"/>
                  </a:lnTo>
                  <a:lnTo>
                    <a:pt x="26867" y="14600"/>
                  </a:lnTo>
                  <a:lnTo>
                    <a:pt x="26987" y="14331"/>
                  </a:lnTo>
                  <a:lnTo>
                    <a:pt x="27077" y="14002"/>
                  </a:lnTo>
                  <a:lnTo>
                    <a:pt x="27136" y="13673"/>
                  </a:lnTo>
                  <a:lnTo>
                    <a:pt x="27166" y="13344"/>
                  </a:lnTo>
                  <a:lnTo>
                    <a:pt x="27166" y="12955"/>
                  </a:lnTo>
                  <a:lnTo>
                    <a:pt x="27107" y="12566"/>
                  </a:lnTo>
                  <a:lnTo>
                    <a:pt x="26987" y="12117"/>
                  </a:lnTo>
                  <a:lnTo>
                    <a:pt x="26837" y="11668"/>
                  </a:lnTo>
                  <a:lnTo>
                    <a:pt x="26628" y="11190"/>
                  </a:lnTo>
                  <a:lnTo>
                    <a:pt x="26359" y="10681"/>
                  </a:lnTo>
                  <a:lnTo>
                    <a:pt x="26030" y="10143"/>
                  </a:lnTo>
                  <a:lnTo>
                    <a:pt x="25611" y="9574"/>
                  </a:lnTo>
                  <a:lnTo>
                    <a:pt x="25132" y="8976"/>
                  </a:lnTo>
                  <a:lnTo>
                    <a:pt x="24593" y="8318"/>
                  </a:lnTo>
                  <a:lnTo>
                    <a:pt x="23995" y="7659"/>
                  </a:lnTo>
                  <a:lnTo>
                    <a:pt x="23277" y="6971"/>
                  </a:lnTo>
                  <a:lnTo>
                    <a:pt x="22499" y="62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2" name="Google Shape;6422;p61"/>
            <p:cNvSpPr/>
            <p:nvPr/>
          </p:nvSpPr>
          <p:spPr>
            <a:xfrm>
              <a:off x="1197750" y="2878425"/>
              <a:ext cx="2250" cy="8250"/>
            </a:xfrm>
            <a:custGeom>
              <a:avLst/>
              <a:gdLst/>
              <a:ahLst/>
              <a:cxnLst/>
              <a:rect l="l" t="t" r="r" b="b"/>
              <a:pathLst>
                <a:path w="90" h="330" extrusionOk="0">
                  <a:moveTo>
                    <a:pt x="60" y="30"/>
                  </a:moveTo>
                  <a:lnTo>
                    <a:pt x="60" y="30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60" y="30"/>
                  </a:lnTo>
                  <a:close/>
                  <a:moveTo>
                    <a:pt x="60" y="30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close/>
                  <a:moveTo>
                    <a:pt x="60" y="30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close/>
                  <a:moveTo>
                    <a:pt x="60" y="30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close/>
                  <a:moveTo>
                    <a:pt x="60" y="30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close/>
                  <a:moveTo>
                    <a:pt x="60" y="30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close/>
                  <a:moveTo>
                    <a:pt x="90" y="0"/>
                  </a:moveTo>
                  <a:lnTo>
                    <a:pt x="90" y="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90" y="0"/>
                  </a:lnTo>
                  <a:close/>
                  <a:moveTo>
                    <a:pt x="90" y="0"/>
                  </a:moveTo>
                  <a:lnTo>
                    <a:pt x="90" y="0"/>
                  </a:lnTo>
                  <a:lnTo>
                    <a:pt x="90" y="0"/>
                  </a:lnTo>
                  <a:close/>
                  <a:moveTo>
                    <a:pt x="90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close/>
                  <a:moveTo>
                    <a:pt x="90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close/>
                  <a:moveTo>
                    <a:pt x="90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6A5D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3" name="Google Shape;6423;p61"/>
            <p:cNvSpPr/>
            <p:nvPr/>
          </p:nvSpPr>
          <p:spPr>
            <a:xfrm>
              <a:off x="1197750" y="2879175"/>
              <a:ext cx="1525" cy="7500"/>
            </a:xfrm>
            <a:custGeom>
              <a:avLst/>
              <a:gdLst/>
              <a:ahLst/>
              <a:cxnLst/>
              <a:rect l="l" t="t" r="r" b="b"/>
              <a:pathLst>
                <a:path w="61" h="300" fill="none" extrusionOk="0">
                  <a:moveTo>
                    <a:pt x="60" y="0"/>
                  </a:moveTo>
                  <a:lnTo>
                    <a:pt x="60" y="0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4" name="Google Shape;6424;p61"/>
            <p:cNvSpPr/>
            <p:nvPr/>
          </p:nvSpPr>
          <p:spPr>
            <a:xfrm>
              <a:off x="1199250" y="287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5" name="Google Shape;6425;p61"/>
            <p:cNvSpPr/>
            <p:nvPr/>
          </p:nvSpPr>
          <p:spPr>
            <a:xfrm>
              <a:off x="1199250" y="287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6" name="Google Shape;6426;p61"/>
            <p:cNvSpPr/>
            <p:nvPr/>
          </p:nvSpPr>
          <p:spPr>
            <a:xfrm>
              <a:off x="1199250" y="287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7" name="Google Shape;6427;p61"/>
            <p:cNvSpPr/>
            <p:nvPr/>
          </p:nvSpPr>
          <p:spPr>
            <a:xfrm>
              <a:off x="1199250" y="287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8" name="Google Shape;6428;p61"/>
            <p:cNvSpPr/>
            <p:nvPr/>
          </p:nvSpPr>
          <p:spPr>
            <a:xfrm>
              <a:off x="1199250" y="287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9" name="Google Shape;6429;p61"/>
            <p:cNvSpPr/>
            <p:nvPr/>
          </p:nvSpPr>
          <p:spPr>
            <a:xfrm>
              <a:off x="1199250" y="2878425"/>
              <a:ext cx="750" cy="775"/>
            </a:xfrm>
            <a:custGeom>
              <a:avLst/>
              <a:gdLst/>
              <a:ahLst/>
              <a:cxnLst/>
              <a:rect l="l" t="t" r="r" b="b"/>
              <a:pathLst>
                <a:path w="30" h="31" fill="none" extrusionOk="0">
                  <a:moveTo>
                    <a:pt x="30" y="0"/>
                  </a:moveTo>
                  <a:lnTo>
                    <a:pt x="3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0" name="Google Shape;6430;p61"/>
            <p:cNvSpPr/>
            <p:nvPr/>
          </p:nvSpPr>
          <p:spPr>
            <a:xfrm>
              <a:off x="1199975" y="287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1" name="Google Shape;6431;p61"/>
            <p:cNvSpPr/>
            <p:nvPr/>
          </p:nvSpPr>
          <p:spPr>
            <a:xfrm>
              <a:off x="1199975" y="287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2" name="Google Shape;6432;p61"/>
            <p:cNvSpPr/>
            <p:nvPr/>
          </p:nvSpPr>
          <p:spPr>
            <a:xfrm>
              <a:off x="1199975" y="287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3" name="Google Shape;6433;p61"/>
            <p:cNvSpPr/>
            <p:nvPr/>
          </p:nvSpPr>
          <p:spPr>
            <a:xfrm>
              <a:off x="1199975" y="287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4" name="Google Shape;6434;p61"/>
            <p:cNvSpPr/>
            <p:nvPr/>
          </p:nvSpPr>
          <p:spPr>
            <a:xfrm>
              <a:off x="1185775" y="2755750"/>
              <a:ext cx="92775" cy="130925"/>
            </a:xfrm>
            <a:custGeom>
              <a:avLst/>
              <a:gdLst/>
              <a:ahLst/>
              <a:cxnLst/>
              <a:rect l="l" t="t" r="r" b="b"/>
              <a:pathLst>
                <a:path w="3711" h="5237" extrusionOk="0">
                  <a:moveTo>
                    <a:pt x="3471" y="1"/>
                  </a:moveTo>
                  <a:lnTo>
                    <a:pt x="3441" y="330"/>
                  </a:lnTo>
                  <a:lnTo>
                    <a:pt x="3411" y="659"/>
                  </a:lnTo>
                  <a:lnTo>
                    <a:pt x="3351" y="988"/>
                  </a:lnTo>
                  <a:lnTo>
                    <a:pt x="3262" y="1317"/>
                  </a:lnTo>
                  <a:lnTo>
                    <a:pt x="3142" y="1616"/>
                  </a:lnTo>
                  <a:lnTo>
                    <a:pt x="3022" y="1915"/>
                  </a:lnTo>
                  <a:lnTo>
                    <a:pt x="2873" y="2215"/>
                  </a:lnTo>
                  <a:lnTo>
                    <a:pt x="2693" y="2484"/>
                  </a:lnTo>
                  <a:lnTo>
                    <a:pt x="2484" y="2753"/>
                  </a:lnTo>
                  <a:lnTo>
                    <a:pt x="2244" y="3022"/>
                  </a:lnTo>
                  <a:lnTo>
                    <a:pt x="2005" y="3262"/>
                  </a:lnTo>
                  <a:lnTo>
                    <a:pt x="1736" y="3471"/>
                  </a:lnTo>
                  <a:lnTo>
                    <a:pt x="1407" y="3681"/>
                  </a:lnTo>
                  <a:lnTo>
                    <a:pt x="1078" y="3860"/>
                  </a:lnTo>
                  <a:lnTo>
                    <a:pt x="719" y="4040"/>
                  </a:lnTo>
                  <a:lnTo>
                    <a:pt x="300" y="4159"/>
                  </a:lnTo>
                  <a:lnTo>
                    <a:pt x="210" y="4189"/>
                  </a:lnTo>
                  <a:lnTo>
                    <a:pt x="150" y="4249"/>
                  </a:lnTo>
                  <a:lnTo>
                    <a:pt x="60" y="4369"/>
                  </a:lnTo>
                  <a:lnTo>
                    <a:pt x="1" y="4548"/>
                  </a:lnTo>
                  <a:lnTo>
                    <a:pt x="1" y="4728"/>
                  </a:lnTo>
                  <a:lnTo>
                    <a:pt x="60" y="4877"/>
                  </a:lnTo>
                  <a:lnTo>
                    <a:pt x="150" y="5057"/>
                  </a:lnTo>
                  <a:lnTo>
                    <a:pt x="300" y="5176"/>
                  </a:lnTo>
                  <a:lnTo>
                    <a:pt x="479" y="5236"/>
                  </a:lnTo>
                  <a:lnTo>
                    <a:pt x="539" y="4937"/>
                  </a:lnTo>
                  <a:lnTo>
                    <a:pt x="569" y="4907"/>
                  </a:lnTo>
                  <a:lnTo>
                    <a:pt x="988" y="4698"/>
                  </a:lnTo>
                  <a:lnTo>
                    <a:pt x="1556" y="4399"/>
                  </a:lnTo>
                  <a:lnTo>
                    <a:pt x="1855" y="4189"/>
                  </a:lnTo>
                  <a:lnTo>
                    <a:pt x="2155" y="4010"/>
                  </a:lnTo>
                  <a:lnTo>
                    <a:pt x="2454" y="3770"/>
                  </a:lnTo>
                  <a:lnTo>
                    <a:pt x="2753" y="3501"/>
                  </a:lnTo>
                  <a:lnTo>
                    <a:pt x="3022" y="3202"/>
                  </a:lnTo>
                  <a:lnTo>
                    <a:pt x="3262" y="2873"/>
                  </a:lnTo>
                  <a:lnTo>
                    <a:pt x="3471" y="2514"/>
                  </a:lnTo>
                  <a:lnTo>
                    <a:pt x="3621" y="2095"/>
                  </a:lnTo>
                  <a:lnTo>
                    <a:pt x="3651" y="1856"/>
                  </a:lnTo>
                  <a:lnTo>
                    <a:pt x="3710" y="1646"/>
                  </a:lnTo>
                  <a:lnTo>
                    <a:pt x="3710" y="1407"/>
                  </a:lnTo>
                  <a:lnTo>
                    <a:pt x="3710" y="1138"/>
                  </a:lnTo>
                  <a:lnTo>
                    <a:pt x="3680" y="868"/>
                  </a:lnTo>
                  <a:lnTo>
                    <a:pt x="3651" y="599"/>
                  </a:lnTo>
                  <a:lnTo>
                    <a:pt x="3561" y="300"/>
                  </a:lnTo>
                  <a:lnTo>
                    <a:pt x="3471" y="1"/>
                  </a:lnTo>
                  <a:close/>
                </a:path>
              </a:pathLst>
            </a:custGeom>
            <a:solidFill>
              <a:srgbClr val="9A5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5" name="Google Shape;6435;p61"/>
            <p:cNvSpPr/>
            <p:nvPr/>
          </p:nvSpPr>
          <p:spPr>
            <a:xfrm>
              <a:off x="1185775" y="2755750"/>
              <a:ext cx="92775" cy="130925"/>
            </a:xfrm>
            <a:custGeom>
              <a:avLst/>
              <a:gdLst/>
              <a:ahLst/>
              <a:cxnLst/>
              <a:rect l="l" t="t" r="r" b="b"/>
              <a:pathLst>
                <a:path w="3711" h="5237" fill="none" extrusionOk="0">
                  <a:moveTo>
                    <a:pt x="3471" y="1"/>
                  </a:moveTo>
                  <a:lnTo>
                    <a:pt x="3471" y="1"/>
                  </a:lnTo>
                  <a:lnTo>
                    <a:pt x="3441" y="330"/>
                  </a:lnTo>
                  <a:lnTo>
                    <a:pt x="3411" y="659"/>
                  </a:lnTo>
                  <a:lnTo>
                    <a:pt x="3351" y="988"/>
                  </a:lnTo>
                  <a:lnTo>
                    <a:pt x="3262" y="1317"/>
                  </a:lnTo>
                  <a:lnTo>
                    <a:pt x="3142" y="1616"/>
                  </a:lnTo>
                  <a:lnTo>
                    <a:pt x="3022" y="1915"/>
                  </a:lnTo>
                  <a:lnTo>
                    <a:pt x="2873" y="2215"/>
                  </a:lnTo>
                  <a:lnTo>
                    <a:pt x="2693" y="2484"/>
                  </a:lnTo>
                  <a:lnTo>
                    <a:pt x="2484" y="2753"/>
                  </a:lnTo>
                  <a:lnTo>
                    <a:pt x="2244" y="3022"/>
                  </a:lnTo>
                  <a:lnTo>
                    <a:pt x="2005" y="3262"/>
                  </a:lnTo>
                  <a:lnTo>
                    <a:pt x="1736" y="3471"/>
                  </a:lnTo>
                  <a:lnTo>
                    <a:pt x="1407" y="3681"/>
                  </a:lnTo>
                  <a:lnTo>
                    <a:pt x="1078" y="3860"/>
                  </a:lnTo>
                  <a:lnTo>
                    <a:pt x="719" y="4040"/>
                  </a:lnTo>
                  <a:lnTo>
                    <a:pt x="300" y="4159"/>
                  </a:lnTo>
                  <a:lnTo>
                    <a:pt x="300" y="4159"/>
                  </a:lnTo>
                  <a:lnTo>
                    <a:pt x="210" y="4189"/>
                  </a:lnTo>
                  <a:lnTo>
                    <a:pt x="150" y="4249"/>
                  </a:lnTo>
                  <a:lnTo>
                    <a:pt x="60" y="4369"/>
                  </a:lnTo>
                  <a:lnTo>
                    <a:pt x="1" y="4548"/>
                  </a:lnTo>
                  <a:lnTo>
                    <a:pt x="1" y="4728"/>
                  </a:lnTo>
                  <a:lnTo>
                    <a:pt x="60" y="4877"/>
                  </a:lnTo>
                  <a:lnTo>
                    <a:pt x="150" y="5057"/>
                  </a:lnTo>
                  <a:lnTo>
                    <a:pt x="300" y="5176"/>
                  </a:lnTo>
                  <a:lnTo>
                    <a:pt x="479" y="5236"/>
                  </a:lnTo>
                  <a:lnTo>
                    <a:pt x="479" y="5236"/>
                  </a:lnTo>
                  <a:lnTo>
                    <a:pt x="479" y="5236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39" y="493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569" y="4907"/>
                  </a:lnTo>
                  <a:lnTo>
                    <a:pt x="988" y="4698"/>
                  </a:lnTo>
                  <a:lnTo>
                    <a:pt x="1556" y="4399"/>
                  </a:lnTo>
                  <a:lnTo>
                    <a:pt x="1855" y="4189"/>
                  </a:lnTo>
                  <a:lnTo>
                    <a:pt x="2155" y="4010"/>
                  </a:lnTo>
                  <a:lnTo>
                    <a:pt x="2454" y="3770"/>
                  </a:lnTo>
                  <a:lnTo>
                    <a:pt x="2753" y="3501"/>
                  </a:lnTo>
                  <a:lnTo>
                    <a:pt x="3022" y="3202"/>
                  </a:lnTo>
                  <a:lnTo>
                    <a:pt x="3262" y="2873"/>
                  </a:lnTo>
                  <a:lnTo>
                    <a:pt x="3471" y="2514"/>
                  </a:lnTo>
                  <a:lnTo>
                    <a:pt x="3621" y="2095"/>
                  </a:lnTo>
                  <a:lnTo>
                    <a:pt x="3651" y="1856"/>
                  </a:lnTo>
                  <a:lnTo>
                    <a:pt x="3710" y="1646"/>
                  </a:lnTo>
                  <a:lnTo>
                    <a:pt x="3710" y="1407"/>
                  </a:lnTo>
                  <a:lnTo>
                    <a:pt x="3710" y="1138"/>
                  </a:lnTo>
                  <a:lnTo>
                    <a:pt x="3680" y="868"/>
                  </a:lnTo>
                  <a:lnTo>
                    <a:pt x="3651" y="599"/>
                  </a:lnTo>
                  <a:lnTo>
                    <a:pt x="3561" y="300"/>
                  </a:lnTo>
                  <a:lnTo>
                    <a:pt x="347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6" name="Google Shape;6436;p61"/>
            <p:cNvSpPr/>
            <p:nvPr/>
          </p:nvSpPr>
          <p:spPr>
            <a:xfrm>
              <a:off x="626300" y="2732575"/>
              <a:ext cx="99500" cy="66575"/>
            </a:xfrm>
            <a:custGeom>
              <a:avLst/>
              <a:gdLst/>
              <a:ahLst/>
              <a:cxnLst/>
              <a:rect l="l" t="t" r="r" b="b"/>
              <a:pathLst>
                <a:path w="3980" h="2663" extrusionOk="0">
                  <a:moveTo>
                    <a:pt x="1437" y="0"/>
                  </a:moveTo>
                  <a:lnTo>
                    <a:pt x="1108" y="60"/>
                  </a:lnTo>
                  <a:lnTo>
                    <a:pt x="808" y="150"/>
                  </a:lnTo>
                  <a:lnTo>
                    <a:pt x="509" y="329"/>
                  </a:lnTo>
                  <a:lnTo>
                    <a:pt x="390" y="449"/>
                  </a:lnTo>
                  <a:lnTo>
                    <a:pt x="300" y="569"/>
                  </a:lnTo>
                  <a:lnTo>
                    <a:pt x="180" y="688"/>
                  </a:lnTo>
                  <a:lnTo>
                    <a:pt x="120" y="838"/>
                  </a:lnTo>
                  <a:lnTo>
                    <a:pt x="60" y="1017"/>
                  </a:lnTo>
                  <a:lnTo>
                    <a:pt x="1" y="1197"/>
                  </a:lnTo>
                  <a:lnTo>
                    <a:pt x="1" y="1317"/>
                  </a:lnTo>
                  <a:lnTo>
                    <a:pt x="60" y="1406"/>
                  </a:lnTo>
                  <a:lnTo>
                    <a:pt x="150" y="1496"/>
                  </a:lnTo>
                  <a:lnTo>
                    <a:pt x="270" y="1526"/>
                  </a:lnTo>
                  <a:lnTo>
                    <a:pt x="390" y="1526"/>
                  </a:lnTo>
                  <a:lnTo>
                    <a:pt x="479" y="1466"/>
                  </a:lnTo>
                  <a:lnTo>
                    <a:pt x="569" y="1376"/>
                  </a:lnTo>
                  <a:lnTo>
                    <a:pt x="599" y="1257"/>
                  </a:lnTo>
                  <a:lnTo>
                    <a:pt x="689" y="1047"/>
                  </a:lnTo>
                  <a:lnTo>
                    <a:pt x="808" y="898"/>
                  </a:lnTo>
                  <a:lnTo>
                    <a:pt x="958" y="748"/>
                  </a:lnTo>
                  <a:lnTo>
                    <a:pt x="1167" y="658"/>
                  </a:lnTo>
                  <a:lnTo>
                    <a:pt x="1377" y="599"/>
                  </a:lnTo>
                  <a:lnTo>
                    <a:pt x="1616" y="599"/>
                  </a:lnTo>
                  <a:lnTo>
                    <a:pt x="1856" y="628"/>
                  </a:lnTo>
                  <a:lnTo>
                    <a:pt x="2095" y="718"/>
                  </a:lnTo>
                  <a:lnTo>
                    <a:pt x="2334" y="868"/>
                  </a:lnTo>
                  <a:lnTo>
                    <a:pt x="2574" y="1047"/>
                  </a:lnTo>
                  <a:lnTo>
                    <a:pt x="2753" y="1227"/>
                  </a:lnTo>
                  <a:lnTo>
                    <a:pt x="2933" y="1466"/>
                  </a:lnTo>
                  <a:lnTo>
                    <a:pt x="3052" y="1706"/>
                  </a:lnTo>
                  <a:lnTo>
                    <a:pt x="3202" y="1975"/>
                  </a:lnTo>
                  <a:lnTo>
                    <a:pt x="3411" y="2483"/>
                  </a:lnTo>
                  <a:lnTo>
                    <a:pt x="3471" y="2603"/>
                  </a:lnTo>
                  <a:lnTo>
                    <a:pt x="3591" y="2633"/>
                  </a:lnTo>
                  <a:lnTo>
                    <a:pt x="3681" y="2663"/>
                  </a:lnTo>
                  <a:lnTo>
                    <a:pt x="3800" y="2633"/>
                  </a:lnTo>
                  <a:lnTo>
                    <a:pt x="3890" y="2573"/>
                  </a:lnTo>
                  <a:lnTo>
                    <a:pt x="3950" y="2483"/>
                  </a:lnTo>
                  <a:lnTo>
                    <a:pt x="3980" y="2364"/>
                  </a:lnTo>
                  <a:lnTo>
                    <a:pt x="3980" y="2244"/>
                  </a:lnTo>
                  <a:lnTo>
                    <a:pt x="3830" y="1885"/>
                  </a:lnTo>
                  <a:lnTo>
                    <a:pt x="3681" y="1556"/>
                  </a:lnTo>
                  <a:lnTo>
                    <a:pt x="3471" y="1227"/>
                  </a:lnTo>
                  <a:lnTo>
                    <a:pt x="3262" y="928"/>
                  </a:lnTo>
                  <a:lnTo>
                    <a:pt x="3052" y="658"/>
                  </a:lnTo>
                  <a:lnTo>
                    <a:pt x="2753" y="419"/>
                  </a:lnTo>
                  <a:lnTo>
                    <a:pt x="2454" y="210"/>
                  </a:lnTo>
                  <a:lnTo>
                    <a:pt x="2125" y="90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8A4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7" name="Google Shape;6437;p61"/>
            <p:cNvSpPr/>
            <p:nvPr/>
          </p:nvSpPr>
          <p:spPr>
            <a:xfrm>
              <a:off x="974100" y="2565025"/>
              <a:ext cx="146625" cy="95025"/>
            </a:xfrm>
            <a:custGeom>
              <a:avLst/>
              <a:gdLst/>
              <a:ahLst/>
              <a:cxnLst/>
              <a:rect l="l" t="t" r="r" b="b"/>
              <a:pathLst>
                <a:path w="5865" h="3801" extrusionOk="0">
                  <a:moveTo>
                    <a:pt x="5326" y="1"/>
                  </a:moveTo>
                  <a:lnTo>
                    <a:pt x="4608" y="210"/>
                  </a:lnTo>
                  <a:lnTo>
                    <a:pt x="3920" y="479"/>
                  </a:lnTo>
                  <a:lnTo>
                    <a:pt x="3232" y="808"/>
                  </a:lnTo>
                  <a:lnTo>
                    <a:pt x="2544" y="1137"/>
                  </a:lnTo>
                  <a:lnTo>
                    <a:pt x="1915" y="1556"/>
                  </a:lnTo>
                  <a:lnTo>
                    <a:pt x="1317" y="1975"/>
                  </a:lnTo>
                  <a:lnTo>
                    <a:pt x="719" y="2484"/>
                  </a:lnTo>
                  <a:lnTo>
                    <a:pt x="180" y="2992"/>
                  </a:lnTo>
                  <a:lnTo>
                    <a:pt x="60" y="3142"/>
                  </a:lnTo>
                  <a:lnTo>
                    <a:pt x="1" y="3292"/>
                  </a:lnTo>
                  <a:lnTo>
                    <a:pt x="31" y="3471"/>
                  </a:lnTo>
                  <a:lnTo>
                    <a:pt x="60" y="3561"/>
                  </a:lnTo>
                  <a:lnTo>
                    <a:pt x="120" y="3621"/>
                  </a:lnTo>
                  <a:lnTo>
                    <a:pt x="240" y="3740"/>
                  </a:lnTo>
                  <a:lnTo>
                    <a:pt x="419" y="3800"/>
                  </a:lnTo>
                  <a:lnTo>
                    <a:pt x="599" y="3800"/>
                  </a:lnTo>
                  <a:lnTo>
                    <a:pt x="689" y="3740"/>
                  </a:lnTo>
                  <a:lnTo>
                    <a:pt x="749" y="3710"/>
                  </a:lnTo>
                  <a:lnTo>
                    <a:pt x="1257" y="3202"/>
                  </a:lnTo>
                  <a:lnTo>
                    <a:pt x="1796" y="2783"/>
                  </a:lnTo>
                  <a:lnTo>
                    <a:pt x="2334" y="2364"/>
                  </a:lnTo>
                  <a:lnTo>
                    <a:pt x="2933" y="1975"/>
                  </a:lnTo>
                  <a:lnTo>
                    <a:pt x="3531" y="1646"/>
                  </a:lnTo>
                  <a:lnTo>
                    <a:pt x="4159" y="1347"/>
                  </a:lnTo>
                  <a:lnTo>
                    <a:pt x="4817" y="1108"/>
                  </a:lnTo>
                  <a:lnTo>
                    <a:pt x="5476" y="898"/>
                  </a:lnTo>
                  <a:lnTo>
                    <a:pt x="5655" y="838"/>
                  </a:lnTo>
                  <a:lnTo>
                    <a:pt x="5775" y="719"/>
                  </a:lnTo>
                  <a:lnTo>
                    <a:pt x="5865" y="569"/>
                  </a:lnTo>
                  <a:lnTo>
                    <a:pt x="5865" y="479"/>
                  </a:lnTo>
                  <a:lnTo>
                    <a:pt x="5865" y="389"/>
                  </a:lnTo>
                  <a:lnTo>
                    <a:pt x="5805" y="210"/>
                  </a:lnTo>
                  <a:lnTo>
                    <a:pt x="5685" y="90"/>
                  </a:lnTo>
                  <a:lnTo>
                    <a:pt x="5595" y="30"/>
                  </a:lnTo>
                  <a:lnTo>
                    <a:pt x="55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8" name="Google Shape;6438;p61"/>
            <p:cNvSpPr/>
            <p:nvPr/>
          </p:nvSpPr>
          <p:spPr>
            <a:xfrm>
              <a:off x="1024975" y="2641325"/>
              <a:ext cx="102475" cy="50875"/>
            </a:xfrm>
            <a:custGeom>
              <a:avLst/>
              <a:gdLst/>
              <a:ahLst/>
              <a:cxnLst/>
              <a:rect l="l" t="t" r="r" b="b"/>
              <a:pathLst>
                <a:path w="4099" h="2035" extrusionOk="0">
                  <a:moveTo>
                    <a:pt x="3740" y="0"/>
                  </a:moveTo>
                  <a:lnTo>
                    <a:pt x="3620" y="30"/>
                  </a:lnTo>
                  <a:lnTo>
                    <a:pt x="3530" y="120"/>
                  </a:lnTo>
                  <a:lnTo>
                    <a:pt x="3501" y="240"/>
                  </a:lnTo>
                  <a:lnTo>
                    <a:pt x="3501" y="359"/>
                  </a:lnTo>
                  <a:lnTo>
                    <a:pt x="3471" y="449"/>
                  </a:lnTo>
                  <a:lnTo>
                    <a:pt x="3441" y="539"/>
                  </a:lnTo>
                  <a:lnTo>
                    <a:pt x="3351" y="688"/>
                  </a:lnTo>
                  <a:lnTo>
                    <a:pt x="3201" y="808"/>
                  </a:lnTo>
                  <a:lnTo>
                    <a:pt x="3052" y="898"/>
                  </a:lnTo>
                  <a:lnTo>
                    <a:pt x="2633" y="1077"/>
                  </a:lnTo>
                  <a:lnTo>
                    <a:pt x="2184" y="1227"/>
                  </a:lnTo>
                  <a:lnTo>
                    <a:pt x="1735" y="1346"/>
                  </a:lnTo>
                  <a:lnTo>
                    <a:pt x="1257" y="1406"/>
                  </a:lnTo>
                  <a:lnTo>
                    <a:pt x="778" y="1436"/>
                  </a:lnTo>
                  <a:lnTo>
                    <a:pt x="329" y="1406"/>
                  </a:lnTo>
                  <a:lnTo>
                    <a:pt x="180" y="1436"/>
                  </a:lnTo>
                  <a:lnTo>
                    <a:pt x="90" y="1496"/>
                  </a:lnTo>
                  <a:lnTo>
                    <a:pt x="30" y="1586"/>
                  </a:lnTo>
                  <a:lnTo>
                    <a:pt x="0" y="1706"/>
                  </a:lnTo>
                  <a:lnTo>
                    <a:pt x="0" y="1795"/>
                  </a:lnTo>
                  <a:lnTo>
                    <a:pt x="30" y="1915"/>
                  </a:lnTo>
                  <a:lnTo>
                    <a:pt x="120" y="1975"/>
                  </a:lnTo>
                  <a:lnTo>
                    <a:pt x="239" y="2005"/>
                  </a:lnTo>
                  <a:lnTo>
                    <a:pt x="838" y="2035"/>
                  </a:lnTo>
                  <a:lnTo>
                    <a:pt x="1436" y="2005"/>
                  </a:lnTo>
                  <a:lnTo>
                    <a:pt x="2035" y="1885"/>
                  </a:lnTo>
                  <a:lnTo>
                    <a:pt x="2603" y="1735"/>
                  </a:lnTo>
                  <a:lnTo>
                    <a:pt x="2872" y="1646"/>
                  </a:lnTo>
                  <a:lnTo>
                    <a:pt x="3142" y="1526"/>
                  </a:lnTo>
                  <a:lnTo>
                    <a:pt x="3381" y="1376"/>
                  </a:lnTo>
                  <a:lnTo>
                    <a:pt x="3620" y="1227"/>
                  </a:lnTo>
                  <a:lnTo>
                    <a:pt x="3830" y="1047"/>
                  </a:lnTo>
                  <a:lnTo>
                    <a:pt x="3979" y="808"/>
                  </a:lnTo>
                  <a:lnTo>
                    <a:pt x="4039" y="688"/>
                  </a:lnTo>
                  <a:lnTo>
                    <a:pt x="4069" y="539"/>
                  </a:lnTo>
                  <a:lnTo>
                    <a:pt x="4099" y="419"/>
                  </a:lnTo>
                  <a:lnTo>
                    <a:pt x="4099" y="240"/>
                  </a:lnTo>
                  <a:lnTo>
                    <a:pt x="4039" y="150"/>
                  </a:lnTo>
                  <a:lnTo>
                    <a:pt x="3979" y="60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9" name="Google Shape;6439;p61"/>
            <p:cNvSpPr/>
            <p:nvPr/>
          </p:nvSpPr>
          <p:spPr>
            <a:xfrm>
              <a:off x="1043675" y="2946475"/>
              <a:ext cx="124175" cy="23975"/>
            </a:xfrm>
            <a:custGeom>
              <a:avLst/>
              <a:gdLst/>
              <a:ahLst/>
              <a:cxnLst/>
              <a:rect l="l" t="t" r="r" b="b"/>
              <a:pathLst>
                <a:path w="4967" h="959" extrusionOk="0">
                  <a:moveTo>
                    <a:pt x="4637" y="1"/>
                  </a:moveTo>
                  <a:lnTo>
                    <a:pt x="4099" y="120"/>
                  </a:lnTo>
                  <a:lnTo>
                    <a:pt x="3560" y="210"/>
                  </a:lnTo>
                  <a:lnTo>
                    <a:pt x="3022" y="270"/>
                  </a:lnTo>
                  <a:lnTo>
                    <a:pt x="2483" y="330"/>
                  </a:lnTo>
                  <a:lnTo>
                    <a:pt x="1945" y="360"/>
                  </a:lnTo>
                  <a:lnTo>
                    <a:pt x="868" y="360"/>
                  </a:lnTo>
                  <a:lnTo>
                    <a:pt x="329" y="330"/>
                  </a:lnTo>
                  <a:lnTo>
                    <a:pt x="209" y="330"/>
                  </a:lnTo>
                  <a:lnTo>
                    <a:pt x="90" y="390"/>
                  </a:lnTo>
                  <a:lnTo>
                    <a:pt x="30" y="479"/>
                  </a:lnTo>
                  <a:lnTo>
                    <a:pt x="0" y="599"/>
                  </a:lnTo>
                  <a:lnTo>
                    <a:pt x="0" y="719"/>
                  </a:lnTo>
                  <a:lnTo>
                    <a:pt x="60" y="809"/>
                  </a:lnTo>
                  <a:lnTo>
                    <a:pt x="120" y="898"/>
                  </a:lnTo>
                  <a:lnTo>
                    <a:pt x="269" y="928"/>
                  </a:lnTo>
                  <a:lnTo>
                    <a:pt x="808" y="958"/>
                  </a:lnTo>
                  <a:lnTo>
                    <a:pt x="1945" y="958"/>
                  </a:lnTo>
                  <a:lnTo>
                    <a:pt x="2513" y="928"/>
                  </a:lnTo>
                  <a:lnTo>
                    <a:pt x="3052" y="868"/>
                  </a:lnTo>
                  <a:lnTo>
                    <a:pt x="3620" y="809"/>
                  </a:lnTo>
                  <a:lnTo>
                    <a:pt x="4189" y="719"/>
                  </a:lnTo>
                  <a:lnTo>
                    <a:pt x="4727" y="599"/>
                  </a:lnTo>
                  <a:lnTo>
                    <a:pt x="4847" y="539"/>
                  </a:lnTo>
                  <a:lnTo>
                    <a:pt x="4937" y="479"/>
                  </a:lnTo>
                  <a:lnTo>
                    <a:pt x="4966" y="360"/>
                  </a:lnTo>
                  <a:lnTo>
                    <a:pt x="4966" y="240"/>
                  </a:lnTo>
                  <a:lnTo>
                    <a:pt x="4937" y="150"/>
                  </a:lnTo>
                  <a:lnTo>
                    <a:pt x="4877" y="61"/>
                  </a:lnTo>
                  <a:lnTo>
                    <a:pt x="4757" y="1"/>
                  </a:lnTo>
                  <a:close/>
                </a:path>
              </a:pathLst>
            </a:custGeom>
            <a:solidFill>
              <a:srgbClr val="8A4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0" name="Google Shape;6440;p61"/>
            <p:cNvSpPr/>
            <p:nvPr/>
          </p:nvSpPr>
          <p:spPr>
            <a:xfrm>
              <a:off x="590400" y="3238925"/>
              <a:ext cx="374000" cy="205725"/>
            </a:xfrm>
            <a:custGeom>
              <a:avLst/>
              <a:gdLst/>
              <a:ahLst/>
              <a:cxnLst/>
              <a:rect l="l" t="t" r="r" b="b"/>
              <a:pathLst>
                <a:path w="14960" h="8229" extrusionOk="0">
                  <a:moveTo>
                    <a:pt x="240" y="1"/>
                  </a:moveTo>
                  <a:lnTo>
                    <a:pt x="120" y="61"/>
                  </a:lnTo>
                  <a:lnTo>
                    <a:pt x="30" y="180"/>
                  </a:lnTo>
                  <a:lnTo>
                    <a:pt x="1" y="270"/>
                  </a:lnTo>
                  <a:lnTo>
                    <a:pt x="1" y="420"/>
                  </a:lnTo>
                  <a:lnTo>
                    <a:pt x="60" y="539"/>
                  </a:lnTo>
                  <a:lnTo>
                    <a:pt x="599" y="1168"/>
                  </a:lnTo>
                  <a:lnTo>
                    <a:pt x="1167" y="1766"/>
                  </a:lnTo>
                  <a:lnTo>
                    <a:pt x="1736" y="2364"/>
                  </a:lnTo>
                  <a:lnTo>
                    <a:pt x="2334" y="2903"/>
                  </a:lnTo>
                  <a:lnTo>
                    <a:pt x="2962" y="3441"/>
                  </a:lnTo>
                  <a:lnTo>
                    <a:pt x="3591" y="3950"/>
                  </a:lnTo>
                  <a:lnTo>
                    <a:pt x="4249" y="4459"/>
                  </a:lnTo>
                  <a:lnTo>
                    <a:pt x="4937" y="4907"/>
                  </a:lnTo>
                  <a:lnTo>
                    <a:pt x="5625" y="5326"/>
                  </a:lnTo>
                  <a:lnTo>
                    <a:pt x="6343" y="5745"/>
                  </a:lnTo>
                  <a:lnTo>
                    <a:pt x="7061" y="6134"/>
                  </a:lnTo>
                  <a:lnTo>
                    <a:pt x="7809" y="6463"/>
                  </a:lnTo>
                  <a:lnTo>
                    <a:pt x="8587" y="6792"/>
                  </a:lnTo>
                  <a:lnTo>
                    <a:pt x="9335" y="7091"/>
                  </a:lnTo>
                  <a:lnTo>
                    <a:pt x="10113" y="7361"/>
                  </a:lnTo>
                  <a:lnTo>
                    <a:pt x="10921" y="7570"/>
                  </a:lnTo>
                  <a:lnTo>
                    <a:pt x="11818" y="7809"/>
                  </a:lnTo>
                  <a:lnTo>
                    <a:pt x="12746" y="7989"/>
                  </a:lnTo>
                  <a:lnTo>
                    <a:pt x="13673" y="8138"/>
                  </a:lnTo>
                  <a:lnTo>
                    <a:pt x="14601" y="8228"/>
                  </a:lnTo>
                  <a:lnTo>
                    <a:pt x="14750" y="8228"/>
                  </a:lnTo>
                  <a:lnTo>
                    <a:pt x="14840" y="8168"/>
                  </a:lnTo>
                  <a:lnTo>
                    <a:pt x="14930" y="8049"/>
                  </a:lnTo>
                  <a:lnTo>
                    <a:pt x="14960" y="7929"/>
                  </a:lnTo>
                  <a:lnTo>
                    <a:pt x="14960" y="7809"/>
                  </a:lnTo>
                  <a:lnTo>
                    <a:pt x="14900" y="7690"/>
                  </a:lnTo>
                  <a:lnTo>
                    <a:pt x="14810" y="7630"/>
                  </a:lnTo>
                  <a:lnTo>
                    <a:pt x="14690" y="7570"/>
                  </a:lnTo>
                  <a:lnTo>
                    <a:pt x="13643" y="7450"/>
                  </a:lnTo>
                  <a:lnTo>
                    <a:pt x="12656" y="7301"/>
                  </a:lnTo>
                  <a:lnTo>
                    <a:pt x="11639" y="7091"/>
                  </a:lnTo>
                  <a:lnTo>
                    <a:pt x="10651" y="6822"/>
                  </a:lnTo>
                  <a:lnTo>
                    <a:pt x="9694" y="6493"/>
                  </a:lnTo>
                  <a:lnTo>
                    <a:pt x="8737" y="6134"/>
                  </a:lnTo>
                  <a:lnTo>
                    <a:pt x="7779" y="5715"/>
                  </a:lnTo>
                  <a:lnTo>
                    <a:pt x="6882" y="5266"/>
                  </a:lnTo>
                  <a:lnTo>
                    <a:pt x="5984" y="4758"/>
                  </a:lnTo>
                  <a:lnTo>
                    <a:pt x="5117" y="4219"/>
                  </a:lnTo>
                  <a:lnTo>
                    <a:pt x="4279" y="3651"/>
                  </a:lnTo>
                  <a:lnTo>
                    <a:pt x="3471" y="3022"/>
                  </a:lnTo>
                  <a:lnTo>
                    <a:pt x="2693" y="2334"/>
                  </a:lnTo>
                  <a:lnTo>
                    <a:pt x="1945" y="1646"/>
                  </a:lnTo>
                  <a:lnTo>
                    <a:pt x="1257" y="898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441" name="Google Shape;6441;p61"/>
          <p:cNvCxnSpPr>
            <a:stCxn id="6404" idx="1"/>
          </p:cNvCxnSpPr>
          <p:nvPr/>
        </p:nvCxnSpPr>
        <p:spPr>
          <a:xfrm flipH="1">
            <a:off x="4476638" y="3467900"/>
            <a:ext cx="1665300" cy="6159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6442" name="Google Shape;6442;p61"/>
          <p:cNvCxnSpPr>
            <a:stCxn id="6400" idx="1"/>
          </p:cNvCxnSpPr>
          <p:nvPr/>
        </p:nvCxnSpPr>
        <p:spPr>
          <a:xfrm flipH="1">
            <a:off x="4750575" y="2186900"/>
            <a:ext cx="1087500" cy="4563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6443" name="Google Shape;6443;p61"/>
          <p:cNvCxnSpPr/>
          <p:nvPr/>
        </p:nvCxnSpPr>
        <p:spPr>
          <a:xfrm>
            <a:off x="3305933" y="2186900"/>
            <a:ext cx="801600" cy="551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6444" name="Google Shape;6444;p61"/>
          <p:cNvCxnSpPr>
            <a:stCxn id="6405" idx="3"/>
          </p:cNvCxnSpPr>
          <p:nvPr/>
        </p:nvCxnSpPr>
        <p:spPr>
          <a:xfrm>
            <a:off x="3002070" y="3467900"/>
            <a:ext cx="855600" cy="5088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2" name="Google Shape;6472;p64"/>
          <p:cNvSpPr/>
          <p:nvPr/>
        </p:nvSpPr>
        <p:spPr>
          <a:xfrm>
            <a:off x="4434650" y="1481263"/>
            <a:ext cx="3237300" cy="2549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3" name="Google Shape;6473;p6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grpSp>
        <p:nvGrpSpPr>
          <p:cNvPr id="6474" name="Google Shape;6474;p64"/>
          <p:cNvGrpSpPr/>
          <p:nvPr/>
        </p:nvGrpSpPr>
        <p:grpSpPr>
          <a:xfrm>
            <a:off x="4561329" y="3558043"/>
            <a:ext cx="1739804" cy="244206"/>
            <a:chOff x="4774881" y="3877858"/>
            <a:chExt cx="1018263" cy="142919"/>
          </a:xfrm>
        </p:grpSpPr>
        <p:sp>
          <p:nvSpPr>
            <p:cNvPr id="6475" name="Google Shape;6475;p64"/>
            <p:cNvSpPr/>
            <p:nvPr/>
          </p:nvSpPr>
          <p:spPr>
            <a:xfrm>
              <a:off x="4813491" y="3877858"/>
              <a:ext cx="97845" cy="106219"/>
            </a:xfrm>
            <a:custGeom>
              <a:avLst/>
              <a:gdLst/>
              <a:ahLst/>
              <a:cxnLst/>
              <a:rect l="l" t="t" r="r" b="b"/>
              <a:pathLst>
                <a:path w="5071" h="5505" extrusionOk="0">
                  <a:moveTo>
                    <a:pt x="2169" y="1"/>
                  </a:moveTo>
                  <a:cubicBezTo>
                    <a:pt x="1969" y="1"/>
                    <a:pt x="1835" y="134"/>
                    <a:pt x="1802" y="334"/>
                  </a:cubicBezTo>
                  <a:cubicBezTo>
                    <a:pt x="1769" y="735"/>
                    <a:pt x="1669" y="1135"/>
                    <a:pt x="1502" y="1535"/>
                  </a:cubicBezTo>
                  <a:cubicBezTo>
                    <a:pt x="1402" y="1735"/>
                    <a:pt x="1202" y="1902"/>
                    <a:pt x="968" y="1902"/>
                  </a:cubicBezTo>
                  <a:lnTo>
                    <a:pt x="568" y="1902"/>
                  </a:lnTo>
                  <a:cubicBezTo>
                    <a:pt x="234" y="1902"/>
                    <a:pt x="1" y="2136"/>
                    <a:pt x="1" y="2436"/>
                  </a:cubicBezTo>
                  <a:lnTo>
                    <a:pt x="1" y="5038"/>
                  </a:lnTo>
                  <a:cubicBezTo>
                    <a:pt x="1" y="5305"/>
                    <a:pt x="201" y="5505"/>
                    <a:pt x="468" y="5505"/>
                  </a:cubicBezTo>
                  <a:lnTo>
                    <a:pt x="3770" y="5505"/>
                  </a:lnTo>
                  <a:cubicBezTo>
                    <a:pt x="3970" y="5505"/>
                    <a:pt x="4170" y="5338"/>
                    <a:pt x="4170" y="5105"/>
                  </a:cubicBezTo>
                  <a:cubicBezTo>
                    <a:pt x="4170" y="4938"/>
                    <a:pt x="4070" y="4804"/>
                    <a:pt x="3903" y="4738"/>
                  </a:cubicBezTo>
                  <a:cubicBezTo>
                    <a:pt x="3903" y="4738"/>
                    <a:pt x="3903" y="4704"/>
                    <a:pt x="3903" y="4704"/>
                  </a:cubicBezTo>
                  <a:lnTo>
                    <a:pt x="4037" y="4704"/>
                  </a:lnTo>
                  <a:cubicBezTo>
                    <a:pt x="4304" y="4704"/>
                    <a:pt x="4504" y="4504"/>
                    <a:pt x="4504" y="4237"/>
                  </a:cubicBezTo>
                  <a:cubicBezTo>
                    <a:pt x="4504" y="4037"/>
                    <a:pt x="4370" y="3870"/>
                    <a:pt x="4204" y="3804"/>
                  </a:cubicBezTo>
                  <a:cubicBezTo>
                    <a:pt x="4204" y="3804"/>
                    <a:pt x="4204" y="3804"/>
                    <a:pt x="4204" y="3770"/>
                  </a:cubicBezTo>
                  <a:lnTo>
                    <a:pt x="4337" y="3770"/>
                  </a:lnTo>
                  <a:cubicBezTo>
                    <a:pt x="4604" y="3770"/>
                    <a:pt x="4804" y="3570"/>
                    <a:pt x="4804" y="3303"/>
                  </a:cubicBezTo>
                  <a:cubicBezTo>
                    <a:pt x="4804" y="3103"/>
                    <a:pt x="4704" y="2936"/>
                    <a:pt x="4504" y="2870"/>
                  </a:cubicBezTo>
                  <a:cubicBezTo>
                    <a:pt x="4504" y="2870"/>
                    <a:pt x="4504" y="2836"/>
                    <a:pt x="4504" y="2836"/>
                  </a:cubicBezTo>
                  <a:lnTo>
                    <a:pt x="4571" y="2836"/>
                  </a:lnTo>
                  <a:cubicBezTo>
                    <a:pt x="4837" y="2836"/>
                    <a:pt x="5071" y="2603"/>
                    <a:pt x="5038" y="2336"/>
                  </a:cubicBezTo>
                  <a:cubicBezTo>
                    <a:pt x="5038" y="2069"/>
                    <a:pt x="4837" y="1902"/>
                    <a:pt x="4571" y="1902"/>
                  </a:cubicBezTo>
                  <a:lnTo>
                    <a:pt x="3136" y="1902"/>
                  </a:lnTo>
                  <a:cubicBezTo>
                    <a:pt x="2969" y="1902"/>
                    <a:pt x="2869" y="1769"/>
                    <a:pt x="2869" y="1602"/>
                  </a:cubicBezTo>
                  <a:lnTo>
                    <a:pt x="2903" y="1302"/>
                  </a:lnTo>
                  <a:cubicBezTo>
                    <a:pt x="2936" y="1002"/>
                    <a:pt x="2969" y="635"/>
                    <a:pt x="2803" y="368"/>
                  </a:cubicBezTo>
                  <a:cubicBezTo>
                    <a:pt x="2669" y="168"/>
                    <a:pt x="2436" y="1"/>
                    <a:pt x="21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6" name="Google Shape;6476;p64"/>
            <p:cNvSpPr/>
            <p:nvPr/>
          </p:nvSpPr>
          <p:spPr>
            <a:xfrm>
              <a:off x="4774881" y="3914558"/>
              <a:ext cx="34770" cy="69520"/>
            </a:xfrm>
            <a:custGeom>
              <a:avLst/>
              <a:gdLst/>
              <a:ahLst/>
              <a:cxnLst/>
              <a:rect l="l" t="t" r="r" b="b"/>
              <a:pathLst>
                <a:path w="1802" h="3603" extrusionOk="0">
                  <a:moveTo>
                    <a:pt x="401" y="0"/>
                  </a:moveTo>
                  <a:cubicBezTo>
                    <a:pt x="167" y="0"/>
                    <a:pt x="0" y="200"/>
                    <a:pt x="0" y="434"/>
                  </a:cubicBezTo>
                  <a:lnTo>
                    <a:pt x="0" y="3203"/>
                  </a:lnTo>
                  <a:cubicBezTo>
                    <a:pt x="0" y="3436"/>
                    <a:pt x="167" y="3603"/>
                    <a:pt x="401" y="3603"/>
                  </a:cubicBezTo>
                  <a:lnTo>
                    <a:pt x="1401" y="3603"/>
                  </a:lnTo>
                  <a:cubicBezTo>
                    <a:pt x="1635" y="3603"/>
                    <a:pt x="1802" y="3436"/>
                    <a:pt x="1802" y="3203"/>
                  </a:cubicBezTo>
                  <a:lnTo>
                    <a:pt x="1802" y="434"/>
                  </a:lnTo>
                  <a:cubicBezTo>
                    <a:pt x="1802" y="200"/>
                    <a:pt x="1601" y="0"/>
                    <a:pt x="14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7" name="Google Shape;6477;p64"/>
            <p:cNvSpPr/>
            <p:nvPr/>
          </p:nvSpPr>
          <p:spPr>
            <a:xfrm>
              <a:off x="5002086" y="3914558"/>
              <a:ext cx="97845" cy="106219"/>
            </a:xfrm>
            <a:custGeom>
              <a:avLst/>
              <a:gdLst/>
              <a:ahLst/>
              <a:cxnLst/>
              <a:rect l="l" t="t" r="r" b="b"/>
              <a:pathLst>
                <a:path w="5071" h="5505" extrusionOk="0">
                  <a:moveTo>
                    <a:pt x="1301" y="0"/>
                  </a:moveTo>
                  <a:cubicBezTo>
                    <a:pt x="1068" y="0"/>
                    <a:pt x="901" y="200"/>
                    <a:pt x="901" y="401"/>
                  </a:cubicBezTo>
                  <a:cubicBezTo>
                    <a:pt x="901" y="567"/>
                    <a:pt x="1001" y="734"/>
                    <a:pt x="1134" y="801"/>
                  </a:cubicBezTo>
                  <a:cubicBezTo>
                    <a:pt x="1134" y="801"/>
                    <a:pt x="1168" y="801"/>
                    <a:pt x="1168" y="834"/>
                  </a:cubicBezTo>
                  <a:lnTo>
                    <a:pt x="1001" y="834"/>
                  </a:lnTo>
                  <a:cubicBezTo>
                    <a:pt x="768" y="834"/>
                    <a:pt x="534" y="1034"/>
                    <a:pt x="534" y="1301"/>
                  </a:cubicBezTo>
                  <a:cubicBezTo>
                    <a:pt x="534" y="1501"/>
                    <a:pt x="667" y="1668"/>
                    <a:pt x="834" y="1735"/>
                  </a:cubicBezTo>
                  <a:cubicBezTo>
                    <a:pt x="834" y="1735"/>
                    <a:pt x="834" y="1768"/>
                    <a:pt x="834" y="1768"/>
                  </a:cubicBezTo>
                  <a:lnTo>
                    <a:pt x="701" y="1768"/>
                  </a:lnTo>
                  <a:cubicBezTo>
                    <a:pt x="434" y="1768"/>
                    <a:pt x="234" y="1968"/>
                    <a:pt x="234" y="2235"/>
                  </a:cubicBezTo>
                  <a:cubicBezTo>
                    <a:pt x="234" y="2435"/>
                    <a:pt x="367" y="2602"/>
                    <a:pt x="534" y="2669"/>
                  </a:cubicBezTo>
                  <a:cubicBezTo>
                    <a:pt x="534" y="2702"/>
                    <a:pt x="534" y="2702"/>
                    <a:pt x="534" y="2702"/>
                  </a:cubicBezTo>
                  <a:lnTo>
                    <a:pt x="467" y="2702"/>
                  </a:lnTo>
                  <a:cubicBezTo>
                    <a:pt x="200" y="2702"/>
                    <a:pt x="0" y="2936"/>
                    <a:pt x="0" y="3203"/>
                  </a:cubicBezTo>
                  <a:cubicBezTo>
                    <a:pt x="0" y="3436"/>
                    <a:pt x="234" y="3636"/>
                    <a:pt x="467" y="3636"/>
                  </a:cubicBezTo>
                  <a:lnTo>
                    <a:pt x="1935" y="3636"/>
                  </a:lnTo>
                  <a:cubicBezTo>
                    <a:pt x="2068" y="3636"/>
                    <a:pt x="2202" y="3770"/>
                    <a:pt x="2169" y="3903"/>
                  </a:cubicBezTo>
                  <a:lnTo>
                    <a:pt x="2135" y="4237"/>
                  </a:lnTo>
                  <a:cubicBezTo>
                    <a:pt x="2102" y="4503"/>
                    <a:pt x="2068" y="4870"/>
                    <a:pt x="2235" y="5137"/>
                  </a:cubicBezTo>
                  <a:cubicBezTo>
                    <a:pt x="2369" y="5371"/>
                    <a:pt x="2636" y="5504"/>
                    <a:pt x="2902" y="5504"/>
                  </a:cubicBezTo>
                  <a:cubicBezTo>
                    <a:pt x="3069" y="5504"/>
                    <a:pt x="3236" y="5371"/>
                    <a:pt x="3236" y="5204"/>
                  </a:cubicBezTo>
                  <a:cubicBezTo>
                    <a:pt x="3269" y="4770"/>
                    <a:pt x="3369" y="4370"/>
                    <a:pt x="3536" y="4003"/>
                  </a:cubicBezTo>
                  <a:cubicBezTo>
                    <a:pt x="3636" y="3770"/>
                    <a:pt x="3870" y="3636"/>
                    <a:pt x="4103" y="3636"/>
                  </a:cubicBezTo>
                  <a:lnTo>
                    <a:pt x="4504" y="3636"/>
                  </a:lnTo>
                  <a:cubicBezTo>
                    <a:pt x="4804" y="3636"/>
                    <a:pt x="5071" y="3369"/>
                    <a:pt x="5071" y="3069"/>
                  </a:cubicBezTo>
                  <a:lnTo>
                    <a:pt x="5071" y="467"/>
                  </a:lnTo>
                  <a:cubicBezTo>
                    <a:pt x="5071" y="200"/>
                    <a:pt x="4837" y="0"/>
                    <a:pt x="46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8" name="Google Shape;6478;p64"/>
            <p:cNvSpPr/>
            <p:nvPr/>
          </p:nvSpPr>
          <p:spPr>
            <a:xfrm>
              <a:off x="5103136" y="3914558"/>
              <a:ext cx="35426" cy="69520"/>
            </a:xfrm>
            <a:custGeom>
              <a:avLst/>
              <a:gdLst/>
              <a:ahLst/>
              <a:cxnLst/>
              <a:rect l="l" t="t" r="r" b="b"/>
              <a:pathLst>
                <a:path w="1836" h="3603" extrusionOk="0">
                  <a:moveTo>
                    <a:pt x="434" y="0"/>
                  </a:moveTo>
                  <a:cubicBezTo>
                    <a:pt x="201" y="0"/>
                    <a:pt x="0" y="200"/>
                    <a:pt x="0" y="434"/>
                  </a:cubicBezTo>
                  <a:lnTo>
                    <a:pt x="0" y="3203"/>
                  </a:lnTo>
                  <a:cubicBezTo>
                    <a:pt x="0" y="3436"/>
                    <a:pt x="201" y="3603"/>
                    <a:pt x="434" y="3603"/>
                  </a:cubicBezTo>
                  <a:lnTo>
                    <a:pt x="1401" y="3603"/>
                  </a:lnTo>
                  <a:cubicBezTo>
                    <a:pt x="1635" y="3603"/>
                    <a:pt x="1835" y="3436"/>
                    <a:pt x="1835" y="3203"/>
                  </a:cubicBezTo>
                  <a:lnTo>
                    <a:pt x="1835" y="434"/>
                  </a:lnTo>
                  <a:cubicBezTo>
                    <a:pt x="1835" y="200"/>
                    <a:pt x="1635" y="0"/>
                    <a:pt x="14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9" name="Google Shape;6479;p64"/>
            <p:cNvSpPr/>
            <p:nvPr/>
          </p:nvSpPr>
          <p:spPr>
            <a:xfrm>
              <a:off x="5234442" y="3908885"/>
              <a:ext cx="127443" cy="75193"/>
            </a:xfrm>
            <a:custGeom>
              <a:avLst/>
              <a:gdLst/>
              <a:ahLst/>
              <a:cxnLst/>
              <a:rect l="l" t="t" r="r" b="b"/>
              <a:pathLst>
                <a:path w="6605" h="3897" extrusionOk="0">
                  <a:moveTo>
                    <a:pt x="3697" y="0"/>
                  </a:moveTo>
                  <a:cubicBezTo>
                    <a:pt x="3490" y="0"/>
                    <a:pt x="3303" y="169"/>
                    <a:pt x="3303" y="394"/>
                  </a:cubicBezTo>
                  <a:lnTo>
                    <a:pt x="3303" y="1128"/>
                  </a:lnTo>
                  <a:cubicBezTo>
                    <a:pt x="2035" y="1195"/>
                    <a:pt x="0" y="1662"/>
                    <a:pt x="0" y="3897"/>
                  </a:cubicBezTo>
                  <a:cubicBezTo>
                    <a:pt x="0" y="3897"/>
                    <a:pt x="801" y="2796"/>
                    <a:pt x="3303" y="2563"/>
                  </a:cubicBezTo>
                  <a:lnTo>
                    <a:pt x="3303" y="3230"/>
                  </a:lnTo>
                  <a:cubicBezTo>
                    <a:pt x="3303" y="3458"/>
                    <a:pt x="3496" y="3610"/>
                    <a:pt x="3707" y="3610"/>
                  </a:cubicBezTo>
                  <a:cubicBezTo>
                    <a:pt x="3772" y="3610"/>
                    <a:pt x="3840" y="3595"/>
                    <a:pt x="3903" y="3563"/>
                  </a:cubicBezTo>
                  <a:lnTo>
                    <a:pt x="6338" y="2162"/>
                  </a:lnTo>
                  <a:cubicBezTo>
                    <a:pt x="6605" y="1995"/>
                    <a:pt x="6605" y="1629"/>
                    <a:pt x="6338" y="1462"/>
                  </a:cubicBezTo>
                  <a:lnTo>
                    <a:pt x="3903" y="61"/>
                  </a:lnTo>
                  <a:cubicBezTo>
                    <a:pt x="3836" y="19"/>
                    <a:pt x="3765" y="0"/>
                    <a:pt x="36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0" name="Google Shape;6480;p64"/>
            <p:cNvSpPr/>
            <p:nvPr/>
          </p:nvSpPr>
          <p:spPr>
            <a:xfrm>
              <a:off x="5471951" y="3939662"/>
              <a:ext cx="32840" cy="8374"/>
            </a:xfrm>
            <a:custGeom>
              <a:avLst/>
              <a:gdLst/>
              <a:ahLst/>
              <a:cxnLst/>
              <a:rect l="l" t="t" r="r" b="b"/>
              <a:pathLst>
                <a:path w="1702" h="434" extrusionOk="0">
                  <a:moveTo>
                    <a:pt x="0" y="0"/>
                  </a:moveTo>
                  <a:lnTo>
                    <a:pt x="0" y="434"/>
                  </a:lnTo>
                  <a:lnTo>
                    <a:pt x="1701" y="434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1" name="Google Shape;6481;p64"/>
            <p:cNvSpPr/>
            <p:nvPr/>
          </p:nvSpPr>
          <p:spPr>
            <a:xfrm>
              <a:off x="5471951" y="3951876"/>
              <a:ext cx="32840" cy="8393"/>
            </a:xfrm>
            <a:custGeom>
              <a:avLst/>
              <a:gdLst/>
              <a:ahLst/>
              <a:cxnLst/>
              <a:rect l="l" t="t" r="r" b="b"/>
              <a:pathLst>
                <a:path w="1702" h="435" extrusionOk="0">
                  <a:moveTo>
                    <a:pt x="0" y="1"/>
                  </a:moveTo>
                  <a:lnTo>
                    <a:pt x="0" y="435"/>
                  </a:lnTo>
                  <a:lnTo>
                    <a:pt x="1701" y="435"/>
                  </a:lnTo>
                  <a:lnTo>
                    <a:pt x="17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2" name="Google Shape;6482;p64"/>
            <p:cNvSpPr/>
            <p:nvPr/>
          </p:nvSpPr>
          <p:spPr>
            <a:xfrm>
              <a:off x="5471951" y="3964766"/>
              <a:ext cx="32840" cy="7737"/>
            </a:xfrm>
            <a:custGeom>
              <a:avLst/>
              <a:gdLst/>
              <a:ahLst/>
              <a:cxnLst/>
              <a:rect l="l" t="t" r="r" b="b"/>
              <a:pathLst>
                <a:path w="1702" h="401" extrusionOk="0">
                  <a:moveTo>
                    <a:pt x="0" y="0"/>
                  </a:moveTo>
                  <a:lnTo>
                    <a:pt x="0" y="400"/>
                  </a:lnTo>
                  <a:lnTo>
                    <a:pt x="1701" y="400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3" name="Google Shape;6483;p64"/>
            <p:cNvSpPr/>
            <p:nvPr/>
          </p:nvSpPr>
          <p:spPr>
            <a:xfrm>
              <a:off x="5471951" y="3976980"/>
              <a:ext cx="32840" cy="8393"/>
            </a:xfrm>
            <a:custGeom>
              <a:avLst/>
              <a:gdLst/>
              <a:ahLst/>
              <a:cxnLst/>
              <a:rect l="l" t="t" r="r" b="b"/>
              <a:pathLst>
                <a:path w="1702" h="435" extrusionOk="0">
                  <a:moveTo>
                    <a:pt x="0" y="1"/>
                  </a:moveTo>
                  <a:lnTo>
                    <a:pt x="0" y="435"/>
                  </a:lnTo>
                  <a:lnTo>
                    <a:pt x="1701" y="435"/>
                  </a:lnTo>
                  <a:lnTo>
                    <a:pt x="170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4" name="Google Shape;6484;p64"/>
            <p:cNvSpPr/>
            <p:nvPr/>
          </p:nvSpPr>
          <p:spPr>
            <a:xfrm>
              <a:off x="5524068" y="3939662"/>
              <a:ext cx="44436" cy="44417"/>
            </a:xfrm>
            <a:custGeom>
              <a:avLst/>
              <a:gdLst/>
              <a:ahLst/>
              <a:cxnLst/>
              <a:rect l="l" t="t" r="r" b="b"/>
              <a:pathLst>
                <a:path w="2303" h="2302" extrusionOk="0">
                  <a:moveTo>
                    <a:pt x="1002" y="0"/>
                  </a:moveTo>
                  <a:cubicBezTo>
                    <a:pt x="868" y="0"/>
                    <a:pt x="768" y="100"/>
                    <a:pt x="768" y="234"/>
                  </a:cubicBezTo>
                  <a:lnTo>
                    <a:pt x="768" y="534"/>
                  </a:lnTo>
                  <a:cubicBezTo>
                    <a:pt x="768" y="667"/>
                    <a:pt x="668" y="767"/>
                    <a:pt x="535" y="767"/>
                  </a:cubicBezTo>
                  <a:lnTo>
                    <a:pt x="234" y="767"/>
                  </a:lnTo>
                  <a:cubicBezTo>
                    <a:pt x="101" y="767"/>
                    <a:pt x="1" y="867"/>
                    <a:pt x="1" y="1001"/>
                  </a:cubicBezTo>
                  <a:lnTo>
                    <a:pt x="1" y="1301"/>
                  </a:lnTo>
                  <a:cubicBezTo>
                    <a:pt x="1" y="1435"/>
                    <a:pt x="101" y="1535"/>
                    <a:pt x="234" y="1535"/>
                  </a:cubicBezTo>
                  <a:lnTo>
                    <a:pt x="535" y="1535"/>
                  </a:lnTo>
                  <a:cubicBezTo>
                    <a:pt x="668" y="1535"/>
                    <a:pt x="768" y="1668"/>
                    <a:pt x="768" y="1801"/>
                  </a:cubicBezTo>
                  <a:lnTo>
                    <a:pt x="768" y="2068"/>
                  </a:lnTo>
                  <a:cubicBezTo>
                    <a:pt x="768" y="2202"/>
                    <a:pt x="868" y="2302"/>
                    <a:pt x="1002" y="2302"/>
                  </a:cubicBezTo>
                  <a:lnTo>
                    <a:pt x="1302" y="2302"/>
                  </a:lnTo>
                  <a:cubicBezTo>
                    <a:pt x="1435" y="2302"/>
                    <a:pt x="1535" y="2202"/>
                    <a:pt x="1535" y="2068"/>
                  </a:cubicBezTo>
                  <a:lnTo>
                    <a:pt x="1535" y="1801"/>
                  </a:lnTo>
                  <a:cubicBezTo>
                    <a:pt x="1535" y="1668"/>
                    <a:pt x="1635" y="1535"/>
                    <a:pt x="1802" y="1535"/>
                  </a:cubicBezTo>
                  <a:lnTo>
                    <a:pt x="2069" y="1535"/>
                  </a:lnTo>
                  <a:cubicBezTo>
                    <a:pt x="2203" y="1535"/>
                    <a:pt x="2303" y="1435"/>
                    <a:pt x="2303" y="1301"/>
                  </a:cubicBezTo>
                  <a:lnTo>
                    <a:pt x="2303" y="1001"/>
                  </a:lnTo>
                  <a:cubicBezTo>
                    <a:pt x="2303" y="867"/>
                    <a:pt x="2203" y="767"/>
                    <a:pt x="2069" y="767"/>
                  </a:cubicBezTo>
                  <a:lnTo>
                    <a:pt x="1802" y="767"/>
                  </a:lnTo>
                  <a:cubicBezTo>
                    <a:pt x="1669" y="767"/>
                    <a:pt x="1535" y="667"/>
                    <a:pt x="1535" y="534"/>
                  </a:cubicBezTo>
                  <a:lnTo>
                    <a:pt x="1535" y="234"/>
                  </a:lnTo>
                  <a:cubicBezTo>
                    <a:pt x="1535" y="100"/>
                    <a:pt x="1435" y="0"/>
                    <a:pt x="1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5" name="Google Shape;6485;p64"/>
            <p:cNvSpPr/>
            <p:nvPr/>
          </p:nvSpPr>
          <p:spPr>
            <a:xfrm>
              <a:off x="5710733" y="3942228"/>
              <a:ext cx="16111" cy="16111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34" y="1"/>
                  </a:moveTo>
                  <a:cubicBezTo>
                    <a:pt x="201" y="1"/>
                    <a:pt x="1" y="167"/>
                    <a:pt x="1" y="401"/>
                  </a:cubicBezTo>
                  <a:cubicBezTo>
                    <a:pt x="1" y="634"/>
                    <a:pt x="201" y="835"/>
                    <a:pt x="434" y="835"/>
                  </a:cubicBezTo>
                  <a:cubicBezTo>
                    <a:pt x="634" y="835"/>
                    <a:pt x="834" y="634"/>
                    <a:pt x="834" y="401"/>
                  </a:cubicBezTo>
                  <a:cubicBezTo>
                    <a:pt x="834" y="167"/>
                    <a:pt x="634" y="1"/>
                    <a:pt x="4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6" name="Google Shape;6486;p64"/>
            <p:cNvSpPr/>
            <p:nvPr/>
          </p:nvSpPr>
          <p:spPr>
            <a:xfrm>
              <a:off x="5744211" y="3942228"/>
              <a:ext cx="16111" cy="16111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00" y="1"/>
                  </a:moveTo>
                  <a:cubicBezTo>
                    <a:pt x="167" y="1"/>
                    <a:pt x="0" y="167"/>
                    <a:pt x="0" y="401"/>
                  </a:cubicBezTo>
                  <a:cubicBezTo>
                    <a:pt x="0" y="634"/>
                    <a:pt x="167" y="835"/>
                    <a:pt x="400" y="835"/>
                  </a:cubicBezTo>
                  <a:cubicBezTo>
                    <a:pt x="634" y="835"/>
                    <a:pt x="834" y="634"/>
                    <a:pt x="834" y="401"/>
                  </a:cubicBezTo>
                  <a:cubicBezTo>
                    <a:pt x="834" y="167"/>
                    <a:pt x="634" y="1"/>
                    <a:pt x="4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7" name="Google Shape;6487;p64"/>
            <p:cNvSpPr/>
            <p:nvPr/>
          </p:nvSpPr>
          <p:spPr>
            <a:xfrm>
              <a:off x="5777032" y="3942228"/>
              <a:ext cx="16111" cy="16111"/>
            </a:xfrm>
            <a:custGeom>
              <a:avLst/>
              <a:gdLst/>
              <a:ahLst/>
              <a:cxnLst/>
              <a:rect l="l" t="t" r="r" b="b"/>
              <a:pathLst>
                <a:path w="835" h="835" extrusionOk="0">
                  <a:moveTo>
                    <a:pt x="434" y="1"/>
                  </a:moveTo>
                  <a:cubicBezTo>
                    <a:pt x="200" y="1"/>
                    <a:pt x="0" y="167"/>
                    <a:pt x="0" y="401"/>
                  </a:cubicBezTo>
                  <a:cubicBezTo>
                    <a:pt x="0" y="634"/>
                    <a:pt x="200" y="835"/>
                    <a:pt x="434" y="835"/>
                  </a:cubicBezTo>
                  <a:cubicBezTo>
                    <a:pt x="667" y="835"/>
                    <a:pt x="834" y="634"/>
                    <a:pt x="834" y="401"/>
                  </a:cubicBezTo>
                  <a:cubicBezTo>
                    <a:pt x="834" y="167"/>
                    <a:pt x="667" y="1"/>
                    <a:pt x="4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488" name="Google Shape;6488;p64"/>
          <p:cNvPicPr preferRelativeResize="0"/>
          <p:nvPr/>
        </p:nvPicPr>
        <p:blipFill rotWithShape="1">
          <a:blip r:embed="rId3">
            <a:alphaModFix/>
          </a:blip>
          <a:srcRect t="7493"/>
          <a:stretch/>
        </p:blipFill>
        <p:spPr>
          <a:xfrm>
            <a:off x="4548500" y="1621188"/>
            <a:ext cx="3004476" cy="1852926"/>
          </a:xfrm>
          <a:prstGeom prst="rect">
            <a:avLst/>
          </a:prstGeom>
          <a:noFill/>
          <a:ln>
            <a:noFill/>
          </a:ln>
        </p:spPr>
      </p:pic>
      <p:sp>
        <p:nvSpPr>
          <p:cNvPr id="6489" name="Google Shape;6489;p64"/>
          <p:cNvSpPr/>
          <p:nvPr/>
        </p:nvSpPr>
        <p:spPr>
          <a:xfrm>
            <a:off x="4548511" y="3886161"/>
            <a:ext cx="3004463" cy="17385"/>
          </a:xfrm>
          <a:custGeom>
            <a:avLst/>
            <a:gdLst/>
            <a:ahLst/>
            <a:cxnLst/>
            <a:rect l="l" t="t" r="r" b="b"/>
            <a:pathLst>
              <a:path w="155712" h="901" extrusionOk="0">
                <a:moveTo>
                  <a:pt x="434" y="0"/>
                </a:moveTo>
                <a:cubicBezTo>
                  <a:pt x="200" y="0"/>
                  <a:pt x="0" y="200"/>
                  <a:pt x="0" y="467"/>
                </a:cubicBezTo>
                <a:cubicBezTo>
                  <a:pt x="0" y="701"/>
                  <a:pt x="200" y="901"/>
                  <a:pt x="434" y="901"/>
                </a:cubicBezTo>
                <a:lnTo>
                  <a:pt x="155278" y="901"/>
                </a:lnTo>
                <a:cubicBezTo>
                  <a:pt x="155511" y="901"/>
                  <a:pt x="155711" y="701"/>
                  <a:pt x="155711" y="467"/>
                </a:cubicBezTo>
                <a:cubicBezTo>
                  <a:pt x="155711" y="200"/>
                  <a:pt x="155511" y="0"/>
                  <a:pt x="15527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0" name="Google Shape;6490;p64"/>
          <p:cNvSpPr/>
          <p:nvPr/>
        </p:nvSpPr>
        <p:spPr>
          <a:xfrm>
            <a:off x="5799375" y="2315161"/>
            <a:ext cx="501761" cy="500648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1" name="Google Shape;6491;p64"/>
          <p:cNvSpPr/>
          <p:nvPr/>
        </p:nvSpPr>
        <p:spPr>
          <a:xfrm>
            <a:off x="4691275" y="3342273"/>
            <a:ext cx="2718732" cy="17401"/>
          </a:xfrm>
          <a:custGeom>
            <a:avLst/>
            <a:gdLst/>
            <a:ahLst/>
            <a:cxnLst/>
            <a:rect l="l" t="t" r="r" b="b"/>
            <a:pathLst>
              <a:path w="155712" h="901" extrusionOk="0">
                <a:moveTo>
                  <a:pt x="434" y="0"/>
                </a:moveTo>
                <a:cubicBezTo>
                  <a:pt x="200" y="0"/>
                  <a:pt x="0" y="200"/>
                  <a:pt x="0" y="467"/>
                </a:cubicBezTo>
                <a:cubicBezTo>
                  <a:pt x="0" y="701"/>
                  <a:pt x="200" y="901"/>
                  <a:pt x="434" y="901"/>
                </a:cubicBezTo>
                <a:lnTo>
                  <a:pt x="155278" y="901"/>
                </a:lnTo>
                <a:cubicBezTo>
                  <a:pt x="155511" y="901"/>
                  <a:pt x="155711" y="701"/>
                  <a:pt x="155711" y="467"/>
                </a:cubicBezTo>
                <a:cubicBezTo>
                  <a:pt x="155711" y="200"/>
                  <a:pt x="155511" y="0"/>
                  <a:pt x="1552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2" name="Google Shape;6492;p64"/>
          <p:cNvSpPr txBox="1">
            <a:spLocks noGrp="1"/>
          </p:cNvSpPr>
          <p:nvPr>
            <p:ph type="subTitle" idx="1"/>
          </p:nvPr>
        </p:nvSpPr>
        <p:spPr>
          <a:xfrm>
            <a:off x="1039925" y="2635850"/>
            <a:ext cx="3004500" cy="15424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r" rtl="1">
              <a:lnSpc>
                <a:spcPct val="150000"/>
              </a:lnSpc>
            </a:pPr>
            <a:r>
              <a:rPr lang="fa-IR" sz="1400" dirty="0">
                <a:solidFill>
                  <a:srgbClr val="272143"/>
                </a:solidFill>
              </a:rPr>
              <a:t>لورم ایپسوم متن ساختگی با تولید سادگی نامفهوم از صنعت چاپ است. لورم ایپسوم متن ساختگی با تولید سادگی نامفهوم از صنعت چاپ است. </a:t>
            </a:r>
            <a:endParaRPr lang="fa-IR" sz="1400" dirty="0">
              <a:solidFill>
                <a:schemeClr val="lt2"/>
              </a:solidFill>
            </a:endParaRPr>
          </a:p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a-IR" sz="1400" dirty="0">
              <a:solidFill>
                <a:schemeClr val="lt2"/>
              </a:solidFill>
            </a:endParaRPr>
          </a:p>
        </p:txBody>
      </p:sp>
      <p:sp>
        <p:nvSpPr>
          <p:cNvPr id="6493" name="Google Shape;6493;p64"/>
          <p:cNvSpPr txBox="1">
            <a:spLocks noGrp="1"/>
          </p:cNvSpPr>
          <p:nvPr>
            <p:ph type="title" idx="2"/>
          </p:nvPr>
        </p:nvSpPr>
        <p:spPr>
          <a:xfrm>
            <a:off x="1039924" y="2062800"/>
            <a:ext cx="2793521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عنوان را وارد کنید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8" name="Google Shape;5848;p43"/>
          <p:cNvGrpSpPr/>
          <p:nvPr/>
        </p:nvGrpSpPr>
        <p:grpSpPr>
          <a:xfrm>
            <a:off x="4323666" y="1784737"/>
            <a:ext cx="4287626" cy="3352955"/>
            <a:chOff x="5652575" y="2652525"/>
            <a:chExt cx="1729300" cy="1352325"/>
          </a:xfrm>
        </p:grpSpPr>
        <p:sp>
          <p:nvSpPr>
            <p:cNvPr id="5849" name="Google Shape;5849;p43"/>
            <p:cNvSpPr/>
            <p:nvPr/>
          </p:nvSpPr>
          <p:spPr>
            <a:xfrm>
              <a:off x="6724400" y="2787925"/>
              <a:ext cx="441325" cy="824250"/>
            </a:xfrm>
            <a:custGeom>
              <a:avLst/>
              <a:gdLst/>
              <a:ahLst/>
              <a:cxnLst/>
              <a:rect l="l" t="t" r="r" b="b"/>
              <a:pathLst>
                <a:path w="17653" h="32970" extrusionOk="0">
                  <a:moveTo>
                    <a:pt x="17653" y="0"/>
                  </a:moveTo>
                  <a:lnTo>
                    <a:pt x="16605" y="598"/>
                  </a:lnTo>
                  <a:lnTo>
                    <a:pt x="15618" y="1227"/>
                  </a:lnTo>
                  <a:lnTo>
                    <a:pt x="14631" y="1885"/>
                  </a:lnTo>
                  <a:lnTo>
                    <a:pt x="13673" y="2573"/>
                  </a:lnTo>
                  <a:lnTo>
                    <a:pt x="12746" y="3291"/>
                  </a:lnTo>
                  <a:lnTo>
                    <a:pt x="11819" y="4039"/>
                  </a:lnTo>
                  <a:lnTo>
                    <a:pt x="10951" y="4817"/>
                  </a:lnTo>
                  <a:lnTo>
                    <a:pt x="10083" y="5625"/>
                  </a:lnTo>
                  <a:lnTo>
                    <a:pt x="9275" y="6462"/>
                  </a:lnTo>
                  <a:lnTo>
                    <a:pt x="8468" y="7330"/>
                  </a:lnTo>
                  <a:lnTo>
                    <a:pt x="7690" y="8228"/>
                  </a:lnTo>
                  <a:lnTo>
                    <a:pt x="6972" y="9155"/>
                  </a:lnTo>
                  <a:lnTo>
                    <a:pt x="6254" y="10112"/>
                  </a:lnTo>
                  <a:lnTo>
                    <a:pt x="5596" y="11070"/>
                  </a:lnTo>
                  <a:lnTo>
                    <a:pt x="4967" y="12087"/>
                  </a:lnTo>
                  <a:lnTo>
                    <a:pt x="4369" y="13104"/>
                  </a:lnTo>
                  <a:lnTo>
                    <a:pt x="3950" y="13882"/>
                  </a:lnTo>
                  <a:lnTo>
                    <a:pt x="3531" y="14660"/>
                  </a:lnTo>
                  <a:lnTo>
                    <a:pt x="3142" y="15468"/>
                  </a:lnTo>
                  <a:lnTo>
                    <a:pt x="2783" y="16305"/>
                  </a:lnTo>
                  <a:lnTo>
                    <a:pt x="2454" y="17113"/>
                  </a:lnTo>
                  <a:lnTo>
                    <a:pt x="2125" y="17951"/>
                  </a:lnTo>
                  <a:lnTo>
                    <a:pt x="1826" y="18819"/>
                  </a:lnTo>
                  <a:lnTo>
                    <a:pt x="1557" y="19656"/>
                  </a:lnTo>
                  <a:lnTo>
                    <a:pt x="1287" y="20524"/>
                  </a:lnTo>
                  <a:lnTo>
                    <a:pt x="1078" y="21392"/>
                  </a:lnTo>
                  <a:lnTo>
                    <a:pt x="868" y="22259"/>
                  </a:lnTo>
                  <a:lnTo>
                    <a:pt x="659" y="23157"/>
                  </a:lnTo>
                  <a:lnTo>
                    <a:pt x="509" y="24024"/>
                  </a:lnTo>
                  <a:lnTo>
                    <a:pt x="360" y="24922"/>
                  </a:lnTo>
                  <a:lnTo>
                    <a:pt x="270" y="25790"/>
                  </a:lnTo>
                  <a:lnTo>
                    <a:pt x="150" y="26687"/>
                  </a:lnTo>
                  <a:lnTo>
                    <a:pt x="91" y="27585"/>
                  </a:lnTo>
                  <a:lnTo>
                    <a:pt x="61" y="28482"/>
                  </a:lnTo>
                  <a:lnTo>
                    <a:pt x="31" y="29589"/>
                  </a:lnTo>
                  <a:lnTo>
                    <a:pt x="1" y="30726"/>
                  </a:lnTo>
                  <a:lnTo>
                    <a:pt x="61" y="31863"/>
                  </a:lnTo>
                  <a:lnTo>
                    <a:pt x="120" y="32431"/>
                  </a:lnTo>
                  <a:lnTo>
                    <a:pt x="180" y="32970"/>
                  </a:lnTo>
                  <a:lnTo>
                    <a:pt x="420" y="30756"/>
                  </a:lnTo>
                  <a:lnTo>
                    <a:pt x="659" y="28482"/>
                  </a:lnTo>
                  <a:lnTo>
                    <a:pt x="809" y="27375"/>
                  </a:lnTo>
                  <a:lnTo>
                    <a:pt x="988" y="26238"/>
                  </a:lnTo>
                  <a:lnTo>
                    <a:pt x="1227" y="25101"/>
                  </a:lnTo>
                  <a:lnTo>
                    <a:pt x="1467" y="23964"/>
                  </a:lnTo>
                  <a:lnTo>
                    <a:pt x="1646" y="23217"/>
                  </a:lnTo>
                  <a:lnTo>
                    <a:pt x="1856" y="22469"/>
                  </a:lnTo>
                  <a:lnTo>
                    <a:pt x="2305" y="21003"/>
                  </a:lnTo>
                  <a:lnTo>
                    <a:pt x="2843" y="19567"/>
                  </a:lnTo>
                  <a:lnTo>
                    <a:pt x="3411" y="18130"/>
                  </a:lnTo>
                  <a:lnTo>
                    <a:pt x="4040" y="16754"/>
                  </a:lnTo>
                  <a:lnTo>
                    <a:pt x="4758" y="15408"/>
                  </a:lnTo>
                  <a:lnTo>
                    <a:pt x="5506" y="14062"/>
                  </a:lnTo>
                  <a:lnTo>
                    <a:pt x="6314" y="12745"/>
                  </a:lnTo>
                  <a:lnTo>
                    <a:pt x="7151" y="11489"/>
                  </a:lnTo>
                  <a:lnTo>
                    <a:pt x="8079" y="10202"/>
                  </a:lnTo>
                  <a:lnTo>
                    <a:pt x="9006" y="8976"/>
                  </a:lnTo>
                  <a:lnTo>
                    <a:pt x="10023" y="7779"/>
                  </a:lnTo>
                  <a:lnTo>
                    <a:pt x="11071" y="6582"/>
                  </a:lnTo>
                  <a:lnTo>
                    <a:pt x="12148" y="5415"/>
                  </a:lnTo>
                  <a:lnTo>
                    <a:pt x="13255" y="4278"/>
                  </a:lnTo>
                  <a:lnTo>
                    <a:pt x="14421" y="3142"/>
                  </a:lnTo>
                  <a:lnTo>
                    <a:pt x="16037" y="1556"/>
                  </a:lnTo>
                  <a:lnTo>
                    <a:pt x="17653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0" name="Google Shape;5850;p43"/>
            <p:cNvSpPr/>
            <p:nvPr/>
          </p:nvSpPr>
          <p:spPr>
            <a:xfrm>
              <a:off x="6728900" y="2746025"/>
              <a:ext cx="525075" cy="937225"/>
            </a:xfrm>
            <a:custGeom>
              <a:avLst/>
              <a:gdLst/>
              <a:ahLst/>
              <a:cxnLst/>
              <a:rect l="l" t="t" r="r" b="b"/>
              <a:pathLst>
                <a:path w="21003" h="37489" extrusionOk="0">
                  <a:moveTo>
                    <a:pt x="21003" y="1"/>
                  </a:moveTo>
                  <a:lnTo>
                    <a:pt x="20105" y="390"/>
                  </a:lnTo>
                  <a:lnTo>
                    <a:pt x="19208" y="808"/>
                  </a:lnTo>
                  <a:lnTo>
                    <a:pt x="18340" y="1227"/>
                  </a:lnTo>
                  <a:lnTo>
                    <a:pt x="17473" y="1676"/>
                  </a:lnTo>
                  <a:lnTo>
                    <a:pt x="15857" y="3232"/>
                  </a:lnTo>
                  <a:lnTo>
                    <a:pt x="14241" y="4818"/>
                  </a:lnTo>
                  <a:lnTo>
                    <a:pt x="13075" y="5954"/>
                  </a:lnTo>
                  <a:lnTo>
                    <a:pt x="11968" y="7091"/>
                  </a:lnTo>
                  <a:lnTo>
                    <a:pt x="10891" y="8258"/>
                  </a:lnTo>
                  <a:lnTo>
                    <a:pt x="9843" y="9455"/>
                  </a:lnTo>
                  <a:lnTo>
                    <a:pt x="8826" y="10652"/>
                  </a:lnTo>
                  <a:lnTo>
                    <a:pt x="7899" y="11878"/>
                  </a:lnTo>
                  <a:lnTo>
                    <a:pt x="6971" y="13165"/>
                  </a:lnTo>
                  <a:lnTo>
                    <a:pt x="6134" y="14421"/>
                  </a:lnTo>
                  <a:lnTo>
                    <a:pt x="5326" y="15738"/>
                  </a:lnTo>
                  <a:lnTo>
                    <a:pt x="4578" y="17084"/>
                  </a:lnTo>
                  <a:lnTo>
                    <a:pt x="3860" y="18430"/>
                  </a:lnTo>
                  <a:lnTo>
                    <a:pt x="3231" y="19806"/>
                  </a:lnTo>
                  <a:lnTo>
                    <a:pt x="2663" y="21243"/>
                  </a:lnTo>
                  <a:lnTo>
                    <a:pt x="2125" y="22679"/>
                  </a:lnTo>
                  <a:lnTo>
                    <a:pt x="1676" y="24145"/>
                  </a:lnTo>
                  <a:lnTo>
                    <a:pt x="1466" y="24893"/>
                  </a:lnTo>
                  <a:lnTo>
                    <a:pt x="1287" y="25640"/>
                  </a:lnTo>
                  <a:lnTo>
                    <a:pt x="1047" y="26777"/>
                  </a:lnTo>
                  <a:lnTo>
                    <a:pt x="808" y="27914"/>
                  </a:lnTo>
                  <a:lnTo>
                    <a:pt x="629" y="29051"/>
                  </a:lnTo>
                  <a:lnTo>
                    <a:pt x="479" y="30158"/>
                  </a:lnTo>
                  <a:lnTo>
                    <a:pt x="240" y="32432"/>
                  </a:lnTo>
                  <a:lnTo>
                    <a:pt x="0" y="34646"/>
                  </a:lnTo>
                  <a:lnTo>
                    <a:pt x="150" y="35394"/>
                  </a:lnTo>
                  <a:lnTo>
                    <a:pt x="359" y="36142"/>
                  </a:lnTo>
                  <a:lnTo>
                    <a:pt x="479" y="36531"/>
                  </a:lnTo>
                  <a:lnTo>
                    <a:pt x="569" y="36740"/>
                  </a:lnTo>
                  <a:lnTo>
                    <a:pt x="688" y="36950"/>
                  </a:lnTo>
                  <a:lnTo>
                    <a:pt x="808" y="37159"/>
                  </a:lnTo>
                  <a:lnTo>
                    <a:pt x="958" y="37309"/>
                  </a:lnTo>
                  <a:lnTo>
                    <a:pt x="1137" y="37428"/>
                  </a:lnTo>
                  <a:lnTo>
                    <a:pt x="1347" y="37488"/>
                  </a:lnTo>
                  <a:lnTo>
                    <a:pt x="1556" y="37458"/>
                  </a:lnTo>
                  <a:lnTo>
                    <a:pt x="1736" y="37398"/>
                  </a:lnTo>
                  <a:lnTo>
                    <a:pt x="1945" y="37309"/>
                  </a:lnTo>
                  <a:lnTo>
                    <a:pt x="2125" y="37159"/>
                  </a:lnTo>
                  <a:lnTo>
                    <a:pt x="3680" y="35065"/>
                  </a:lnTo>
                  <a:lnTo>
                    <a:pt x="5176" y="32911"/>
                  </a:lnTo>
                  <a:lnTo>
                    <a:pt x="6642" y="30727"/>
                  </a:lnTo>
                  <a:lnTo>
                    <a:pt x="8048" y="28513"/>
                  </a:lnTo>
                  <a:lnTo>
                    <a:pt x="9425" y="26299"/>
                  </a:lnTo>
                  <a:lnTo>
                    <a:pt x="10741" y="24025"/>
                  </a:lnTo>
                  <a:lnTo>
                    <a:pt x="11998" y="21751"/>
                  </a:lnTo>
                  <a:lnTo>
                    <a:pt x="13224" y="19418"/>
                  </a:lnTo>
                  <a:lnTo>
                    <a:pt x="14391" y="17084"/>
                  </a:lnTo>
                  <a:lnTo>
                    <a:pt x="15498" y="14720"/>
                  </a:lnTo>
                  <a:lnTo>
                    <a:pt x="16575" y="12327"/>
                  </a:lnTo>
                  <a:lnTo>
                    <a:pt x="17562" y="9904"/>
                  </a:lnTo>
                  <a:lnTo>
                    <a:pt x="18520" y="7480"/>
                  </a:lnTo>
                  <a:lnTo>
                    <a:pt x="19417" y="4997"/>
                  </a:lnTo>
                  <a:lnTo>
                    <a:pt x="20225" y="2514"/>
                  </a:lnTo>
                  <a:lnTo>
                    <a:pt x="2100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1" name="Google Shape;5851;p43"/>
            <p:cNvSpPr/>
            <p:nvPr/>
          </p:nvSpPr>
          <p:spPr>
            <a:xfrm>
              <a:off x="6782000" y="2741550"/>
              <a:ext cx="483950" cy="933450"/>
            </a:xfrm>
            <a:custGeom>
              <a:avLst/>
              <a:gdLst/>
              <a:ahLst/>
              <a:cxnLst/>
              <a:rect l="l" t="t" r="r" b="b"/>
              <a:pathLst>
                <a:path w="19358" h="37338" extrusionOk="0">
                  <a:moveTo>
                    <a:pt x="19358" y="0"/>
                  </a:moveTo>
                  <a:lnTo>
                    <a:pt x="18879" y="180"/>
                  </a:lnTo>
                  <a:lnTo>
                    <a:pt x="18101" y="2693"/>
                  </a:lnTo>
                  <a:lnTo>
                    <a:pt x="17293" y="5176"/>
                  </a:lnTo>
                  <a:lnTo>
                    <a:pt x="16396" y="7659"/>
                  </a:lnTo>
                  <a:lnTo>
                    <a:pt x="15438" y="10083"/>
                  </a:lnTo>
                  <a:lnTo>
                    <a:pt x="14451" y="12506"/>
                  </a:lnTo>
                  <a:lnTo>
                    <a:pt x="13374" y="14899"/>
                  </a:lnTo>
                  <a:lnTo>
                    <a:pt x="12267" y="17263"/>
                  </a:lnTo>
                  <a:lnTo>
                    <a:pt x="11100" y="19597"/>
                  </a:lnTo>
                  <a:lnTo>
                    <a:pt x="9874" y="21930"/>
                  </a:lnTo>
                  <a:lnTo>
                    <a:pt x="8617" y="24204"/>
                  </a:lnTo>
                  <a:lnTo>
                    <a:pt x="7301" y="26478"/>
                  </a:lnTo>
                  <a:lnTo>
                    <a:pt x="5924" y="28692"/>
                  </a:lnTo>
                  <a:lnTo>
                    <a:pt x="4518" y="30906"/>
                  </a:lnTo>
                  <a:lnTo>
                    <a:pt x="3052" y="33090"/>
                  </a:lnTo>
                  <a:lnTo>
                    <a:pt x="1556" y="35244"/>
                  </a:lnTo>
                  <a:lnTo>
                    <a:pt x="1" y="37338"/>
                  </a:lnTo>
                  <a:lnTo>
                    <a:pt x="330" y="37039"/>
                  </a:lnTo>
                  <a:lnTo>
                    <a:pt x="629" y="36710"/>
                  </a:lnTo>
                  <a:lnTo>
                    <a:pt x="1107" y="36141"/>
                  </a:lnTo>
                  <a:lnTo>
                    <a:pt x="2274" y="34885"/>
                  </a:lnTo>
                  <a:lnTo>
                    <a:pt x="3381" y="33598"/>
                  </a:lnTo>
                  <a:lnTo>
                    <a:pt x="4458" y="32282"/>
                  </a:lnTo>
                  <a:lnTo>
                    <a:pt x="5535" y="30935"/>
                  </a:lnTo>
                  <a:lnTo>
                    <a:pt x="6553" y="29559"/>
                  </a:lnTo>
                  <a:lnTo>
                    <a:pt x="7540" y="28183"/>
                  </a:lnTo>
                  <a:lnTo>
                    <a:pt x="8497" y="26777"/>
                  </a:lnTo>
                  <a:lnTo>
                    <a:pt x="9425" y="25341"/>
                  </a:lnTo>
                  <a:lnTo>
                    <a:pt x="10322" y="23875"/>
                  </a:lnTo>
                  <a:lnTo>
                    <a:pt x="11190" y="22379"/>
                  </a:lnTo>
                  <a:lnTo>
                    <a:pt x="12028" y="20883"/>
                  </a:lnTo>
                  <a:lnTo>
                    <a:pt x="12806" y="19357"/>
                  </a:lnTo>
                  <a:lnTo>
                    <a:pt x="13554" y="17831"/>
                  </a:lnTo>
                  <a:lnTo>
                    <a:pt x="14272" y="16276"/>
                  </a:lnTo>
                  <a:lnTo>
                    <a:pt x="14960" y="14690"/>
                  </a:lnTo>
                  <a:lnTo>
                    <a:pt x="15618" y="13104"/>
                  </a:lnTo>
                  <a:lnTo>
                    <a:pt x="16216" y="11489"/>
                  </a:lnTo>
                  <a:lnTo>
                    <a:pt x="16785" y="9873"/>
                  </a:lnTo>
                  <a:lnTo>
                    <a:pt x="17323" y="8258"/>
                  </a:lnTo>
                  <a:lnTo>
                    <a:pt x="17802" y="6612"/>
                  </a:lnTo>
                  <a:lnTo>
                    <a:pt x="18251" y="4967"/>
                  </a:lnTo>
                  <a:lnTo>
                    <a:pt x="18670" y="3321"/>
                  </a:lnTo>
                  <a:lnTo>
                    <a:pt x="19029" y="1646"/>
                  </a:lnTo>
                  <a:lnTo>
                    <a:pt x="19178" y="778"/>
                  </a:lnTo>
                  <a:lnTo>
                    <a:pt x="19268" y="240"/>
                  </a:lnTo>
                  <a:lnTo>
                    <a:pt x="19328" y="60"/>
                  </a:lnTo>
                  <a:lnTo>
                    <a:pt x="19358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2" name="Google Shape;5852;p43"/>
            <p:cNvSpPr/>
            <p:nvPr/>
          </p:nvSpPr>
          <p:spPr>
            <a:xfrm>
              <a:off x="6718425" y="2906850"/>
              <a:ext cx="424125" cy="908775"/>
            </a:xfrm>
            <a:custGeom>
              <a:avLst/>
              <a:gdLst/>
              <a:ahLst/>
              <a:cxnLst/>
              <a:rect l="l" t="t" r="r" b="b"/>
              <a:pathLst>
                <a:path w="16965" h="36351" extrusionOk="0">
                  <a:moveTo>
                    <a:pt x="16755" y="0"/>
                  </a:moveTo>
                  <a:lnTo>
                    <a:pt x="16665" y="30"/>
                  </a:lnTo>
                  <a:lnTo>
                    <a:pt x="16605" y="90"/>
                  </a:lnTo>
                  <a:lnTo>
                    <a:pt x="15438" y="1676"/>
                  </a:lnTo>
                  <a:lnTo>
                    <a:pt x="14331" y="3261"/>
                  </a:lnTo>
                  <a:lnTo>
                    <a:pt x="13254" y="4907"/>
                  </a:lnTo>
                  <a:lnTo>
                    <a:pt x="12207" y="6552"/>
                  </a:lnTo>
                  <a:lnTo>
                    <a:pt x="11190" y="8198"/>
                  </a:lnTo>
                  <a:lnTo>
                    <a:pt x="10203" y="9903"/>
                  </a:lnTo>
                  <a:lnTo>
                    <a:pt x="9245" y="11608"/>
                  </a:lnTo>
                  <a:lnTo>
                    <a:pt x="8348" y="13314"/>
                  </a:lnTo>
                  <a:lnTo>
                    <a:pt x="7480" y="15049"/>
                  </a:lnTo>
                  <a:lnTo>
                    <a:pt x="6642" y="16814"/>
                  </a:lnTo>
                  <a:lnTo>
                    <a:pt x="5835" y="18579"/>
                  </a:lnTo>
                  <a:lnTo>
                    <a:pt x="5057" y="20344"/>
                  </a:lnTo>
                  <a:lnTo>
                    <a:pt x="4339" y="22139"/>
                  </a:lnTo>
                  <a:lnTo>
                    <a:pt x="3650" y="23964"/>
                  </a:lnTo>
                  <a:lnTo>
                    <a:pt x="2992" y="25789"/>
                  </a:lnTo>
                  <a:lnTo>
                    <a:pt x="2364" y="27614"/>
                  </a:lnTo>
                  <a:lnTo>
                    <a:pt x="1706" y="29739"/>
                  </a:lnTo>
                  <a:lnTo>
                    <a:pt x="1078" y="31833"/>
                  </a:lnTo>
                  <a:lnTo>
                    <a:pt x="509" y="33957"/>
                  </a:lnTo>
                  <a:lnTo>
                    <a:pt x="0" y="36111"/>
                  </a:lnTo>
                  <a:lnTo>
                    <a:pt x="0" y="36201"/>
                  </a:lnTo>
                  <a:lnTo>
                    <a:pt x="30" y="36261"/>
                  </a:lnTo>
                  <a:lnTo>
                    <a:pt x="90" y="36321"/>
                  </a:lnTo>
                  <a:lnTo>
                    <a:pt x="180" y="36351"/>
                  </a:lnTo>
                  <a:lnTo>
                    <a:pt x="270" y="36351"/>
                  </a:lnTo>
                  <a:lnTo>
                    <a:pt x="330" y="36321"/>
                  </a:lnTo>
                  <a:lnTo>
                    <a:pt x="389" y="36291"/>
                  </a:lnTo>
                  <a:lnTo>
                    <a:pt x="419" y="36201"/>
                  </a:lnTo>
                  <a:lnTo>
                    <a:pt x="898" y="34316"/>
                  </a:lnTo>
                  <a:lnTo>
                    <a:pt x="1377" y="32431"/>
                  </a:lnTo>
                  <a:lnTo>
                    <a:pt x="1885" y="30576"/>
                  </a:lnTo>
                  <a:lnTo>
                    <a:pt x="2454" y="28721"/>
                  </a:lnTo>
                  <a:lnTo>
                    <a:pt x="3052" y="26867"/>
                  </a:lnTo>
                  <a:lnTo>
                    <a:pt x="3710" y="25042"/>
                  </a:lnTo>
                  <a:lnTo>
                    <a:pt x="4369" y="23217"/>
                  </a:lnTo>
                  <a:lnTo>
                    <a:pt x="5087" y="21421"/>
                  </a:lnTo>
                  <a:lnTo>
                    <a:pt x="5835" y="19626"/>
                  </a:lnTo>
                  <a:lnTo>
                    <a:pt x="6612" y="17861"/>
                  </a:lnTo>
                  <a:lnTo>
                    <a:pt x="7420" y="16126"/>
                  </a:lnTo>
                  <a:lnTo>
                    <a:pt x="8288" y="14391"/>
                  </a:lnTo>
                  <a:lnTo>
                    <a:pt x="9185" y="12655"/>
                  </a:lnTo>
                  <a:lnTo>
                    <a:pt x="10083" y="10950"/>
                  </a:lnTo>
                  <a:lnTo>
                    <a:pt x="11040" y="9275"/>
                  </a:lnTo>
                  <a:lnTo>
                    <a:pt x="12028" y="7629"/>
                  </a:lnTo>
                  <a:lnTo>
                    <a:pt x="13194" y="5774"/>
                  </a:lnTo>
                  <a:lnTo>
                    <a:pt x="14391" y="3949"/>
                  </a:lnTo>
                  <a:lnTo>
                    <a:pt x="15648" y="2154"/>
                  </a:lnTo>
                  <a:lnTo>
                    <a:pt x="16934" y="359"/>
                  </a:lnTo>
                  <a:lnTo>
                    <a:pt x="16964" y="299"/>
                  </a:lnTo>
                  <a:lnTo>
                    <a:pt x="16964" y="210"/>
                  </a:lnTo>
                  <a:lnTo>
                    <a:pt x="16934" y="120"/>
                  </a:lnTo>
                  <a:lnTo>
                    <a:pt x="16874" y="60"/>
                  </a:lnTo>
                  <a:lnTo>
                    <a:pt x="16815" y="30"/>
                  </a:lnTo>
                  <a:lnTo>
                    <a:pt x="1675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43"/>
            <p:cNvSpPr/>
            <p:nvPr/>
          </p:nvSpPr>
          <p:spPr>
            <a:xfrm>
              <a:off x="7020600" y="2965925"/>
              <a:ext cx="81550" cy="100250"/>
            </a:xfrm>
            <a:custGeom>
              <a:avLst/>
              <a:gdLst/>
              <a:ahLst/>
              <a:cxnLst/>
              <a:rect l="l" t="t" r="r" b="b"/>
              <a:pathLst>
                <a:path w="3262" h="4010" extrusionOk="0">
                  <a:moveTo>
                    <a:pt x="120" y="1"/>
                  </a:moveTo>
                  <a:lnTo>
                    <a:pt x="60" y="60"/>
                  </a:lnTo>
                  <a:lnTo>
                    <a:pt x="0" y="120"/>
                  </a:lnTo>
                  <a:lnTo>
                    <a:pt x="0" y="210"/>
                  </a:lnTo>
                  <a:lnTo>
                    <a:pt x="240" y="3830"/>
                  </a:lnTo>
                  <a:lnTo>
                    <a:pt x="270" y="3950"/>
                  </a:lnTo>
                  <a:lnTo>
                    <a:pt x="359" y="4010"/>
                  </a:lnTo>
                  <a:lnTo>
                    <a:pt x="449" y="4010"/>
                  </a:lnTo>
                  <a:lnTo>
                    <a:pt x="569" y="3980"/>
                  </a:lnTo>
                  <a:lnTo>
                    <a:pt x="3172" y="2663"/>
                  </a:lnTo>
                  <a:lnTo>
                    <a:pt x="3232" y="2603"/>
                  </a:lnTo>
                  <a:lnTo>
                    <a:pt x="3262" y="2544"/>
                  </a:lnTo>
                  <a:lnTo>
                    <a:pt x="3262" y="2454"/>
                  </a:lnTo>
                  <a:lnTo>
                    <a:pt x="3232" y="2364"/>
                  </a:lnTo>
                  <a:lnTo>
                    <a:pt x="3172" y="2304"/>
                  </a:lnTo>
                  <a:lnTo>
                    <a:pt x="3082" y="2274"/>
                  </a:lnTo>
                  <a:lnTo>
                    <a:pt x="3022" y="2274"/>
                  </a:lnTo>
                  <a:lnTo>
                    <a:pt x="2932" y="2304"/>
                  </a:lnTo>
                  <a:lnTo>
                    <a:pt x="659" y="3471"/>
                  </a:lnTo>
                  <a:lnTo>
                    <a:pt x="419" y="180"/>
                  </a:lnTo>
                  <a:lnTo>
                    <a:pt x="389" y="90"/>
                  </a:lnTo>
                  <a:lnTo>
                    <a:pt x="359" y="31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4" name="Google Shape;5854;p43"/>
            <p:cNvSpPr/>
            <p:nvPr/>
          </p:nvSpPr>
          <p:spPr>
            <a:xfrm>
              <a:off x="6888200" y="3164875"/>
              <a:ext cx="17975" cy="139900"/>
            </a:xfrm>
            <a:custGeom>
              <a:avLst/>
              <a:gdLst/>
              <a:ahLst/>
              <a:cxnLst/>
              <a:rect l="l" t="t" r="r" b="b"/>
              <a:pathLst>
                <a:path w="719" h="5596" extrusionOk="0">
                  <a:moveTo>
                    <a:pt x="210" y="1"/>
                  </a:moveTo>
                  <a:lnTo>
                    <a:pt x="121" y="31"/>
                  </a:lnTo>
                  <a:lnTo>
                    <a:pt x="61" y="61"/>
                  </a:lnTo>
                  <a:lnTo>
                    <a:pt x="31" y="121"/>
                  </a:lnTo>
                  <a:lnTo>
                    <a:pt x="1" y="210"/>
                  </a:lnTo>
                  <a:lnTo>
                    <a:pt x="300" y="5386"/>
                  </a:lnTo>
                  <a:lnTo>
                    <a:pt x="330" y="5476"/>
                  </a:lnTo>
                  <a:lnTo>
                    <a:pt x="360" y="5536"/>
                  </a:lnTo>
                  <a:lnTo>
                    <a:pt x="450" y="5596"/>
                  </a:lnTo>
                  <a:lnTo>
                    <a:pt x="510" y="5596"/>
                  </a:lnTo>
                  <a:lnTo>
                    <a:pt x="599" y="5566"/>
                  </a:lnTo>
                  <a:lnTo>
                    <a:pt x="659" y="5536"/>
                  </a:lnTo>
                  <a:lnTo>
                    <a:pt x="719" y="5476"/>
                  </a:lnTo>
                  <a:lnTo>
                    <a:pt x="719" y="5386"/>
                  </a:lnTo>
                  <a:lnTo>
                    <a:pt x="450" y="210"/>
                  </a:lnTo>
                  <a:lnTo>
                    <a:pt x="420" y="121"/>
                  </a:lnTo>
                  <a:lnTo>
                    <a:pt x="360" y="61"/>
                  </a:lnTo>
                  <a:lnTo>
                    <a:pt x="30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5" name="Google Shape;5855;p43"/>
            <p:cNvSpPr/>
            <p:nvPr/>
          </p:nvSpPr>
          <p:spPr>
            <a:xfrm>
              <a:off x="6899425" y="3232200"/>
              <a:ext cx="84550" cy="65850"/>
            </a:xfrm>
            <a:custGeom>
              <a:avLst/>
              <a:gdLst/>
              <a:ahLst/>
              <a:cxnLst/>
              <a:rect l="l" t="t" r="r" b="b"/>
              <a:pathLst>
                <a:path w="3382" h="2634" extrusionOk="0">
                  <a:moveTo>
                    <a:pt x="3142" y="0"/>
                  </a:moveTo>
                  <a:lnTo>
                    <a:pt x="3052" y="30"/>
                  </a:lnTo>
                  <a:lnTo>
                    <a:pt x="90" y="2244"/>
                  </a:lnTo>
                  <a:lnTo>
                    <a:pt x="31" y="2304"/>
                  </a:lnTo>
                  <a:lnTo>
                    <a:pt x="1" y="2394"/>
                  </a:lnTo>
                  <a:lnTo>
                    <a:pt x="1" y="2454"/>
                  </a:lnTo>
                  <a:lnTo>
                    <a:pt x="31" y="2543"/>
                  </a:lnTo>
                  <a:lnTo>
                    <a:pt x="90" y="2603"/>
                  </a:lnTo>
                  <a:lnTo>
                    <a:pt x="150" y="2633"/>
                  </a:lnTo>
                  <a:lnTo>
                    <a:pt x="240" y="2633"/>
                  </a:lnTo>
                  <a:lnTo>
                    <a:pt x="330" y="2603"/>
                  </a:lnTo>
                  <a:lnTo>
                    <a:pt x="3292" y="389"/>
                  </a:lnTo>
                  <a:lnTo>
                    <a:pt x="3381" y="330"/>
                  </a:lnTo>
                  <a:lnTo>
                    <a:pt x="3381" y="240"/>
                  </a:lnTo>
                  <a:lnTo>
                    <a:pt x="3381" y="180"/>
                  </a:lnTo>
                  <a:lnTo>
                    <a:pt x="3352" y="90"/>
                  </a:lnTo>
                  <a:lnTo>
                    <a:pt x="3292" y="30"/>
                  </a:lnTo>
                  <a:lnTo>
                    <a:pt x="323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6" name="Google Shape;5856;p43"/>
            <p:cNvSpPr/>
            <p:nvPr/>
          </p:nvSpPr>
          <p:spPr>
            <a:xfrm>
              <a:off x="6767050" y="3404225"/>
              <a:ext cx="145875" cy="157850"/>
            </a:xfrm>
            <a:custGeom>
              <a:avLst/>
              <a:gdLst/>
              <a:ahLst/>
              <a:cxnLst/>
              <a:rect l="l" t="t" r="r" b="b"/>
              <a:pathLst>
                <a:path w="5835" h="6314" extrusionOk="0">
                  <a:moveTo>
                    <a:pt x="90" y="1"/>
                  </a:moveTo>
                  <a:lnTo>
                    <a:pt x="30" y="60"/>
                  </a:lnTo>
                  <a:lnTo>
                    <a:pt x="0" y="120"/>
                  </a:lnTo>
                  <a:lnTo>
                    <a:pt x="0" y="210"/>
                  </a:lnTo>
                  <a:lnTo>
                    <a:pt x="1107" y="6134"/>
                  </a:lnTo>
                  <a:lnTo>
                    <a:pt x="1167" y="6253"/>
                  </a:lnTo>
                  <a:lnTo>
                    <a:pt x="1257" y="6313"/>
                  </a:lnTo>
                  <a:lnTo>
                    <a:pt x="1376" y="6313"/>
                  </a:lnTo>
                  <a:lnTo>
                    <a:pt x="1436" y="6283"/>
                  </a:lnTo>
                  <a:lnTo>
                    <a:pt x="1496" y="6253"/>
                  </a:lnTo>
                  <a:lnTo>
                    <a:pt x="5774" y="1885"/>
                  </a:lnTo>
                  <a:lnTo>
                    <a:pt x="5834" y="1796"/>
                  </a:lnTo>
                  <a:lnTo>
                    <a:pt x="5834" y="1736"/>
                  </a:lnTo>
                  <a:lnTo>
                    <a:pt x="5804" y="1646"/>
                  </a:lnTo>
                  <a:lnTo>
                    <a:pt x="5774" y="1586"/>
                  </a:lnTo>
                  <a:lnTo>
                    <a:pt x="5685" y="1556"/>
                  </a:lnTo>
                  <a:lnTo>
                    <a:pt x="5625" y="1526"/>
                  </a:lnTo>
                  <a:lnTo>
                    <a:pt x="5535" y="1556"/>
                  </a:lnTo>
                  <a:lnTo>
                    <a:pt x="5445" y="1616"/>
                  </a:lnTo>
                  <a:lnTo>
                    <a:pt x="1466" y="5655"/>
                  </a:lnTo>
                  <a:lnTo>
                    <a:pt x="419" y="180"/>
                  </a:lnTo>
                  <a:lnTo>
                    <a:pt x="389" y="90"/>
                  </a:lnTo>
                  <a:lnTo>
                    <a:pt x="329" y="31"/>
                  </a:lnTo>
                  <a:lnTo>
                    <a:pt x="23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43"/>
            <p:cNvSpPr/>
            <p:nvPr/>
          </p:nvSpPr>
          <p:spPr>
            <a:xfrm>
              <a:off x="6793225" y="3588975"/>
              <a:ext cx="520600" cy="267050"/>
            </a:xfrm>
            <a:custGeom>
              <a:avLst/>
              <a:gdLst/>
              <a:ahLst/>
              <a:cxnLst/>
              <a:rect l="l" t="t" r="r" b="b"/>
              <a:pathLst>
                <a:path w="20824" h="10682" extrusionOk="0">
                  <a:moveTo>
                    <a:pt x="18609" y="0"/>
                  </a:moveTo>
                  <a:lnTo>
                    <a:pt x="17862" y="30"/>
                  </a:lnTo>
                  <a:lnTo>
                    <a:pt x="17114" y="60"/>
                  </a:lnTo>
                  <a:lnTo>
                    <a:pt x="16396" y="120"/>
                  </a:lnTo>
                  <a:lnTo>
                    <a:pt x="15648" y="180"/>
                  </a:lnTo>
                  <a:lnTo>
                    <a:pt x="14930" y="300"/>
                  </a:lnTo>
                  <a:lnTo>
                    <a:pt x="14211" y="419"/>
                  </a:lnTo>
                  <a:lnTo>
                    <a:pt x="13493" y="569"/>
                  </a:lnTo>
                  <a:lnTo>
                    <a:pt x="12775" y="778"/>
                  </a:lnTo>
                  <a:lnTo>
                    <a:pt x="12057" y="958"/>
                  </a:lnTo>
                  <a:lnTo>
                    <a:pt x="11369" y="1197"/>
                  </a:lnTo>
                  <a:lnTo>
                    <a:pt x="10651" y="1466"/>
                  </a:lnTo>
                  <a:lnTo>
                    <a:pt x="9993" y="1736"/>
                  </a:lnTo>
                  <a:lnTo>
                    <a:pt x="9305" y="2035"/>
                  </a:lnTo>
                  <a:lnTo>
                    <a:pt x="8318" y="2543"/>
                  </a:lnTo>
                  <a:lnTo>
                    <a:pt x="7330" y="3112"/>
                  </a:lnTo>
                  <a:lnTo>
                    <a:pt x="6403" y="3710"/>
                  </a:lnTo>
                  <a:lnTo>
                    <a:pt x="5505" y="4368"/>
                  </a:lnTo>
                  <a:lnTo>
                    <a:pt x="4638" y="5086"/>
                  </a:lnTo>
                  <a:lnTo>
                    <a:pt x="3800" y="5834"/>
                  </a:lnTo>
                  <a:lnTo>
                    <a:pt x="2992" y="6642"/>
                  </a:lnTo>
                  <a:lnTo>
                    <a:pt x="2244" y="7480"/>
                  </a:lnTo>
                  <a:lnTo>
                    <a:pt x="1556" y="8348"/>
                  </a:lnTo>
                  <a:lnTo>
                    <a:pt x="1137" y="8886"/>
                  </a:lnTo>
                  <a:lnTo>
                    <a:pt x="718" y="9484"/>
                  </a:lnTo>
                  <a:lnTo>
                    <a:pt x="329" y="10083"/>
                  </a:lnTo>
                  <a:lnTo>
                    <a:pt x="0" y="10681"/>
                  </a:lnTo>
                  <a:lnTo>
                    <a:pt x="928" y="9634"/>
                  </a:lnTo>
                  <a:lnTo>
                    <a:pt x="1855" y="8557"/>
                  </a:lnTo>
                  <a:lnTo>
                    <a:pt x="2843" y="7540"/>
                  </a:lnTo>
                  <a:lnTo>
                    <a:pt x="3351" y="7031"/>
                  </a:lnTo>
                  <a:lnTo>
                    <a:pt x="3890" y="6552"/>
                  </a:lnTo>
                  <a:lnTo>
                    <a:pt x="4638" y="5924"/>
                  </a:lnTo>
                  <a:lnTo>
                    <a:pt x="5416" y="5326"/>
                  </a:lnTo>
                  <a:lnTo>
                    <a:pt x="6193" y="4787"/>
                  </a:lnTo>
                  <a:lnTo>
                    <a:pt x="7001" y="4279"/>
                  </a:lnTo>
                  <a:lnTo>
                    <a:pt x="7809" y="3800"/>
                  </a:lnTo>
                  <a:lnTo>
                    <a:pt x="8677" y="3351"/>
                  </a:lnTo>
                  <a:lnTo>
                    <a:pt x="9544" y="2932"/>
                  </a:lnTo>
                  <a:lnTo>
                    <a:pt x="10412" y="2573"/>
                  </a:lnTo>
                  <a:lnTo>
                    <a:pt x="11309" y="2214"/>
                  </a:lnTo>
                  <a:lnTo>
                    <a:pt x="12237" y="1915"/>
                  </a:lnTo>
                  <a:lnTo>
                    <a:pt x="13164" y="1616"/>
                  </a:lnTo>
                  <a:lnTo>
                    <a:pt x="14122" y="1347"/>
                  </a:lnTo>
                  <a:lnTo>
                    <a:pt x="15079" y="1137"/>
                  </a:lnTo>
                  <a:lnTo>
                    <a:pt x="16037" y="928"/>
                  </a:lnTo>
                  <a:lnTo>
                    <a:pt x="17024" y="748"/>
                  </a:lnTo>
                  <a:lnTo>
                    <a:pt x="18041" y="569"/>
                  </a:lnTo>
                  <a:lnTo>
                    <a:pt x="20823" y="150"/>
                  </a:lnTo>
                  <a:lnTo>
                    <a:pt x="20075" y="90"/>
                  </a:lnTo>
                  <a:lnTo>
                    <a:pt x="19328" y="30"/>
                  </a:lnTo>
                  <a:lnTo>
                    <a:pt x="1860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8" name="Google Shape;5858;p43"/>
            <p:cNvSpPr/>
            <p:nvPr/>
          </p:nvSpPr>
          <p:spPr>
            <a:xfrm>
              <a:off x="6780500" y="3592700"/>
              <a:ext cx="593150" cy="314925"/>
            </a:xfrm>
            <a:custGeom>
              <a:avLst/>
              <a:gdLst/>
              <a:ahLst/>
              <a:cxnLst/>
              <a:rect l="l" t="t" r="r" b="b"/>
              <a:pathLst>
                <a:path w="23726" h="12597" extrusionOk="0">
                  <a:moveTo>
                    <a:pt x="21332" y="1"/>
                  </a:moveTo>
                  <a:lnTo>
                    <a:pt x="18550" y="420"/>
                  </a:lnTo>
                  <a:lnTo>
                    <a:pt x="17533" y="599"/>
                  </a:lnTo>
                  <a:lnTo>
                    <a:pt x="16546" y="779"/>
                  </a:lnTo>
                  <a:lnTo>
                    <a:pt x="15588" y="988"/>
                  </a:lnTo>
                  <a:lnTo>
                    <a:pt x="14631" y="1198"/>
                  </a:lnTo>
                  <a:lnTo>
                    <a:pt x="13673" y="1467"/>
                  </a:lnTo>
                  <a:lnTo>
                    <a:pt x="12746" y="1766"/>
                  </a:lnTo>
                  <a:lnTo>
                    <a:pt x="11818" y="2065"/>
                  </a:lnTo>
                  <a:lnTo>
                    <a:pt x="10921" y="2424"/>
                  </a:lnTo>
                  <a:lnTo>
                    <a:pt x="10053" y="2783"/>
                  </a:lnTo>
                  <a:lnTo>
                    <a:pt x="9186" y="3202"/>
                  </a:lnTo>
                  <a:lnTo>
                    <a:pt x="8318" y="3651"/>
                  </a:lnTo>
                  <a:lnTo>
                    <a:pt x="7510" y="4130"/>
                  </a:lnTo>
                  <a:lnTo>
                    <a:pt x="6702" y="4638"/>
                  </a:lnTo>
                  <a:lnTo>
                    <a:pt x="5925" y="5177"/>
                  </a:lnTo>
                  <a:lnTo>
                    <a:pt x="5147" y="5775"/>
                  </a:lnTo>
                  <a:lnTo>
                    <a:pt x="4399" y="6403"/>
                  </a:lnTo>
                  <a:lnTo>
                    <a:pt x="3860" y="6882"/>
                  </a:lnTo>
                  <a:lnTo>
                    <a:pt x="3352" y="7391"/>
                  </a:lnTo>
                  <a:lnTo>
                    <a:pt x="2364" y="8408"/>
                  </a:lnTo>
                  <a:lnTo>
                    <a:pt x="1437" y="9485"/>
                  </a:lnTo>
                  <a:lnTo>
                    <a:pt x="509" y="10532"/>
                  </a:lnTo>
                  <a:lnTo>
                    <a:pt x="300" y="10981"/>
                  </a:lnTo>
                  <a:lnTo>
                    <a:pt x="150" y="11430"/>
                  </a:lnTo>
                  <a:lnTo>
                    <a:pt x="61" y="11669"/>
                  </a:lnTo>
                  <a:lnTo>
                    <a:pt x="1" y="11968"/>
                  </a:lnTo>
                  <a:lnTo>
                    <a:pt x="1" y="12088"/>
                  </a:lnTo>
                  <a:lnTo>
                    <a:pt x="31" y="12237"/>
                  </a:lnTo>
                  <a:lnTo>
                    <a:pt x="90" y="12357"/>
                  </a:lnTo>
                  <a:lnTo>
                    <a:pt x="180" y="12477"/>
                  </a:lnTo>
                  <a:lnTo>
                    <a:pt x="270" y="12537"/>
                  </a:lnTo>
                  <a:lnTo>
                    <a:pt x="390" y="12567"/>
                  </a:lnTo>
                  <a:lnTo>
                    <a:pt x="539" y="12596"/>
                  </a:lnTo>
                  <a:lnTo>
                    <a:pt x="689" y="12596"/>
                  </a:lnTo>
                  <a:lnTo>
                    <a:pt x="2245" y="12058"/>
                  </a:lnTo>
                  <a:lnTo>
                    <a:pt x="3770" y="11519"/>
                  </a:lnTo>
                  <a:lnTo>
                    <a:pt x="5296" y="10921"/>
                  </a:lnTo>
                  <a:lnTo>
                    <a:pt x="6822" y="10323"/>
                  </a:lnTo>
                  <a:lnTo>
                    <a:pt x="8318" y="9665"/>
                  </a:lnTo>
                  <a:lnTo>
                    <a:pt x="9814" y="8976"/>
                  </a:lnTo>
                  <a:lnTo>
                    <a:pt x="11280" y="8288"/>
                  </a:lnTo>
                  <a:lnTo>
                    <a:pt x="12746" y="7540"/>
                  </a:lnTo>
                  <a:lnTo>
                    <a:pt x="14182" y="6762"/>
                  </a:lnTo>
                  <a:lnTo>
                    <a:pt x="15618" y="5955"/>
                  </a:lnTo>
                  <a:lnTo>
                    <a:pt x="17024" y="5117"/>
                  </a:lnTo>
                  <a:lnTo>
                    <a:pt x="18400" y="4249"/>
                  </a:lnTo>
                  <a:lnTo>
                    <a:pt x="19777" y="3322"/>
                  </a:lnTo>
                  <a:lnTo>
                    <a:pt x="21123" y="2394"/>
                  </a:lnTo>
                  <a:lnTo>
                    <a:pt x="22439" y="1437"/>
                  </a:lnTo>
                  <a:lnTo>
                    <a:pt x="23726" y="420"/>
                  </a:lnTo>
                  <a:lnTo>
                    <a:pt x="23128" y="300"/>
                  </a:lnTo>
                  <a:lnTo>
                    <a:pt x="22529" y="180"/>
                  </a:lnTo>
                  <a:lnTo>
                    <a:pt x="21931" y="91"/>
                  </a:lnTo>
                  <a:lnTo>
                    <a:pt x="21332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9" name="Google Shape;5859;p43"/>
            <p:cNvSpPr/>
            <p:nvPr/>
          </p:nvSpPr>
          <p:spPr>
            <a:xfrm>
              <a:off x="6797700" y="3603175"/>
              <a:ext cx="584175" cy="304450"/>
            </a:xfrm>
            <a:custGeom>
              <a:avLst/>
              <a:gdLst/>
              <a:ahLst/>
              <a:cxnLst/>
              <a:rect l="l" t="t" r="r" b="b"/>
              <a:pathLst>
                <a:path w="23367" h="12178" extrusionOk="0">
                  <a:moveTo>
                    <a:pt x="23038" y="1"/>
                  </a:moveTo>
                  <a:lnTo>
                    <a:pt x="21751" y="1018"/>
                  </a:lnTo>
                  <a:lnTo>
                    <a:pt x="20435" y="1975"/>
                  </a:lnTo>
                  <a:lnTo>
                    <a:pt x="19089" y="2903"/>
                  </a:lnTo>
                  <a:lnTo>
                    <a:pt x="17712" y="3830"/>
                  </a:lnTo>
                  <a:lnTo>
                    <a:pt x="16336" y="4698"/>
                  </a:lnTo>
                  <a:lnTo>
                    <a:pt x="14930" y="5536"/>
                  </a:lnTo>
                  <a:lnTo>
                    <a:pt x="13494" y="6343"/>
                  </a:lnTo>
                  <a:lnTo>
                    <a:pt x="12058" y="7121"/>
                  </a:lnTo>
                  <a:lnTo>
                    <a:pt x="10592" y="7869"/>
                  </a:lnTo>
                  <a:lnTo>
                    <a:pt x="9126" y="8557"/>
                  </a:lnTo>
                  <a:lnTo>
                    <a:pt x="7630" y="9246"/>
                  </a:lnTo>
                  <a:lnTo>
                    <a:pt x="6134" y="9904"/>
                  </a:lnTo>
                  <a:lnTo>
                    <a:pt x="4608" y="10502"/>
                  </a:lnTo>
                  <a:lnTo>
                    <a:pt x="3082" y="11100"/>
                  </a:lnTo>
                  <a:lnTo>
                    <a:pt x="1557" y="11639"/>
                  </a:lnTo>
                  <a:lnTo>
                    <a:pt x="1" y="12177"/>
                  </a:lnTo>
                  <a:lnTo>
                    <a:pt x="270" y="12148"/>
                  </a:lnTo>
                  <a:lnTo>
                    <a:pt x="539" y="12088"/>
                  </a:lnTo>
                  <a:lnTo>
                    <a:pt x="988" y="11968"/>
                  </a:lnTo>
                  <a:lnTo>
                    <a:pt x="2035" y="11729"/>
                  </a:lnTo>
                  <a:lnTo>
                    <a:pt x="3082" y="11459"/>
                  </a:lnTo>
                  <a:lnTo>
                    <a:pt x="4100" y="11190"/>
                  </a:lnTo>
                  <a:lnTo>
                    <a:pt x="5117" y="10891"/>
                  </a:lnTo>
                  <a:lnTo>
                    <a:pt x="6134" y="10562"/>
                  </a:lnTo>
                  <a:lnTo>
                    <a:pt x="7151" y="10203"/>
                  </a:lnTo>
                  <a:lnTo>
                    <a:pt x="8139" y="9844"/>
                  </a:lnTo>
                  <a:lnTo>
                    <a:pt x="9126" y="9425"/>
                  </a:lnTo>
                  <a:lnTo>
                    <a:pt x="10113" y="9006"/>
                  </a:lnTo>
                  <a:lnTo>
                    <a:pt x="11100" y="8557"/>
                  </a:lnTo>
                  <a:lnTo>
                    <a:pt x="12058" y="8109"/>
                  </a:lnTo>
                  <a:lnTo>
                    <a:pt x="13015" y="7600"/>
                  </a:lnTo>
                  <a:lnTo>
                    <a:pt x="13973" y="7091"/>
                  </a:lnTo>
                  <a:lnTo>
                    <a:pt x="14900" y="6553"/>
                  </a:lnTo>
                  <a:lnTo>
                    <a:pt x="15828" y="5984"/>
                  </a:lnTo>
                  <a:lnTo>
                    <a:pt x="16725" y="5416"/>
                  </a:lnTo>
                  <a:lnTo>
                    <a:pt x="17593" y="4818"/>
                  </a:lnTo>
                  <a:lnTo>
                    <a:pt x="18490" y="4189"/>
                  </a:lnTo>
                  <a:lnTo>
                    <a:pt x="19328" y="3561"/>
                  </a:lnTo>
                  <a:lnTo>
                    <a:pt x="20196" y="2903"/>
                  </a:lnTo>
                  <a:lnTo>
                    <a:pt x="21003" y="2215"/>
                  </a:lnTo>
                  <a:lnTo>
                    <a:pt x="21811" y="1527"/>
                  </a:lnTo>
                  <a:lnTo>
                    <a:pt x="22589" y="809"/>
                  </a:lnTo>
                  <a:lnTo>
                    <a:pt x="22978" y="420"/>
                  </a:lnTo>
                  <a:lnTo>
                    <a:pt x="23217" y="180"/>
                  </a:lnTo>
                  <a:lnTo>
                    <a:pt x="23307" y="91"/>
                  </a:lnTo>
                  <a:lnTo>
                    <a:pt x="23367" y="91"/>
                  </a:lnTo>
                  <a:lnTo>
                    <a:pt x="23038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0" name="Google Shape;5860;p43"/>
            <p:cNvSpPr/>
            <p:nvPr/>
          </p:nvSpPr>
          <p:spPr>
            <a:xfrm>
              <a:off x="6715425" y="3642825"/>
              <a:ext cx="542300" cy="316400"/>
            </a:xfrm>
            <a:custGeom>
              <a:avLst/>
              <a:gdLst/>
              <a:ahLst/>
              <a:cxnLst/>
              <a:rect l="l" t="t" r="r" b="b"/>
              <a:pathLst>
                <a:path w="21692" h="12656" extrusionOk="0">
                  <a:moveTo>
                    <a:pt x="21512" y="0"/>
                  </a:moveTo>
                  <a:lnTo>
                    <a:pt x="20375" y="389"/>
                  </a:lnTo>
                  <a:lnTo>
                    <a:pt x="19208" y="808"/>
                  </a:lnTo>
                  <a:lnTo>
                    <a:pt x="18071" y="1257"/>
                  </a:lnTo>
                  <a:lnTo>
                    <a:pt x="16935" y="1706"/>
                  </a:lnTo>
                  <a:lnTo>
                    <a:pt x="15828" y="2184"/>
                  </a:lnTo>
                  <a:lnTo>
                    <a:pt x="14721" y="2693"/>
                  </a:lnTo>
                  <a:lnTo>
                    <a:pt x="13614" y="3232"/>
                  </a:lnTo>
                  <a:lnTo>
                    <a:pt x="12537" y="3770"/>
                  </a:lnTo>
                  <a:lnTo>
                    <a:pt x="11460" y="4339"/>
                  </a:lnTo>
                  <a:lnTo>
                    <a:pt x="10382" y="4937"/>
                  </a:lnTo>
                  <a:lnTo>
                    <a:pt x="9335" y="5565"/>
                  </a:lnTo>
                  <a:lnTo>
                    <a:pt x="8318" y="6194"/>
                  </a:lnTo>
                  <a:lnTo>
                    <a:pt x="7301" y="6852"/>
                  </a:lnTo>
                  <a:lnTo>
                    <a:pt x="6284" y="7510"/>
                  </a:lnTo>
                  <a:lnTo>
                    <a:pt x="5296" y="8198"/>
                  </a:lnTo>
                  <a:lnTo>
                    <a:pt x="4309" y="8916"/>
                  </a:lnTo>
                  <a:lnTo>
                    <a:pt x="3202" y="9754"/>
                  </a:lnTo>
                  <a:lnTo>
                    <a:pt x="2125" y="10621"/>
                  </a:lnTo>
                  <a:lnTo>
                    <a:pt x="1078" y="11489"/>
                  </a:lnTo>
                  <a:lnTo>
                    <a:pt x="61" y="12416"/>
                  </a:lnTo>
                  <a:lnTo>
                    <a:pt x="1" y="12446"/>
                  </a:lnTo>
                  <a:lnTo>
                    <a:pt x="1" y="12506"/>
                  </a:lnTo>
                  <a:lnTo>
                    <a:pt x="1" y="12566"/>
                  </a:lnTo>
                  <a:lnTo>
                    <a:pt x="31" y="12596"/>
                  </a:lnTo>
                  <a:lnTo>
                    <a:pt x="91" y="12626"/>
                  </a:lnTo>
                  <a:lnTo>
                    <a:pt x="120" y="12656"/>
                  </a:lnTo>
                  <a:lnTo>
                    <a:pt x="180" y="12626"/>
                  </a:lnTo>
                  <a:lnTo>
                    <a:pt x="240" y="12596"/>
                  </a:lnTo>
                  <a:lnTo>
                    <a:pt x="1138" y="11818"/>
                  </a:lnTo>
                  <a:lnTo>
                    <a:pt x="2065" y="11010"/>
                  </a:lnTo>
                  <a:lnTo>
                    <a:pt x="3023" y="10262"/>
                  </a:lnTo>
                  <a:lnTo>
                    <a:pt x="3980" y="9514"/>
                  </a:lnTo>
                  <a:lnTo>
                    <a:pt x="4937" y="8796"/>
                  </a:lnTo>
                  <a:lnTo>
                    <a:pt x="5925" y="8078"/>
                  </a:lnTo>
                  <a:lnTo>
                    <a:pt x="6942" y="7390"/>
                  </a:lnTo>
                  <a:lnTo>
                    <a:pt x="7929" y="6732"/>
                  </a:lnTo>
                  <a:lnTo>
                    <a:pt x="8976" y="6104"/>
                  </a:lnTo>
                  <a:lnTo>
                    <a:pt x="9994" y="5475"/>
                  </a:lnTo>
                  <a:lnTo>
                    <a:pt x="11041" y="4877"/>
                  </a:lnTo>
                  <a:lnTo>
                    <a:pt x="12118" y="4309"/>
                  </a:lnTo>
                  <a:lnTo>
                    <a:pt x="13195" y="3740"/>
                  </a:lnTo>
                  <a:lnTo>
                    <a:pt x="14272" y="3202"/>
                  </a:lnTo>
                  <a:lnTo>
                    <a:pt x="15379" y="2693"/>
                  </a:lnTo>
                  <a:lnTo>
                    <a:pt x="16486" y="2214"/>
                  </a:lnTo>
                  <a:lnTo>
                    <a:pt x="17742" y="1676"/>
                  </a:lnTo>
                  <a:lnTo>
                    <a:pt x="18999" y="1167"/>
                  </a:lnTo>
                  <a:lnTo>
                    <a:pt x="20285" y="719"/>
                  </a:lnTo>
                  <a:lnTo>
                    <a:pt x="21572" y="270"/>
                  </a:lnTo>
                  <a:lnTo>
                    <a:pt x="21632" y="240"/>
                  </a:lnTo>
                  <a:lnTo>
                    <a:pt x="21662" y="180"/>
                  </a:lnTo>
                  <a:lnTo>
                    <a:pt x="21692" y="90"/>
                  </a:lnTo>
                  <a:lnTo>
                    <a:pt x="21662" y="60"/>
                  </a:lnTo>
                  <a:lnTo>
                    <a:pt x="2163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1" name="Google Shape;5861;p43"/>
            <p:cNvSpPr/>
            <p:nvPr/>
          </p:nvSpPr>
          <p:spPr>
            <a:xfrm>
              <a:off x="7143275" y="3632350"/>
              <a:ext cx="51625" cy="61350"/>
            </a:xfrm>
            <a:custGeom>
              <a:avLst/>
              <a:gdLst/>
              <a:ahLst/>
              <a:cxnLst/>
              <a:rect l="l" t="t" r="r" b="b"/>
              <a:pathLst>
                <a:path w="2065" h="2454" extrusionOk="0">
                  <a:moveTo>
                    <a:pt x="1287" y="1"/>
                  </a:moveTo>
                  <a:lnTo>
                    <a:pt x="1227" y="31"/>
                  </a:lnTo>
                  <a:lnTo>
                    <a:pt x="1197" y="60"/>
                  </a:lnTo>
                  <a:lnTo>
                    <a:pt x="30" y="2005"/>
                  </a:lnTo>
                  <a:lnTo>
                    <a:pt x="0" y="2065"/>
                  </a:lnTo>
                  <a:lnTo>
                    <a:pt x="30" y="2125"/>
                  </a:lnTo>
                  <a:lnTo>
                    <a:pt x="60" y="2185"/>
                  </a:lnTo>
                  <a:lnTo>
                    <a:pt x="120" y="2215"/>
                  </a:lnTo>
                  <a:lnTo>
                    <a:pt x="1945" y="2454"/>
                  </a:lnTo>
                  <a:lnTo>
                    <a:pt x="2005" y="2454"/>
                  </a:lnTo>
                  <a:lnTo>
                    <a:pt x="2035" y="2424"/>
                  </a:lnTo>
                  <a:lnTo>
                    <a:pt x="2064" y="2394"/>
                  </a:lnTo>
                  <a:lnTo>
                    <a:pt x="2064" y="2334"/>
                  </a:lnTo>
                  <a:lnTo>
                    <a:pt x="2064" y="2274"/>
                  </a:lnTo>
                  <a:lnTo>
                    <a:pt x="2035" y="2244"/>
                  </a:lnTo>
                  <a:lnTo>
                    <a:pt x="1945" y="2185"/>
                  </a:lnTo>
                  <a:lnTo>
                    <a:pt x="359" y="1975"/>
                  </a:lnTo>
                  <a:lnTo>
                    <a:pt x="1436" y="210"/>
                  </a:lnTo>
                  <a:lnTo>
                    <a:pt x="1436" y="150"/>
                  </a:lnTo>
                  <a:lnTo>
                    <a:pt x="1436" y="90"/>
                  </a:lnTo>
                  <a:lnTo>
                    <a:pt x="1436" y="60"/>
                  </a:lnTo>
                  <a:lnTo>
                    <a:pt x="1376" y="31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2" name="Google Shape;5862;p43"/>
            <p:cNvSpPr/>
            <p:nvPr/>
          </p:nvSpPr>
          <p:spPr>
            <a:xfrm>
              <a:off x="6990675" y="3686200"/>
              <a:ext cx="49400" cy="75575"/>
            </a:xfrm>
            <a:custGeom>
              <a:avLst/>
              <a:gdLst/>
              <a:ahLst/>
              <a:cxnLst/>
              <a:rect l="l" t="t" r="r" b="b"/>
              <a:pathLst>
                <a:path w="1976" h="3023" extrusionOk="0">
                  <a:moveTo>
                    <a:pt x="1826" y="1"/>
                  </a:moveTo>
                  <a:lnTo>
                    <a:pt x="1766" y="31"/>
                  </a:lnTo>
                  <a:lnTo>
                    <a:pt x="1736" y="61"/>
                  </a:lnTo>
                  <a:lnTo>
                    <a:pt x="1" y="2813"/>
                  </a:lnTo>
                  <a:lnTo>
                    <a:pt x="1" y="2873"/>
                  </a:lnTo>
                  <a:lnTo>
                    <a:pt x="1" y="2933"/>
                  </a:lnTo>
                  <a:lnTo>
                    <a:pt x="31" y="2963"/>
                  </a:lnTo>
                  <a:lnTo>
                    <a:pt x="61" y="2993"/>
                  </a:lnTo>
                  <a:lnTo>
                    <a:pt x="90" y="3022"/>
                  </a:lnTo>
                  <a:lnTo>
                    <a:pt x="150" y="3022"/>
                  </a:lnTo>
                  <a:lnTo>
                    <a:pt x="210" y="2993"/>
                  </a:lnTo>
                  <a:lnTo>
                    <a:pt x="240" y="2963"/>
                  </a:lnTo>
                  <a:lnTo>
                    <a:pt x="1945" y="210"/>
                  </a:lnTo>
                  <a:lnTo>
                    <a:pt x="1975" y="150"/>
                  </a:lnTo>
                  <a:lnTo>
                    <a:pt x="1975" y="120"/>
                  </a:lnTo>
                  <a:lnTo>
                    <a:pt x="1945" y="61"/>
                  </a:lnTo>
                  <a:lnTo>
                    <a:pt x="1916" y="31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3" name="Google Shape;5863;p43"/>
            <p:cNvSpPr/>
            <p:nvPr/>
          </p:nvSpPr>
          <p:spPr>
            <a:xfrm>
              <a:off x="6995175" y="3751275"/>
              <a:ext cx="64350" cy="8250"/>
            </a:xfrm>
            <a:custGeom>
              <a:avLst/>
              <a:gdLst/>
              <a:ahLst/>
              <a:cxnLst/>
              <a:rect l="l" t="t" r="r" b="b"/>
              <a:pathLst>
                <a:path w="2574" h="330" extrusionOk="0">
                  <a:moveTo>
                    <a:pt x="2424" y="1"/>
                  </a:moveTo>
                  <a:lnTo>
                    <a:pt x="120" y="60"/>
                  </a:lnTo>
                  <a:lnTo>
                    <a:pt x="60" y="60"/>
                  </a:lnTo>
                  <a:lnTo>
                    <a:pt x="30" y="90"/>
                  </a:lnTo>
                  <a:lnTo>
                    <a:pt x="0" y="210"/>
                  </a:lnTo>
                  <a:lnTo>
                    <a:pt x="0" y="240"/>
                  </a:lnTo>
                  <a:lnTo>
                    <a:pt x="30" y="300"/>
                  </a:lnTo>
                  <a:lnTo>
                    <a:pt x="60" y="330"/>
                  </a:lnTo>
                  <a:lnTo>
                    <a:pt x="120" y="330"/>
                  </a:lnTo>
                  <a:lnTo>
                    <a:pt x="2424" y="270"/>
                  </a:lnTo>
                  <a:lnTo>
                    <a:pt x="2483" y="270"/>
                  </a:lnTo>
                  <a:lnTo>
                    <a:pt x="2543" y="240"/>
                  </a:lnTo>
                  <a:lnTo>
                    <a:pt x="2573" y="150"/>
                  </a:lnTo>
                  <a:lnTo>
                    <a:pt x="2543" y="90"/>
                  </a:lnTo>
                  <a:lnTo>
                    <a:pt x="2543" y="60"/>
                  </a:lnTo>
                  <a:lnTo>
                    <a:pt x="2483" y="31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4" name="Google Shape;5864;p43"/>
            <p:cNvSpPr/>
            <p:nvPr/>
          </p:nvSpPr>
          <p:spPr>
            <a:xfrm>
              <a:off x="6846325" y="3764750"/>
              <a:ext cx="100250" cy="92025"/>
            </a:xfrm>
            <a:custGeom>
              <a:avLst/>
              <a:gdLst/>
              <a:ahLst/>
              <a:cxnLst/>
              <a:rect l="l" t="t" r="r" b="b"/>
              <a:pathLst>
                <a:path w="4010" h="3681" extrusionOk="0">
                  <a:moveTo>
                    <a:pt x="1616" y="0"/>
                  </a:moveTo>
                  <a:lnTo>
                    <a:pt x="1586" y="60"/>
                  </a:lnTo>
                  <a:lnTo>
                    <a:pt x="0" y="3471"/>
                  </a:lnTo>
                  <a:lnTo>
                    <a:pt x="0" y="3560"/>
                  </a:lnTo>
                  <a:lnTo>
                    <a:pt x="0" y="3620"/>
                  </a:lnTo>
                  <a:lnTo>
                    <a:pt x="60" y="3680"/>
                  </a:lnTo>
                  <a:lnTo>
                    <a:pt x="150" y="3680"/>
                  </a:lnTo>
                  <a:lnTo>
                    <a:pt x="3920" y="2992"/>
                  </a:lnTo>
                  <a:lnTo>
                    <a:pt x="3980" y="2992"/>
                  </a:lnTo>
                  <a:lnTo>
                    <a:pt x="4010" y="2932"/>
                  </a:lnTo>
                  <a:lnTo>
                    <a:pt x="4010" y="2902"/>
                  </a:lnTo>
                  <a:lnTo>
                    <a:pt x="4010" y="2842"/>
                  </a:lnTo>
                  <a:lnTo>
                    <a:pt x="3950" y="2753"/>
                  </a:lnTo>
                  <a:lnTo>
                    <a:pt x="3860" y="2753"/>
                  </a:lnTo>
                  <a:lnTo>
                    <a:pt x="360" y="3381"/>
                  </a:lnTo>
                  <a:lnTo>
                    <a:pt x="1796" y="210"/>
                  </a:lnTo>
                  <a:lnTo>
                    <a:pt x="1826" y="150"/>
                  </a:lnTo>
                  <a:lnTo>
                    <a:pt x="1796" y="90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5" name="Google Shape;5865;p43"/>
            <p:cNvSpPr/>
            <p:nvPr/>
          </p:nvSpPr>
          <p:spPr>
            <a:xfrm>
              <a:off x="6042275" y="2734075"/>
              <a:ext cx="287975" cy="899800"/>
            </a:xfrm>
            <a:custGeom>
              <a:avLst/>
              <a:gdLst/>
              <a:ahLst/>
              <a:cxnLst/>
              <a:rect l="l" t="t" r="r" b="b"/>
              <a:pathLst>
                <a:path w="11519" h="35992" extrusionOk="0">
                  <a:moveTo>
                    <a:pt x="0" y="0"/>
                  </a:moveTo>
                  <a:lnTo>
                    <a:pt x="1197" y="1885"/>
                  </a:lnTo>
                  <a:lnTo>
                    <a:pt x="2454" y="3770"/>
                  </a:lnTo>
                  <a:lnTo>
                    <a:pt x="3351" y="5116"/>
                  </a:lnTo>
                  <a:lnTo>
                    <a:pt x="4189" y="6462"/>
                  </a:lnTo>
                  <a:lnTo>
                    <a:pt x="4967" y="7839"/>
                  </a:lnTo>
                  <a:lnTo>
                    <a:pt x="5745" y="9245"/>
                  </a:lnTo>
                  <a:lnTo>
                    <a:pt x="6433" y="10651"/>
                  </a:lnTo>
                  <a:lnTo>
                    <a:pt x="7091" y="12057"/>
                  </a:lnTo>
                  <a:lnTo>
                    <a:pt x="7719" y="13493"/>
                  </a:lnTo>
                  <a:lnTo>
                    <a:pt x="8258" y="14929"/>
                  </a:lnTo>
                  <a:lnTo>
                    <a:pt x="8766" y="16365"/>
                  </a:lnTo>
                  <a:lnTo>
                    <a:pt x="9215" y="17831"/>
                  </a:lnTo>
                  <a:lnTo>
                    <a:pt x="9604" y="19327"/>
                  </a:lnTo>
                  <a:lnTo>
                    <a:pt x="9903" y="20793"/>
                  </a:lnTo>
                  <a:lnTo>
                    <a:pt x="10173" y="22319"/>
                  </a:lnTo>
                  <a:lnTo>
                    <a:pt x="10382" y="23845"/>
                  </a:lnTo>
                  <a:lnTo>
                    <a:pt x="10502" y="25371"/>
                  </a:lnTo>
                  <a:lnTo>
                    <a:pt x="10532" y="26148"/>
                  </a:lnTo>
                  <a:lnTo>
                    <a:pt x="10561" y="26926"/>
                  </a:lnTo>
                  <a:lnTo>
                    <a:pt x="10561" y="28063"/>
                  </a:lnTo>
                  <a:lnTo>
                    <a:pt x="10502" y="29230"/>
                  </a:lnTo>
                  <a:lnTo>
                    <a:pt x="10442" y="30367"/>
                  </a:lnTo>
                  <a:lnTo>
                    <a:pt x="10352" y="31504"/>
                  </a:lnTo>
                  <a:lnTo>
                    <a:pt x="10083" y="33748"/>
                  </a:lnTo>
                  <a:lnTo>
                    <a:pt x="9813" y="35991"/>
                  </a:lnTo>
                  <a:lnTo>
                    <a:pt x="10023" y="35453"/>
                  </a:lnTo>
                  <a:lnTo>
                    <a:pt x="10202" y="34914"/>
                  </a:lnTo>
                  <a:lnTo>
                    <a:pt x="10502" y="33837"/>
                  </a:lnTo>
                  <a:lnTo>
                    <a:pt x="10741" y="32730"/>
                  </a:lnTo>
                  <a:lnTo>
                    <a:pt x="10950" y="31623"/>
                  </a:lnTo>
                  <a:lnTo>
                    <a:pt x="11100" y="30756"/>
                  </a:lnTo>
                  <a:lnTo>
                    <a:pt x="11220" y="29858"/>
                  </a:lnTo>
                  <a:lnTo>
                    <a:pt x="11339" y="28961"/>
                  </a:lnTo>
                  <a:lnTo>
                    <a:pt x="11399" y="28063"/>
                  </a:lnTo>
                  <a:lnTo>
                    <a:pt x="11459" y="27166"/>
                  </a:lnTo>
                  <a:lnTo>
                    <a:pt x="11489" y="26268"/>
                  </a:lnTo>
                  <a:lnTo>
                    <a:pt x="11519" y="25371"/>
                  </a:lnTo>
                  <a:lnTo>
                    <a:pt x="11489" y="24473"/>
                  </a:lnTo>
                  <a:lnTo>
                    <a:pt x="11459" y="23605"/>
                  </a:lnTo>
                  <a:lnTo>
                    <a:pt x="11399" y="22708"/>
                  </a:lnTo>
                  <a:lnTo>
                    <a:pt x="11309" y="21810"/>
                  </a:lnTo>
                  <a:lnTo>
                    <a:pt x="11220" y="20913"/>
                  </a:lnTo>
                  <a:lnTo>
                    <a:pt x="11100" y="20015"/>
                  </a:lnTo>
                  <a:lnTo>
                    <a:pt x="10920" y="19148"/>
                  </a:lnTo>
                  <a:lnTo>
                    <a:pt x="10771" y="18250"/>
                  </a:lnTo>
                  <a:lnTo>
                    <a:pt x="10561" y="17382"/>
                  </a:lnTo>
                  <a:lnTo>
                    <a:pt x="10322" y="16515"/>
                  </a:lnTo>
                  <a:lnTo>
                    <a:pt x="10083" y="15677"/>
                  </a:lnTo>
                  <a:lnTo>
                    <a:pt x="9724" y="14540"/>
                  </a:lnTo>
                  <a:lnTo>
                    <a:pt x="9335" y="13433"/>
                  </a:lnTo>
                  <a:lnTo>
                    <a:pt x="8886" y="12326"/>
                  </a:lnTo>
                  <a:lnTo>
                    <a:pt x="8407" y="11249"/>
                  </a:lnTo>
                  <a:lnTo>
                    <a:pt x="7899" y="10202"/>
                  </a:lnTo>
                  <a:lnTo>
                    <a:pt x="7330" y="9155"/>
                  </a:lnTo>
                  <a:lnTo>
                    <a:pt x="6762" y="8138"/>
                  </a:lnTo>
                  <a:lnTo>
                    <a:pt x="6134" y="7121"/>
                  </a:lnTo>
                  <a:lnTo>
                    <a:pt x="5475" y="6163"/>
                  </a:lnTo>
                  <a:lnTo>
                    <a:pt x="4787" y="5206"/>
                  </a:lnTo>
                  <a:lnTo>
                    <a:pt x="4069" y="4278"/>
                  </a:lnTo>
                  <a:lnTo>
                    <a:pt x="3291" y="3351"/>
                  </a:lnTo>
                  <a:lnTo>
                    <a:pt x="2513" y="2483"/>
                  </a:lnTo>
                  <a:lnTo>
                    <a:pt x="1706" y="1616"/>
                  </a:lnTo>
                  <a:lnTo>
                    <a:pt x="868" y="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6" name="Google Shape;5866;p43"/>
            <p:cNvSpPr/>
            <p:nvPr/>
          </p:nvSpPr>
          <p:spPr>
            <a:xfrm>
              <a:off x="5964475" y="2674225"/>
              <a:ext cx="341850" cy="1020975"/>
            </a:xfrm>
            <a:custGeom>
              <a:avLst/>
              <a:gdLst/>
              <a:ahLst/>
              <a:cxnLst/>
              <a:rect l="l" t="t" r="r" b="b"/>
              <a:pathLst>
                <a:path w="13674" h="40839" extrusionOk="0">
                  <a:moveTo>
                    <a:pt x="1" y="1"/>
                  </a:moveTo>
                  <a:lnTo>
                    <a:pt x="210" y="2603"/>
                  </a:lnTo>
                  <a:lnTo>
                    <a:pt x="479" y="5206"/>
                  </a:lnTo>
                  <a:lnTo>
                    <a:pt x="809" y="7809"/>
                  </a:lnTo>
                  <a:lnTo>
                    <a:pt x="1197" y="10412"/>
                  </a:lnTo>
                  <a:lnTo>
                    <a:pt x="1646" y="12985"/>
                  </a:lnTo>
                  <a:lnTo>
                    <a:pt x="2155" y="15558"/>
                  </a:lnTo>
                  <a:lnTo>
                    <a:pt x="2723" y="18101"/>
                  </a:lnTo>
                  <a:lnTo>
                    <a:pt x="3352" y="20644"/>
                  </a:lnTo>
                  <a:lnTo>
                    <a:pt x="4040" y="23157"/>
                  </a:lnTo>
                  <a:lnTo>
                    <a:pt x="4788" y="25670"/>
                  </a:lnTo>
                  <a:lnTo>
                    <a:pt x="5595" y="28153"/>
                  </a:lnTo>
                  <a:lnTo>
                    <a:pt x="6433" y="30637"/>
                  </a:lnTo>
                  <a:lnTo>
                    <a:pt x="7331" y="33090"/>
                  </a:lnTo>
                  <a:lnTo>
                    <a:pt x="8288" y="35543"/>
                  </a:lnTo>
                  <a:lnTo>
                    <a:pt x="9275" y="37967"/>
                  </a:lnTo>
                  <a:lnTo>
                    <a:pt x="10323" y="40360"/>
                  </a:lnTo>
                  <a:lnTo>
                    <a:pt x="10472" y="40540"/>
                  </a:lnTo>
                  <a:lnTo>
                    <a:pt x="10652" y="40689"/>
                  </a:lnTo>
                  <a:lnTo>
                    <a:pt x="10831" y="40809"/>
                  </a:lnTo>
                  <a:lnTo>
                    <a:pt x="11011" y="40839"/>
                  </a:lnTo>
                  <a:lnTo>
                    <a:pt x="11250" y="40839"/>
                  </a:lnTo>
                  <a:lnTo>
                    <a:pt x="11430" y="40749"/>
                  </a:lnTo>
                  <a:lnTo>
                    <a:pt x="11609" y="40629"/>
                  </a:lnTo>
                  <a:lnTo>
                    <a:pt x="11789" y="40480"/>
                  </a:lnTo>
                  <a:lnTo>
                    <a:pt x="11938" y="40300"/>
                  </a:lnTo>
                  <a:lnTo>
                    <a:pt x="12058" y="40121"/>
                  </a:lnTo>
                  <a:lnTo>
                    <a:pt x="12297" y="39762"/>
                  </a:lnTo>
                  <a:lnTo>
                    <a:pt x="12626" y="39074"/>
                  </a:lnTo>
                  <a:lnTo>
                    <a:pt x="12925" y="38385"/>
                  </a:lnTo>
                  <a:lnTo>
                    <a:pt x="13195" y="36142"/>
                  </a:lnTo>
                  <a:lnTo>
                    <a:pt x="13464" y="33898"/>
                  </a:lnTo>
                  <a:lnTo>
                    <a:pt x="13554" y="32761"/>
                  </a:lnTo>
                  <a:lnTo>
                    <a:pt x="13614" y="31624"/>
                  </a:lnTo>
                  <a:lnTo>
                    <a:pt x="13673" y="30457"/>
                  </a:lnTo>
                  <a:lnTo>
                    <a:pt x="13673" y="29320"/>
                  </a:lnTo>
                  <a:lnTo>
                    <a:pt x="13644" y="28542"/>
                  </a:lnTo>
                  <a:lnTo>
                    <a:pt x="13614" y="27765"/>
                  </a:lnTo>
                  <a:lnTo>
                    <a:pt x="13494" y="26239"/>
                  </a:lnTo>
                  <a:lnTo>
                    <a:pt x="13285" y="24713"/>
                  </a:lnTo>
                  <a:lnTo>
                    <a:pt x="13015" y="23187"/>
                  </a:lnTo>
                  <a:lnTo>
                    <a:pt x="12716" y="21721"/>
                  </a:lnTo>
                  <a:lnTo>
                    <a:pt x="12327" y="20225"/>
                  </a:lnTo>
                  <a:lnTo>
                    <a:pt x="11878" y="18759"/>
                  </a:lnTo>
                  <a:lnTo>
                    <a:pt x="11370" y="17323"/>
                  </a:lnTo>
                  <a:lnTo>
                    <a:pt x="10831" y="15887"/>
                  </a:lnTo>
                  <a:lnTo>
                    <a:pt x="10203" y="14451"/>
                  </a:lnTo>
                  <a:lnTo>
                    <a:pt x="9545" y="13045"/>
                  </a:lnTo>
                  <a:lnTo>
                    <a:pt x="8857" y="11639"/>
                  </a:lnTo>
                  <a:lnTo>
                    <a:pt x="8079" y="10233"/>
                  </a:lnTo>
                  <a:lnTo>
                    <a:pt x="7301" y="8856"/>
                  </a:lnTo>
                  <a:lnTo>
                    <a:pt x="6463" y="7510"/>
                  </a:lnTo>
                  <a:lnTo>
                    <a:pt x="5566" y="6164"/>
                  </a:lnTo>
                  <a:lnTo>
                    <a:pt x="4309" y="4279"/>
                  </a:lnTo>
                  <a:lnTo>
                    <a:pt x="3112" y="2394"/>
                  </a:lnTo>
                  <a:lnTo>
                    <a:pt x="2364" y="1766"/>
                  </a:lnTo>
                  <a:lnTo>
                    <a:pt x="1586" y="1137"/>
                  </a:lnTo>
                  <a:lnTo>
                    <a:pt x="809" y="56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7" name="Google Shape;5867;p43"/>
            <p:cNvSpPr/>
            <p:nvPr/>
          </p:nvSpPr>
          <p:spPr>
            <a:xfrm>
              <a:off x="5952525" y="2666750"/>
              <a:ext cx="270025" cy="1016500"/>
            </a:xfrm>
            <a:custGeom>
              <a:avLst/>
              <a:gdLst/>
              <a:ahLst/>
              <a:cxnLst/>
              <a:rect l="l" t="t" r="r" b="b"/>
              <a:pathLst>
                <a:path w="10801" h="40660" extrusionOk="0">
                  <a:moveTo>
                    <a:pt x="60" y="0"/>
                  </a:moveTo>
                  <a:lnTo>
                    <a:pt x="90" y="90"/>
                  </a:lnTo>
                  <a:lnTo>
                    <a:pt x="90" y="270"/>
                  </a:lnTo>
                  <a:lnTo>
                    <a:pt x="60" y="808"/>
                  </a:lnTo>
                  <a:lnTo>
                    <a:pt x="0" y="1676"/>
                  </a:lnTo>
                  <a:lnTo>
                    <a:pt x="0" y="3381"/>
                  </a:lnTo>
                  <a:lnTo>
                    <a:pt x="60" y="5086"/>
                  </a:lnTo>
                  <a:lnTo>
                    <a:pt x="120" y="6792"/>
                  </a:lnTo>
                  <a:lnTo>
                    <a:pt x="239" y="8497"/>
                  </a:lnTo>
                  <a:lnTo>
                    <a:pt x="419" y="10202"/>
                  </a:lnTo>
                  <a:lnTo>
                    <a:pt x="628" y="11908"/>
                  </a:lnTo>
                  <a:lnTo>
                    <a:pt x="868" y="13613"/>
                  </a:lnTo>
                  <a:lnTo>
                    <a:pt x="1137" y="15289"/>
                  </a:lnTo>
                  <a:lnTo>
                    <a:pt x="1466" y="16964"/>
                  </a:lnTo>
                  <a:lnTo>
                    <a:pt x="1825" y="18669"/>
                  </a:lnTo>
                  <a:lnTo>
                    <a:pt x="2244" y="20315"/>
                  </a:lnTo>
                  <a:lnTo>
                    <a:pt x="2663" y="21990"/>
                  </a:lnTo>
                  <a:lnTo>
                    <a:pt x="3141" y="23636"/>
                  </a:lnTo>
                  <a:lnTo>
                    <a:pt x="3680" y="25251"/>
                  </a:lnTo>
                  <a:lnTo>
                    <a:pt x="4219" y="26897"/>
                  </a:lnTo>
                  <a:lnTo>
                    <a:pt x="4817" y="28482"/>
                  </a:lnTo>
                  <a:lnTo>
                    <a:pt x="5445" y="30068"/>
                  </a:lnTo>
                  <a:lnTo>
                    <a:pt x="6103" y="31654"/>
                  </a:lnTo>
                  <a:lnTo>
                    <a:pt x="6821" y="33209"/>
                  </a:lnTo>
                  <a:lnTo>
                    <a:pt x="7539" y="34735"/>
                  </a:lnTo>
                  <a:lnTo>
                    <a:pt x="8317" y="36261"/>
                  </a:lnTo>
                  <a:lnTo>
                    <a:pt x="9125" y="37757"/>
                  </a:lnTo>
                  <a:lnTo>
                    <a:pt x="9993" y="39253"/>
                  </a:lnTo>
                  <a:lnTo>
                    <a:pt x="10322" y="39911"/>
                  </a:lnTo>
                  <a:lnTo>
                    <a:pt x="10561" y="40300"/>
                  </a:lnTo>
                  <a:lnTo>
                    <a:pt x="10801" y="40659"/>
                  </a:lnTo>
                  <a:lnTo>
                    <a:pt x="9753" y="38266"/>
                  </a:lnTo>
                  <a:lnTo>
                    <a:pt x="8766" y="35842"/>
                  </a:lnTo>
                  <a:lnTo>
                    <a:pt x="7809" y="33389"/>
                  </a:lnTo>
                  <a:lnTo>
                    <a:pt x="6911" y="30936"/>
                  </a:lnTo>
                  <a:lnTo>
                    <a:pt x="6073" y="28452"/>
                  </a:lnTo>
                  <a:lnTo>
                    <a:pt x="5266" y="25969"/>
                  </a:lnTo>
                  <a:lnTo>
                    <a:pt x="4518" y="23456"/>
                  </a:lnTo>
                  <a:lnTo>
                    <a:pt x="3830" y="20943"/>
                  </a:lnTo>
                  <a:lnTo>
                    <a:pt x="3201" y="18400"/>
                  </a:lnTo>
                  <a:lnTo>
                    <a:pt x="2633" y="15857"/>
                  </a:lnTo>
                  <a:lnTo>
                    <a:pt x="2124" y="13284"/>
                  </a:lnTo>
                  <a:lnTo>
                    <a:pt x="1675" y="10711"/>
                  </a:lnTo>
                  <a:lnTo>
                    <a:pt x="1287" y="8108"/>
                  </a:lnTo>
                  <a:lnTo>
                    <a:pt x="957" y="5505"/>
                  </a:lnTo>
                  <a:lnTo>
                    <a:pt x="688" y="2902"/>
                  </a:lnTo>
                  <a:lnTo>
                    <a:pt x="479" y="30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8" name="Google Shape;5868;p43"/>
            <p:cNvSpPr/>
            <p:nvPr/>
          </p:nvSpPr>
          <p:spPr>
            <a:xfrm>
              <a:off x="6037025" y="2855975"/>
              <a:ext cx="218425" cy="977600"/>
            </a:xfrm>
            <a:custGeom>
              <a:avLst/>
              <a:gdLst/>
              <a:ahLst/>
              <a:cxnLst/>
              <a:rect l="l" t="t" r="r" b="b"/>
              <a:pathLst>
                <a:path w="8737" h="39104" extrusionOk="0">
                  <a:moveTo>
                    <a:pt x="180" y="1"/>
                  </a:moveTo>
                  <a:lnTo>
                    <a:pt x="121" y="31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30"/>
                  </a:lnTo>
                  <a:lnTo>
                    <a:pt x="868" y="2334"/>
                  </a:lnTo>
                  <a:lnTo>
                    <a:pt x="1706" y="4369"/>
                  </a:lnTo>
                  <a:lnTo>
                    <a:pt x="2484" y="6403"/>
                  </a:lnTo>
                  <a:lnTo>
                    <a:pt x="3202" y="8467"/>
                  </a:lnTo>
                  <a:lnTo>
                    <a:pt x="3800" y="10322"/>
                  </a:lnTo>
                  <a:lnTo>
                    <a:pt x="4369" y="12147"/>
                  </a:lnTo>
                  <a:lnTo>
                    <a:pt x="4907" y="14002"/>
                  </a:lnTo>
                  <a:lnTo>
                    <a:pt x="5386" y="15887"/>
                  </a:lnTo>
                  <a:lnTo>
                    <a:pt x="5835" y="17772"/>
                  </a:lnTo>
                  <a:lnTo>
                    <a:pt x="6254" y="19657"/>
                  </a:lnTo>
                  <a:lnTo>
                    <a:pt x="6643" y="21542"/>
                  </a:lnTo>
                  <a:lnTo>
                    <a:pt x="6972" y="23456"/>
                  </a:lnTo>
                  <a:lnTo>
                    <a:pt x="7271" y="25371"/>
                  </a:lnTo>
                  <a:lnTo>
                    <a:pt x="7540" y="27286"/>
                  </a:lnTo>
                  <a:lnTo>
                    <a:pt x="7750" y="29201"/>
                  </a:lnTo>
                  <a:lnTo>
                    <a:pt x="7959" y="31145"/>
                  </a:lnTo>
                  <a:lnTo>
                    <a:pt x="8079" y="33090"/>
                  </a:lnTo>
                  <a:lnTo>
                    <a:pt x="8198" y="35005"/>
                  </a:lnTo>
                  <a:lnTo>
                    <a:pt x="8258" y="36949"/>
                  </a:lnTo>
                  <a:lnTo>
                    <a:pt x="8288" y="38894"/>
                  </a:lnTo>
                  <a:lnTo>
                    <a:pt x="8318" y="38984"/>
                  </a:lnTo>
                  <a:lnTo>
                    <a:pt x="8348" y="39044"/>
                  </a:lnTo>
                  <a:lnTo>
                    <a:pt x="8438" y="39074"/>
                  </a:lnTo>
                  <a:lnTo>
                    <a:pt x="8498" y="39104"/>
                  </a:lnTo>
                  <a:lnTo>
                    <a:pt x="8587" y="39074"/>
                  </a:lnTo>
                  <a:lnTo>
                    <a:pt x="8647" y="39044"/>
                  </a:lnTo>
                  <a:lnTo>
                    <a:pt x="8707" y="38984"/>
                  </a:lnTo>
                  <a:lnTo>
                    <a:pt x="8737" y="38894"/>
                  </a:lnTo>
                  <a:lnTo>
                    <a:pt x="8707" y="36680"/>
                  </a:lnTo>
                  <a:lnTo>
                    <a:pt x="8617" y="34496"/>
                  </a:lnTo>
                  <a:lnTo>
                    <a:pt x="8468" y="32312"/>
                  </a:lnTo>
                  <a:lnTo>
                    <a:pt x="8288" y="30098"/>
                  </a:lnTo>
                  <a:lnTo>
                    <a:pt x="8079" y="28183"/>
                  </a:lnTo>
                  <a:lnTo>
                    <a:pt x="7839" y="26269"/>
                  </a:lnTo>
                  <a:lnTo>
                    <a:pt x="7540" y="24324"/>
                  </a:lnTo>
                  <a:lnTo>
                    <a:pt x="7241" y="22409"/>
                  </a:lnTo>
                  <a:lnTo>
                    <a:pt x="6882" y="20524"/>
                  </a:lnTo>
                  <a:lnTo>
                    <a:pt x="6463" y="18610"/>
                  </a:lnTo>
                  <a:lnTo>
                    <a:pt x="6044" y="16725"/>
                  </a:lnTo>
                  <a:lnTo>
                    <a:pt x="5566" y="14840"/>
                  </a:lnTo>
                  <a:lnTo>
                    <a:pt x="5057" y="12955"/>
                  </a:lnTo>
                  <a:lnTo>
                    <a:pt x="4489" y="11100"/>
                  </a:lnTo>
                  <a:lnTo>
                    <a:pt x="3920" y="9215"/>
                  </a:lnTo>
                  <a:lnTo>
                    <a:pt x="3292" y="7390"/>
                  </a:lnTo>
                  <a:lnTo>
                    <a:pt x="2604" y="5536"/>
                  </a:lnTo>
                  <a:lnTo>
                    <a:pt x="1916" y="3711"/>
                  </a:lnTo>
                  <a:lnTo>
                    <a:pt x="1168" y="1915"/>
                  </a:lnTo>
                  <a:lnTo>
                    <a:pt x="390" y="120"/>
                  </a:lnTo>
                  <a:lnTo>
                    <a:pt x="330" y="61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9" name="Google Shape;5869;p43"/>
            <p:cNvSpPr/>
            <p:nvPr/>
          </p:nvSpPr>
          <p:spPr>
            <a:xfrm>
              <a:off x="6051250" y="2937500"/>
              <a:ext cx="92775" cy="97275"/>
            </a:xfrm>
            <a:custGeom>
              <a:avLst/>
              <a:gdLst/>
              <a:ahLst/>
              <a:cxnLst/>
              <a:rect l="l" t="t" r="r" b="b"/>
              <a:pathLst>
                <a:path w="3711" h="3891" extrusionOk="0">
                  <a:moveTo>
                    <a:pt x="3471" y="1"/>
                  </a:moveTo>
                  <a:lnTo>
                    <a:pt x="3381" y="31"/>
                  </a:lnTo>
                  <a:lnTo>
                    <a:pt x="3321" y="90"/>
                  </a:lnTo>
                  <a:lnTo>
                    <a:pt x="3291" y="150"/>
                  </a:lnTo>
                  <a:lnTo>
                    <a:pt x="2334" y="3322"/>
                  </a:lnTo>
                  <a:lnTo>
                    <a:pt x="359" y="1676"/>
                  </a:lnTo>
                  <a:lnTo>
                    <a:pt x="299" y="1646"/>
                  </a:lnTo>
                  <a:lnTo>
                    <a:pt x="210" y="1616"/>
                  </a:lnTo>
                  <a:lnTo>
                    <a:pt x="120" y="1646"/>
                  </a:lnTo>
                  <a:lnTo>
                    <a:pt x="60" y="1676"/>
                  </a:lnTo>
                  <a:lnTo>
                    <a:pt x="0" y="1736"/>
                  </a:lnTo>
                  <a:lnTo>
                    <a:pt x="0" y="1826"/>
                  </a:lnTo>
                  <a:lnTo>
                    <a:pt x="0" y="1915"/>
                  </a:lnTo>
                  <a:lnTo>
                    <a:pt x="60" y="1975"/>
                  </a:lnTo>
                  <a:lnTo>
                    <a:pt x="2304" y="3830"/>
                  </a:lnTo>
                  <a:lnTo>
                    <a:pt x="2394" y="3890"/>
                  </a:lnTo>
                  <a:lnTo>
                    <a:pt x="2513" y="3890"/>
                  </a:lnTo>
                  <a:lnTo>
                    <a:pt x="2603" y="3860"/>
                  </a:lnTo>
                  <a:lnTo>
                    <a:pt x="2663" y="3740"/>
                  </a:lnTo>
                  <a:lnTo>
                    <a:pt x="3680" y="270"/>
                  </a:lnTo>
                  <a:lnTo>
                    <a:pt x="3710" y="180"/>
                  </a:lnTo>
                  <a:lnTo>
                    <a:pt x="3680" y="120"/>
                  </a:lnTo>
                  <a:lnTo>
                    <a:pt x="3620" y="61"/>
                  </a:lnTo>
                  <a:lnTo>
                    <a:pt x="3531" y="31"/>
                  </a:lnTo>
                  <a:lnTo>
                    <a:pt x="347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0" name="Google Shape;5870;p43"/>
            <p:cNvSpPr/>
            <p:nvPr/>
          </p:nvSpPr>
          <p:spPr>
            <a:xfrm>
              <a:off x="6182875" y="3161150"/>
              <a:ext cx="46400" cy="134650"/>
            </a:xfrm>
            <a:custGeom>
              <a:avLst/>
              <a:gdLst/>
              <a:ahLst/>
              <a:cxnLst/>
              <a:rect l="l" t="t" r="r" b="b"/>
              <a:pathLst>
                <a:path w="1856" h="5386" extrusionOk="0">
                  <a:moveTo>
                    <a:pt x="1527" y="0"/>
                  </a:moveTo>
                  <a:lnTo>
                    <a:pt x="1467" y="60"/>
                  </a:lnTo>
                  <a:lnTo>
                    <a:pt x="1437" y="150"/>
                  </a:lnTo>
                  <a:lnTo>
                    <a:pt x="31" y="5116"/>
                  </a:lnTo>
                  <a:lnTo>
                    <a:pt x="1" y="5206"/>
                  </a:lnTo>
                  <a:lnTo>
                    <a:pt x="31" y="5296"/>
                  </a:lnTo>
                  <a:lnTo>
                    <a:pt x="91" y="5356"/>
                  </a:lnTo>
                  <a:lnTo>
                    <a:pt x="180" y="5385"/>
                  </a:lnTo>
                  <a:lnTo>
                    <a:pt x="330" y="5385"/>
                  </a:lnTo>
                  <a:lnTo>
                    <a:pt x="390" y="5326"/>
                  </a:lnTo>
                  <a:lnTo>
                    <a:pt x="420" y="5236"/>
                  </a:lnTo>
                  <a:lnTo>
                    <a:pt x="1856" y="270"/>
                  </a:lnTo>
                  <a:lnTo>
                    <a:pt x="1856" y="180"/>
                  </a:lnTo>
                  <a:lnTo>
                    <a:pt x="1826" y="90"/>
                  </a:lnTo>
                  <a:lnTo>
                    <a:pt x="1766" y="30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1" name="Google Shape;5871;p43"/>
            <p:cNvSpPr/>
            <p:nvPr/>
          </p:nvSpPr>
          <p:spPr>
            <a:xfrm>
              <a:off x="6120800" y="3208275"/>
              <a:ext cx="71075" cy="80800"/>
            </a:xfrm>
            <a:custGeom>
              <a:avLst/>
              <a:gdLst/>
              <a:ahLst/>
              <a:cxnLst/>
              <a:rect l="l" t="t" r="r" b="b"/>
              <a:pathLst>
                <a:path w="2843" h="3232" extrusionOk="0">
                  <a:moveTo>
                    <a:pt x="120" y="0"/>
                  </a:moveTo>
                  <a:lnTo>
                    <a:pt x="61" y="60"/>
                  </a:lnTo>
                  <a:lnTo>
                    <a:pt x="1" y="12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31" y="359"/>
                  </a:lnTo>
                  <a:lnTo>
                    <a:pt x="2484" y="3141"/>
                  </a:lnTo>
                  <a:lnTo>
                    <a:pt x="2544" y="3201"/>
                  </a:lnTo>
                  <a:lnTo>
                    <a:pt x="2634" y="3231"/>
                  </a:lnTo>
                  <a:lnTo>
                    <a:pt x="2693" y="3201"/>
                  </a:lnTo>
                  <a:lnTo>
                    <a:pt x="2753" y="3171"/>
                  </a:lnTo>
                  <a:lnTo>
                    <a:pt x="2813" y="3112"/>
                  </a:lnTo>
                  <a:lnTo>
                    <a:pt x="2843" y="3022"/>
                  </a:lnTo>
                  <a:lnTo>
                    <a:pt x="2843" y="2932"/>
                  </a:lnTo>
                  <a:lnTo>
                    <a:pt x="2783" y="2842"/>
                  </a:lnTo>
                  <a:lnTo>
                    <a:pt x="360" y="6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2" name="Google Shape;5872;p43"/>
            <p:cNvSpPr/>
            <p:nvPr/>
          </p:nvSpPr>
          <p:spPr>
            <a:xfrm>
              <a:off x="6144000" y="3420675"/>
              <a:ext cx="151850" cy="148875"/>
            </a:xfrm>
            <a:custGeom>
              <a:avLst/>
              <a:gdLst/>
              <a:ahLst/>
              <a:cxnLst/>
              <a:rect l="l" t="t" r="r" b="b"/>
              <a:pathLst>
                <a:path w="6074" h="5955" extrusionOk="0">
                  <a:moveTo>
                    <a:pt x="5834" y="1"/>
                  </a:moveTo>
                  <a:lnTo>
                    <a:pt x="5774" y="31"/>
                  </a:lnTo>
                  <a:lnTo>
                    <a:pt x="5685" y="61"/>
                  </a:lnTo>
                  <a:lnTo>
                    <a:pt x="5655" y="150"/>
                  </a:lnTo>
                  <a:lnTo>
                    <a:pt x="3441" y="5266"/>
                  </a:lnTo>
                  <a:lnTo>
                    <a:pt x="419" y="450"/>
                  </a:lnTo>
                  <a:lnTo>
                    <a:pt x="359" y="360"/>
                  </a:lnTo>
                  <a:lnTo>
                    <a:pt x="269" y="330"/>
                  </a:lnTo>
                  <a:lnTo>
                    <a:pt x="210" y="330"/>
                  </a:lnTo>
                  <a:lnTo>
                    <a:pt x="120" y="360"/>
                  </a:lnTo>
                  <a:lnTo>
                    <a:pt x="60" y="420"/>
                  </a:lnTo>
                  <a:lnTo>
                    <a:pt x="30" y="480"/>
                  </a:lnTo>
                  <a:lnTo>
                    <a:pt x="0" y="569"/>
                  </a:lnTo>
                  <a:lnTo>
                    <a:pt x="30" y="659"/>
                  </a:lnTo>
                  <a:lnTo>
                    <a:pt x="3291" y="5835"/>
                  </a:lnTo>
                  <a:lnTo>
                    <a:pt x="3321" y="5895"/>
                  </a:lnTo>
                  <a:lnTo>
                    <a:pt x="3381" y="5925"/>
                  </a:lnTo>
                  <a:lnTo>
                    <a:pt x="3501" y="5955"/>
                  </a:lnTo>
                  <a:lnTo>
                    <a:pt x="3590" y="5895"/>
                  </a:lnTo>
                  <a:lnTo>
                    <a:pt x="3680" y="5805"/>
                  </a:lnTo>
                  <a:lnTo>
                    <a:pt x="6044" y="270"/>
                  </a:lnTo>
                  <a:lnTo>
                    <a:pt x="6074" y="180"/>
                  </a:lnTo>
                  <a:lnTo>
                    <a:pt x="6044" y="120"/>
                  </a:lnTo>
                  <a:lnTo>
                    <a:pt x="6014" y="61"/>
                  </a:lnTo>
                  <a:lnTo>
                    <a:pt x="5924" y="31"/>
                  </a:lnTo>
                  <a:lnTo>
                    <a:pt x="583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3" name="Google Shape;5873;p43"/>
            <p:cNvSpPr/>
            <p:nvPr/>
          </p:nvSpPr>
          <p:spPr>
            <a:xfrm>
              <a:off x="5722150" y="3487250"/>
              <a:ext cx="450300" cy="370250"/>
            </a:xfrm>
            <a:custGeom>
              <a:avLst/>
              <a:gdLst/>
              <a:ahLst/>
              <a:cxnLst/>
              <a:rect l="l" t="t" r="r" b="b"/>
              <a:pathLst>
                <a:path w="18012" h="14810" extrusionOk="0">
                  <a:moveTo>
                    <a:pt x="0" y="1"/>
                  </a:moveTo>
                  <a:lnTo>
                    <a:pt x="2603" y="1018"/>
                  </a:lnTo>
                  <a:lnTo>
                    <a:pt x="3561" y="1377"/>
                  </a:lnTo>
                  <a:lnTo>
                    <a:pt x="4458" y="1796"/>
                  </a:lnTo>
                  <a:lnTo>
                    <a:pt x="5386" y="2185"/>
                  </a:lnTo>
                  <a:lnTo>
                    <a:pt x="6253" y="2633"/>
                  </a:lnTo>
                  <a:lnTo>
                    <a:pt x="7121" y="3082"/>
                  </a:lnTo>
                  <a:lnTo>
                    <a:pt x="7988" y="3591"/>
                  </a:lnTo>
                  <a:lnTo>
                    <a:pt x="8796" y="4099"/>
                  </a:lnTo>
                  <a:lnTo>
                    <a:pt x="9604" y="4608"/>
                  </a:lnTo>
                  <a:lnTo>
                    <a:pt x="10382" y="5176"/>
                  </a:lnTo>
                  <a:lnTo>
                    <a:pt x="11130" y="5775"/>
                  </a:lnTo>
                  <a:lnTo>
                    <a:pt x="11878" y="6373"/>
                  </a:lnTo>
                  <a:lnTo>
                    <a:pt x="12566" y="7031"/>
                  </a:lnTo>
                  <a:lnTo>
                    <a:pt x="13254" y="7719"/>
                  </a:lnTo>
                  <a:lnTo>
                    <a:pt x="13912" y="8407"/>
                  </a:lnTo>
                  <a:lnTo>
                    <a:pt x="14511" y="9155"/>
                  </a:lnTo>
                  <a:lnTo>
                    <a:pt x="15109" y="9933"/>
                  </a:lnTo>
                  <a:lnTo>
                    <a:pt x="15528" y="10502"/>
                  </a:lnTo>
                  <a:lnTo>
                    <a:pt x="15917" y="11130"/>
                  </a:lnTo>
                  <a:lnTo>
                    <a:pt x="16665" y="12357"/>
                  </a:lnTo>
                  <a:lnTo>
                    <a:pt x="17353" y="13583"/>
                  </a:lnTo>
                  <a:lnTo>
                    <a:pt x="18011" y="14810"/>
                  </a:lnTo>
                  <a:lnTo>
                    <a:pt x="18011" y="14810"/>
                  </a:lnTo>
                  <a:lnTo>
                    <a:pt x="17802" y="14152"/>
                  </a:lnTo>
                  <a:lnTo>
                    <a:pt x="17562" y="13464"/>
                  </a:lnTo>
                  <a:lnTo>
                    <a:pt x="17293" y="12835"/>
                  </a:lnTo>
                  <a:lnTo>
                    <a:pt x="16994" y="12177"/>
                  </a:lnTo>
                  <a:lnTo>
                    <a:pt x="16515" y="11190"/>
                  </a:lnTo>
                  <a:lnTo>
                    <a:pt x="15947" y="10203"/>
                  </a:lnTo>
                  <a:lnTo>
                    <a:pt x="15348" y="9245"/>
                  </a:lnTo>
                  <a:lnTo>
                    <a:pt x="14720" y="8348"/>
                  </a:lnTo>
                  <a:lnTo>
                    <a:pt x="14032" y="7450"/>
                  </a:lnTo>
                  <a:lnTo>
                    <a:pt x="13284" y="6612"/>
                  </a:lnTo>
                  <a:lnTo>
                    <a:pt x="12506" y="5805"/>
                  </a:lnTo>
                  <a:lnTo>
                    <a:pt x="11668" y="5057"/>
                  </a:lnTo>
                  <a:lnTo>
                    <a:pt x="10801" y="4339"/>
                  </a:lnTo>
                  <a:lnTo>
                    <a:pt x="10232" y="3890"/>
                  </a:lnTo>
                  <a:lnTo>
                    <a:pt x="9604" y="3471"/>
                  </a:lnTo>
                  <a:lnTo>
                    <a:pt x="9006" y="3082"/>
                  </a:lnTo>
                  <a:lnTo>
                    <a:pt x="8347" y="2693"/>
                  </a:lnTo>
                  <a:lnTo>
                    <a:pt x="7719" y="2334"/>
                  </a:lnTo>
                  <a:lnTo>
                    <a:pt x="7061" y="2005"/>
                  </a:lnTo>
                  <a:lnTo>
                    <a:pt x="6373" y="1706"/>
                  </a:lnTo>
                  <a:lnTo>
                    <a:pt x="5715" y="1407"/>
                  </a:lnTo>
                  <a:lnTo>
                    <a:pt x="5027" y="1167"/>
                  </a:lnTo>
                  <a:lnTo>
                    <a:pt x="4308" y="928"/>
                  </a:lnTo>
                  <a:lnTo>
                    <a:pt x="3620" y="689"/>
                  </a:lnTo>
                  <a:lnTo>
                    <a:pt x="2902" y="509"/>
                  </a:lnTo>
                  <a:lnTo>
                    <a:pt x="2184" y="330"/>
                  </a:lnTo>
                  <a:lnTo>
                    <a:pt x="1466" y="210"/>
                  </a:lnTo>
                  <a:lnTo>
                    <a:pt x="718" y="9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4" name="Google Shape;5874;p43"/>
            <p:cNvSpPr/>
            <p:nvPr/>
          </p:nvSpPr>
          <p:spPr>
            <a:xfrm>
              <a:off x="5660800" y="3484250"/>
              <a:ext cx="516125" cy="423375"/>
            </a:xfrm>
            <a:custGeom>
              <a:avLst/>
              <a:gdLst/>
              <a:ahLst/>
              <a:cxnLst/>
              <a:rect l="l" t="t" r="r" b="b"/>
              <a:pathLst>
                <a:path w="20645" h="16935" extrusionOk="0">
                  <a:moveTo>
                    <a:pt x="1" y="1"/>
                  </a:moveTo>
                  <a:lnTo>
                    <a:pt x="1048" y="1257"/>
                  </a:lnTo>
                  <a:lnTo>
                    <a:pt x="2125" y="2484"/>
                  </a:lnTo>
                  <a:lnTo>
                    <a:pt x="3232" y="3711"/>
                  </a:lnTo>
                  <a:lnTo>
                    <a:pt x="4369" y="4877"/>
                  </a:lnTo>
                  <a:lnTo>
                    <a:pt x="5536" y="6044"/>
                  </a:lnTo>
                  <a:lnTo>
                    <a:pt x="6703" y="7151"/>
                  </a:lnTo>
                  <a:lnTo>
                    <a:pt x="7929" y="8258"/>
                  </a:lnTo>
                  <a:lnTo>
                    <a:pt x="9156" y="9335"/>
                  </a:lnTo>
                  <a:lnTo>
                    <a:pt x="10413" y="10382"/>
                  </a:lnTo>
                  <a:lnTo>
                    <a:pt x="11699" y="11400"/>
                  </a:lnTo>
                  <a:lnTo>
                    <a:pt x="13015" y="12387"/>
                  </a:lnTo>
                  <a:lnTo>
                    <a:pt x="14332" y="13344"/>
                  </a:lnTo>
                  <a:lnTo>
                    <a:pt x="15678" y="14272"/>
                  </a:lnTo>
                  <a:lnTo>
                    <a:pt x="17054" y="15169"/>
                  </a:lnTo>
                  <a:lnTo>
                    <a:pt x="18431" y="16037"/>
                  </a:lnTo>
                  <a:lnTo>
                    <a:pt x="19837" y="16905"/>
                  </a:lnTo>
                  <a:lnTo>
                    <a:pt x="19986" y="16934"/>
                  </a:lnTo>
                  <a:lnTo>
                    <a:pt x="20256" y="16934"/>
                  </a:lnTo>
                  <a:lnTo>
                    <a:pt x="20375" y="16875"/>
                  </a:lnTo>
                  <a:lnTo>
                    <a:pt x="20465" y="16815"/>
                  </a:lnTo>
                  <a:lnTo>
                    <a:pt x="20555" y="16695"/>
                  </a:lnTo>
                  <a:lnTo>
                    <a:pt x="20615" y="16575"/>
                  </a:lnTo>
                  <a:lnTo>
                    <a:pt x="20645" y="16426"/>
                  </a:lnTo>
                  <a:lnTo>
                    <a:pt x="20645" y="16127"/>
                  </a:lnTo>
                  <a:lnTo>
                    <a:pt x="20615" y="15887"/>
                  </a:lnTo>
                  <a:lnTo>
                    <a:pt x="20555" y="15409"/>
                  </a:lnTo>
                  <a:lnTo>
                    <a:pt x="20465" y="14930"/>
                  </a:lnTo>
                  <a:lnTo>
                    <a:pt x="19807" y="13703"/>
                  </a:lnTo>
                  <a:lnTo>
                    <a:pt x="19119" y="12477"/>
                  </a:lnTo>
                  <a:lnTo>
                    <a:pt x="18371" y="11250"/>
                  </a:lnTo>
                  <a:lnTo>
                    <a:pt x="17982" y="10622"/>
                  </a:lnTo>
                  <a:lnTo>
                    <a:pt x="17563" y="10053"/>
                  </a:lnTo>
                  <a:lnTo>
                    <a:pt x="16965" y="9275"/>
                  </a:lnTo>
                  <a:lnTo>
                    <a:pt x="16366" y="8527"/>
                  </a:lnTo>
                  <a:lnTo>
                    <a:pt x="15708" y="7839"/>
                  </a:lnTo>
                  <a:lnTo>
                    <a:pt x="15020" y="7151"/>
                  </a:lnTo>
                  <a:lnTo>
                    <a:pt x="14332" y="6493"/>
                  </a:lnTo>
                  <a:lnTo>
                    <a:pt x="13584" y="5895"/>
                  </a:lnTo>
                  <a:lnTo>
                    <a:pt x="12836" y="5296"/>
                  </a:lnTo>
                  <a:lnTo>
                    <a:pt x="12058" y="4728"/>
                  </a:lnTo>
                  <a:lnTo>
                    <a:pt x="11250" y="4219"/>
                  </a:lnTo>
                  <a:lnTo>
                    <a:pt x="10442" y="3711"/>
                  </a:lnTo>
                  <a:lnTo>
                    <a:pt x="9575" y="3202"/>
                  </a:lnTo>
                  <a:lnTo>
                    <a:pt x="8707" y="2753"/>
                  </a:lnTo>
                  <a:lnTo>
                    <a:pt x="7840" y="2305"/>
                  </a:lnTo>
                  <a:lnTo>
                    <a:pt x="6912" y="1916"/>
                  </a:lnTo>
                  <a:lnTo>
                    <a:pt x="6015" y="1497"/>
                  </a:lnTo>
                  <a:lnTo>
                    <a:pt x="5057" y="1138"/>
                  </a:lnTo>
                  <a:lnTo>
                    <a:pt x="2454" y="121"/>
                  </a:lnTo>
                  <a:lnTo>
                    <a:pt x="1826" y="61"/>
                  </a:lnTo>
                  <a:lnTo>
                    <a:pt x="1228" y="31"/>
                  </a:lnTo>
                  <a:lnTo>
                    <a:pt x="629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5" name="Google Shape;5875;p43"/>
            <p:cNvSpPr/>
            <p:nvPr/>
          </p:nvSpPr>
          <p:spPr>
            <a:xfrm>
              <a:off x="5652575" y="3484250"/>
              <a:ext cx="504150" cy="422625"/>
            </a:xfrm>
            <a:custGeom>
              <a:avLst/>
              <a:gdLst/>
              <a:ahLst/>
              <a:cxnLst/>
              <a:rect l="l" t="t" r="r" b="b"/>
              <a:pathLst>
                <a:path w="20166" h="16905" extrusionOk="0">
                  <a:moveTo>
                    <a:pt x="1" y="1"/>
                  </a:moveTo>
                  <a:lnTo>
                    <a:pt x="61" y="31"/>
                  </a:lnTo>
                  <a:lnTo>
                    <a:pt x="120" y="121"/>
                  </a:lnTo>
                  <a:lnTo>
                    <a:pt x="300" y="390"/>
                  </a:lnTo>
                  <a:lnTo>
                    <a:pt x="599" y="868"/>
                  </a:lnTo>
                  <a:lnTo>
                    <a:pt x="1198" y="1736"/>
                  </a:lnTo>
                  <a:lnTo>
                    <a:pt x="1826" y="2604"/>
                  </a:lnTo>
                  <a:lnTo>
                    <a:pt x="2484" y="3441"/>
                  </a:lnTo>
                  <a:lnTo>
                    <a:pt x="3172" y="4279"/>
                  </a:lnTo>
                  <a:lnTo>
                    <a:pt x="3860" y="5087"/>
                  </a:lnTo>
                  <a:lnTo>
                    <a:pt x="4578" y="5895"/>
                  </a:lnTo>
                  <a:lnTo>
                    <a:pt x="5326" y="6673"/>
                  </a:lnTo>
                  <a:lnTo>
                    <a:pt x="6074" y="7421"/>
                  </a:lnTo>
                  <a:lnTo>
                    <a:pt x="6852" y="8168"/>
                  </a:lnTo>
                  <a:lnTo>
                    <a:pt x="7630" y="8887"/>
                  </a:lnTo>
                  <a:lnTo>
                    <a:pt x="8438" y="9605"/>
                  </a:lnTo>
                  <a:lnTo>
                    <a:pt x="9276" y="10293"/>
                  </a:lnTo>
                  <a:lnTo>
                    <a:pt x="10113" y="10951"/>
                  </a:lnTo>
                  <a:lnTo>
                    <a:pt x="10981" y="11609"/>
                  </a:lnTo>
                  <a:lnTo>
                    <a:pt x="11848" y="12237"/>
                  </a:lnTo>
                  <a:lnTo>
                    <a:pt x="12716" y="12836"/>
                  </a:lnTo>
                  <a:lnTo>
                    <a:pt x="13614" y="13434"/>
                  </a:lnTo>
                  <a:lnTo>
                    <a:pt x="14511" y="13973"/>
                  </a:lnTo>
                  <a:lnTo>
                    <a:pt x="15439" y="14511"/>
                  </a:lnTo>
                  <a:lnTo>
                    <a:pt x="16366" y="15050"/>
                  </a:lnTo>
                  <a:lnTo>
                    <a:pt x="17324" y="15528"/>
                  </a:lnTo>
                  <a:lnTo>
                    <a:pt x="18281" y="16007"/>
                  </a:lnTo>
                  <a:lnTo>
                    <a:pt x="19238" y="16456"/>
                  </a:lnTo>
                  <a:lnTo>
                    <a:pt x="19657" y="16695"/>
                  </a:lnTo>
                  <a:lnTo>
                    <a:pt x="19926" y="16815"/>
                  </a:lnTo>
                  <a:lnTo>
                    <a:pt x="20166" y="16905"/>
                  </a:lnTo>
                  <a:lnTo>
                    <a:pt x="18760" y="16037"/>
                  </a:lnTo>
                  <a:lnTo>
                    <a:pt x="17383" y="15169"/>
                  </a:lnTo>
                  <a:lnTo>
                    <a:pt x="16007" y="14272"/>
                  </a:lnTo>
                  <a:lnTo>
                    <a:pt x="14661" y="13344"/>
                  </a:lnTo>
                  <a:lnTo>
                    <a:pt x="13344" y="12387"/>
                  </a:lnTo>
                  <a:lnTo>
                    <a:pt x="12028" y="11400"/>
                  </a:lnTo>
                  <a:lnTo>
                    <a:pt x="10742" y="10382"/>
                  </a:lnTo>
                  <a:lnTo>
                    <a:pt x="9485" y="9335"/>
                  </a:lnTo>
                  <a:lnTo>
                    <a:pt x="8258" y="8258"/>
                  </a:lnTo>
                  <a:lnTo>
                    <a:pt x="7032" y="7151"/>
                  </a:lnTo>
                  <a:lnTo>
                    <a:pt x="5865" y="6044"/>
                  </a:lnTo>
                  <a:lnTo>
                    <a:pt x="4698" y="4877"/>
                  </a:lnTo>
                  <a:lnTo>
                    <a:pt x="3561" y="3711"/>
                  </a:lnTo>
                  <a:lnTo>
                    <a:pt x="2454" y="2484"/>
                  </a:lnTo>
                  <a:lnTo>
                    <a:pt x="1377" y="1257"/>
                  </a:lnTo>
                  <a:lnTo>
                    <a:pt x="330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6" name="Google Shape;5876;p43"/>
            <p:cNvSpPr/>
            <p:nvPr/>
          </p:nvSpPr>
          <p:spPr>
            <a:xfrm>
              <a:off x="5764775" y="3548575"/>
              <a:ext cx="461525" cy="425625"/>
            </a:xfrm>
            <a:custGeom>
              <a:avLst/>
              <a:gdLst/>
              <a:ahLst/>
              <a:cxnLst/>
              <a:rect l="l" t="t" r="r" b="b"/>
              <a:pathLst>
                <a:path w="18461" h="17025" extrusionOk="0">
                  <a:moveTo>
                    <a:pt x="90" y="1"/>
                  </a:moveTo>
                  <a:lnTo>
                    <a:pt x="60" y="31"/>
                  </a:lnTo>
                  <a:lnTo>
                    <a:pt x="30" y="61"/>
                  </a:lnTo>
                  <a:lnTo>
                    <a:pt x="1" y="180"/>
                  </a:lnTo>
                  <a:lnTo>
                    <a:pt x="30" y="210"/>
                  </a:lnTo>
                  <a:lnTo>
                    <a:pt x="60" y="270"/>
                  </a:lnTo>
                  <a:lnTo>
                    <a:pt x="1227" y="988"/>
                  </a:lnTo>
                  <a:lnTo>
                    <a:pt x="2394" y="1706"/>
                  </a:lnTo>
                  <a:lnTo>
                    <a:pt x="3531" y="2484"/>
                  </a:lnTo>
                  <a:lnTo>
                    <a:pt x="4638" y="3262"/>
                  </a:lnTo>
                  <a:lnTo>
                    <a:pt x="5625" y="3980"/>
                  </a:lnTo>
                  <a:lnTo>
                    <a:pt x="6553" y="4728"/>
                  </a:lnTo>
                  <a:lnTo>
                    <a:pt x="7510" y="5476"/>
                  </a:lnTo>
                  <a:lnTo>
                    <a:pt x="8438" y="6254"/>
                  </a:lnTo>
                  <a:lnTo>
                    <a:pt x="9335" y="7061"/>
                  </a:lnTo>
                  <a:lnTo>
                    <a:pt x="10233" y="7869"/>
                  </a:lnTo>
                  <a:lnTo>
                    <a:pt x="11130" y="8707"/>
                  </a:lnTo>
                  <a:lnTo>
                    <a:pt x="11968" y="9545"/>
                  </a:lnTo>
                  <a:lnTo>
                    <a:pt x="12836" y="10442"/>
                  </a:lnTo>
                  <a:lnTo>
                    <a:pt x="13643" y="11310"/>
                  </a:lnTo>
                  <a:lnTo>
                    <a:pt x="14451" y="12207"/>
                  </a:lnTo>
                  <a:lnTo>
                    <a:pt x="15259" y="13135"/>
                  </a:lnTo>
                  <a:lnTo>
                    <a:pt x="16007" y="14062"/>
                  </a:lnTo>
                  <a:lnTo>
                    <a:pt x="16785" y="15020"/>
                  </a:lnTo>
                  <a:lnTo>
                    <a:pt x="17503" y="15977"/>
                  </a:lnTo>
                  <a:lnTo>
                    <a:pt x="18221" y="16964"/>
                  </a:lnTo>
                  <a:lnTo>
                    <a:pt x="18251" y="16994"/>
                  </a:lnTo>
                  <a:lnTo>
                    <a:pt x="18311" y="17024"/>
                  </a:lnTo>
                  <a:lnTo>
                    <a:pt x="18370" y="17024"/>
                  </a:lnTo>
                  <a:lnTo>
                    <a:pt x="18400" y="16994"/>
                  </a:lnTo>
                  <a:lnTo>
                    <a:pt x="18430" y="16964"/>
                  </a:lnTo>
                  <a:lnTo>
                    <a:pt x="18460" y="16905"/>
                  </a:lnTo>
                  <a:lnTo>
                    <a:pt x="18460" y="16875"/>
                  </a:lnTo>
                  <a:lnTo>
                    <a:pt x="18430" y="16815"/>
                  </a:lnTo>
                  <a:lnTo>
                    <a:pt x="17622" y="15708"/>
                  </a:lnTo>
                  <a:lnTo>
                    <a:pt x="16785" y="14601"/>
                  </a:lnTo>
                  <a:lnTo>
                    <a:pt x="15947" y="13524"/>
                  </a:lnTo>
                  <a:lnTo>
                    <a:pt x="15049" y="12477"/>
                  </a:lnTo>
                  <a:lnTo>
                    <a:pt x="14242" y="11579"/>
                  </a:lnTo>
                  <a:lnTo>
                    <a:pt x="13434" y="10682"/>
                  </a:lnTo>
                  <a:lnTo>
                    <a:pt x="12596" y="9814"/>
                  </a:lnTo>
                  <a:lnTo>
                    <a:pt x="11729" y="8946"/>
                  </a:lnTo>
                  <a:lnTo>
                    <a:pt x="10861" y="8109"/>
                  </a:lnTo>
                  <a:lnTo>
                    <a:pt x="9963" y="7271"/>
                  </a:lnTo>
                  <a:lnTo>
                    <a:pt x="9066" y="6463"/>
                  </a:lnTo>
                  <a:lnTo>
                    <a:pt x="8138" y="5655"/>
                  </a:lnTo>
                  <a:lnTo>
                    <a:pt x="7211" y="4907"/>
                  </a:lnTo>
                  <a:lnTo>
                    <a:pt x="6254" y="4129"/>
                  </a:lnTo>
                  <a:lnTo>
                    <a:pt x="5266" y="3411"/>
                  </a:lnTo>
                  <a:lnTo>
                    <a:pt x="4279" y="2693"/>
                  </a:lnTo>
                  <a:lnTo>
                    <a:pt x="3292" y="1975"/>
                  </a:lnTo>
                  <a:lnTo>
                    <a:pt x="2274" y="1317"/>
                  </a:lnTo>
                  <a:lnTo>
                    <a:pt x="1227" y="659"/>
                  </a:lnTo>
                  <a:lnTo>
                    <a:pt x="180" y="31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7" name="Google Shape;5877;p43"/>
            <p:cNvSpPr/>
            <p:nvPr/>
          </p:nvSpPr>
          <p:spPr>
            <a:xfrm>
              <a:off x="5816375" y="3555325"/>
              <a:ext cx="51650" cy="60600"/>
            </a:xfrm>
            <a:custGeom>
              <a:avLst/>
              <a:gdLst/>
              <a:ahLst/>
              <a:cxnLst/>
              <a:rect l="l" t="t" r="r" b="b"/>
              <a:pathLst>
                <a:path w="2066" h="2424" extrusionOk="0">
                  <a:moveTo>
                    <a:pt x="1228" y="0"/>
                  </a:moveTo>
                  <a:lnTo>
                    <a:pt x="1168" y="30"/>
                  </a:lnTo>
                  <a:lnTo>
                    <a:pt x="1138" y="30"/>
                  </a:lnTo>
                  <a:lnTo>
                    <a:pt x="1078" y="90"/>
                  </a:lnTo>
                  <a:lnTo>
                    <a:pt x="1078" y="120"/>
                  </a:lnTo>
                  <a:lnTo>
                    <a:pt x="1078" y="180"/>
                  </a:lnTo>
                  <a:lnTo>
                    <a:pt x="1736" y="2124"/>
                  </a:lnTo>
                  <a:lnTo>
                    <a:pt x="151" y="2005"/>
                  </a:lnTo>
                  <a:lnTo>
                    <a:pt x="61" y="2034"/>
                  </a:lnTo>
                  <a:lnTo>
                    <a:pt x="1" y="2064"/>
                  </a:lnTo>
                  <a:lnTo>
                    <a:pt x="1" y="2124"/>
                  </a:lnTo>
                  <a:lnTo>
                    <a:pt x="1" y="2184"/>
                  </a:lnTo>
                  <a:lnTo>
                    <a:pt x="1" y="2214"/>
                  </a:lnTo>
                  <a:lnTo>
                    <a:pt x="31" y="2274"/>
                  </a:lnTo>
                  <a:lnTo>
                    <a:pt x="91" y="2274"/>
                  </a:lnTo>
                  <a:lnTo>
                    <a:pt x="1916" y="2423"/>
                  </a:lnTo>
                  <a:lnTo>
                    <a:pt x="1976" y="2423"/>
                  </a:lnTo>
                  <a:lnTo>
                    <a:pt x="2035" y="2364"/>
                  </a:lnTo>
                  <a:lnTo>
                    <a:pt x="2065" y="2304"/>
                  </a:lnTo>
                  <a:lnTo>
                    <a:pt x="2065" y="2244"/>
                  </a:lnTo>
                  <a:lnTo>
                    <a:pt x="1347" y="90"/>
                  </a:lnTo>
                  <a:lnTo>
                    <a:pt x="1317" y="60"/>
                  </a:lnTo>
                  <a:lnTo>
                    <a:pt x="1258" y="30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8" name="Google Shape;5878;p43"/>
            <p:cNvSpPr/>
            <p:nvPr/>
          </p:nvSpPr>
          <p:spPr>
            <a:xfrm>
              <a:off x="5967475" y="3639075"/>
              <a:ext cx="33675" cy="82300"/>
            </a:xfrm>
            <a:custGeom>
              <a:avLst/>
              <a:gdLst/>
              <a:ahLst/>
              <a:cxnLst/>
              <a:rect l="l" t="t" r="r" b="b"/>
              <a:pathLst>
                <a:path w="1347" h="3292" extrusionOk="0">
                  <a:moveTo>
                    <a:pt x="90" y="1"/>
                  </a:moveTo>
                  <a:lnTo>
                    <a:pt x="60" y="31"/>
                  </a:lnTo>
                  <a:lnTo>
                    <a:pt x="0" y="61"/>
                  </a:lnTo>
                  <a:lnTo>
                    <a:pt x="0" y="121"/>
                  </a:lnTo>
                  <a:lnTo>
                    <a:pt x="0" y="150"/>
                  </a:lnTo>
                  <a:lnTo>
                    <a:pt x="1077" y="3232"/>
                  </a:lnTo>
                  <a:lnTo>
                    <a:pt x="1107" y="3262"/>
                  </a:lnTo>
                  <a:lnTo>
                    <a:pt x="1167" y="3292"/>
                  </a:lnTo>
                  <a:lnTo>
                    <a:pt x="1257" y="3292"/>
                  </a:lnTo>
                  <a:lnTo>
                    <a:pt x="1287" y="3262"/>
                  </a:lnTo>
                  <a:lnTo>
                    <a:pt x="1347" y="3232"/>
                  </a:lnTo>
                  <a:lnTo>
                    <a:pt x="1347" y="3202"/>
                  </a:lnTo>
                  <a:lnTo>
                    <a:pt x="1347" y="3142"/>
                  </a:lnTo>
                  <a:lnTo>
                    <a:pt x="270" y="61"/>
                  </a:lnTo>
                  <a:lnTo>
                    <a:pt x="240" y="31"/>
                  </a:lnTo>
                  <a:lnTo>
                    <a:pt x="18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9" name="Google Shape;5879;p43"/>
            <p:cNvSpPr/>
            <p:nvPr/>
          </p:nvSpPr>
          <p:spPr>
            <a:xfrm>
              <a:off x="5934575" y="3698175"/>
              <a:ext cx="62850" cy="20225"/>
            </a:xfrm>
            <a:custGeom>
              <a:avLst/>
              <a:gdLst/>
              <a:ahLst/>
              <a:cxnLst/>
              <a:rect l="l" t="t" r="r" b="b"/>
              <a:pathLst>
                <a:path w="2514" h="809" extrusionOk="0">
                  <a:moveTo>
                    <a:pt x="90" y="0"/>
                  </a:moveTo>
                  <a:lnTo>
                    <a:pt x="60" y="30"/>
                  </a:lnTo>
                  <a:lnTo>
                    <a:pt x="30" y="60"/>
                  </a:lnTo>
                  <a:lnTo>
                    <a:pt x="0" y="90"/>
                  </a:lnTo>
                  <a:lnTo>
                    <a:pt x="30" y="210"/>
                  </a:lnTo>
                  <a:lnTo>
                    <a:pt x="60" y="240"/>
                  </a:lnTo>
                  <a:lnTo>
                    <a:pt x="90" y="270"/>
                  </a:lnTo>
                  <a:lnTo>
                    <a:pt x="2364" y="808"/>
                  </a:lnTo>
                  <a:lnTo>
                    <a:pt x="2453" y="808"/>
                  </a:lnTo>
                  <a:lnTo>
                    <a:pt x="2483" y="778"/>
                  </a:lnTo>
                  <a:lnTo>
                    <a:pt x="2513" y="718"/>
                  </a:lnTo>
                  <a:lnTo>
                    <a:pt x="2483" y="629"/>
                  </a:lnTo>
                  <a:lnTo>
                    <a:pt x="2453" y="569"/>
                  </a:lnTo>
                  <a:lnTo>
                    <a:pt x="2423" y="569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0" name="Google Shape;5880;p43"/>
            <p:cNvSpPr/>
            <p:nvPr/>
          </p:nvSpPr>
          <p:spPr>
            <a:xfrm>
              <a:off x="6026550" y="3747550"/>
              <a:ext cx="95025" cy="98750"/>
            </a:xfrm>
            <a:custGeom>
              <a:avLst/>
              <a:gdLst/>
              <a:ahLst/>
              <a:cxnLst/>
              <a:rect l="l" t="t" r="r" b="b"/>
              <a:pathLst>
                <a:path w="3801" h="3950" extrusionOk="0">
                  <a:moveTo>
                    <a:pt x="2843" y="0"/>
                  </a:moveTo>
                  <a:lnTo>
                    <a:pt x="2783" y="60"/>
                  </a:lnTo>
                  <a:lnTo>
                    <a:pt x="2753" y="120"/>
                  </a:lnTo>
                  <a:lnTo>
                    <a:pt x="2753" y="180"/>
                  </a:lnTo>
                  <a:lnTo>
                    <a:pt x="3472" y="3590"/>
                  </a:lnTo>
                  <a:lnTo>
                    <a:pt x="180" y="2214"/>
                  </a:lnTo>
                  <a:lnTo>
                    <a:pt x="121" y="2184"/>
                  </a:lnTo>
                  <a:lnTo>
                    <a:pt x="91" y="2214"/>
                  </a:lnTo>
                  <a:lnTo>
                    <a:pt x="1" y="2274"/>
                  </a:lnTo>
                  <a:lnTo>
                    <a:pt x="1" y="2334"/>
                  </a:lnTo>
                  <a:lnTo>
                    <a:pt x="1" y="2364"/>
                  </a:lnTo>
                  <a:lnTo>
                    <a:pt x="31" y="2423"/>
                  </a:lnTo>
                  <a:lnTo>
                    <a:pt x="61" y="2453"/>
                  </a:lnTo>
                  <a:lnTo>
                    <a:pt x="3591" y="3919"/>
                  </a:lnTo>
                  <a:lnTo>
                    <a:pt x="3681" y="3949"/>
                  </a:lnTo>
                  <a:lnTo>
                    <a:pt x="3741" y="3919"/>
                  </a:lnTo>
                  <a:lnTo>
                    <a:pt x="3801" y="3859"/>
                  </a:lnTo>
                  <a:lnTo>
                    <a:pt x="3801" y="3770"/>
                  </a:lnTo>
                  <a:lnTo>
                    <a:pt x="2993" y="90"/>
                  </a:lnTo>
                  <a:lnTo>
                    <a:pt x="2993" y="30"/>
                  </a:lnTo>
                  <a:lnTo>
                    <a:pt x="293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1" name="Google Shape;5881;p43"/>
            <p:cNvSpPr/>
            <p:nvPr/>
          </p:nvSpPr>
          <p:spPr>
            <a:xfrm>
              <a:off x="6660075" y="2775200"/>
              <a:ext cx="81550" cy="72575"/>
            </a:xfrm>
            <a:custGeom>
              <a:avLst/>
              <a:gdLst/>
              <a:ahLst/>
              <a:cxnLst/>
              <a:rect l="l" t="t" r="r" b="b"/>
              <a:pathLst>
                <a:path w="3262" h="2903" extrusionOk="0">
                  <a:moveTo>
                    <a:pt x="1138" y="1"/>
                  </a:moveTo>
                  <a:lnTo>
                    <a:pt x="1048" y="30"/>
                  </a:lnTo>
                  <a:lnTo>
                    <a:pt x="958" y="60"/>
                  </a:lnTo>
                  <a:lnTo>
                    <a:pt x="839" y="150"/>
                  </a:lnTo>
                  <a:lnTo>
                    <a:pt x="779" y="300"/>
                  </a:lnTo>
                  <a:lnTo>
                    <a:pt x="749" y="479"/>
                  </a:lnTo>
                  <a:lnTo>
                    <a:pt x="749" y="629"/>
                  </a:lnTo>
                  <a:lnTo>
                    <a:pt x="809" y="808"/>
                  </a:lnTo>
                  <a:lnTo>
                    <a:pt x="868" y="988"/>
                  </a:lnTo>
                  <a:lnTo>
                    <a:pt x="988" y="1167"/>
                  </a:lnTo>
                  <a:lnTo>
                    <a:pt x="1078" y="1287"/>
                  </a:lnTo>
                  <a:lnTo>
                    <a:pt x="898" y="1197"/>
                  </a:lnTo>
                  <a:lnTo>
                    <a:pt x="719" y="1137"/>
                  </a:lnTo>
                  <a:lnTo>
                    <a:pt x="509" y="1137"/>
                  </a:lnTo>
                  <a:lnTo>
                    <a:pt x="330" y="1167"/>
                  </a:lnTo>
                  <a:lnTo>
                    <a:pt x="240" y="1227"/>
                  </a:lnTo>
                  <a:lnTo>
                    <a:pt x="150" y="1287"/>
                  </a:lnTo>
                  <a:lnTo>
                    <a:pt x="91" y="1377"/>
                  </a:lnTo>
                  <a:lnTo>
                    <a:pt x="31" y="1467"/>
                  </a:lnTo>
                  <a:lnTo>
                    <a:pt x="1" y="1556"/>
                  </a:lnTo>
                  <a:lnTo>
                    <a:pt x="1" y="1646"/>
                  </a:lnTo>
                  <a:lnTo>
                    <a:pt x="1" y="1736"/>
                  </a:lnTo>
                  <a:lnTo>
                    <a:pt x="61" y="1826"/>
                  </a:lnTo>
                  <a:lnTo>
                    <a:pt x="150" y="1945"/>
                  </a:lnTo>
                  <a:lnTo>
                    <a:pt x="270" y="2005"/>
                  </a:lnTo>
                  <a:lnTo>
                    <a:pt x="450" y="2035"/>
                  </a:lnTo>
                  <a:lnTo>
                    <a:pt x="599" y="2035"/>
                  </a:lnTo>
                  <a:lnTo>
                    <a:pt x="868" y="1975"/>
                  </a:lnTo>
                  <a:lnTo>
                    <a:pt x="1018" y="1915"/>
                  </a:lnTo>
                  <a:lnTo>
                    <a:pt x="1138" y="1855"/>
                  </a:lnTo>
                  <a:lnTo>
                    <a:pt x="1018" y="1975"/>
                  </a:lnTo>
                  <a:lnTo>
                    <a:pt x="958" y="2095"/>
                  </a:lnTo>
                  <a:lnTo>
                    <a:pt x="898" y="2244"/>
                  </a:lnTo>
                  <a:lnTo>
                    <a:pt x="898" y="2424"/>
                  </a:lnTo>
                  <a:lnTo>
                    <a:pt x="928" y="2573"/>
                  </a:lnTo>
                  <a:lnTo>
                    <a:pt x="1018" y="2693"/>
                  </a:lnTo>
                  <a:lnTo>
                    <a:pt x="1138" y="2813"/>
                  </a:lnTo>
                  <a:lnTo>
                    <a:pt x="1257" y="2873"/>
                  </a:lnTo>
                  <a:lnTo>
                    <a:pt x="1407" y="2903"/>
                  </a:lnTo>
                  <a:lnTo>
                    <a:pt x="1586" y="2873"/>
                  </a:lnTo>
                  <a:lnTo>
                    <a:pt x="1706" y="2813"/>
                  </a:lnTo>
                  <a:lnTo>
                    <a:pt x="1826" y="2693"/>
                  </a:lnTo>
                  <a:lnTo>
                    <a:pt x="1886" y="2544"/>
                  </a:lnTo>
                  <a:lnTo>
                    <a:pt x="1916" y="2394"/>
                  </a:lnTo>
                  <a:lnTo>
                    <a:pt x="1886" y="2244"/>
                  </a:lnTo>
                  <a:lnTo>
                    <a:pt x="1856" y="2185"/>
                  </a:lnTo>
                  <a:lnTo>
                    <a:pt x="1916" y="2244"/>
                  </a:lnTo>
                  <a:lnTo>
                    <a:pt x="2035" y="2364"/>
                  </a:lnTo>
                  <a:lnTo>
                    <a:pt x="2155" y="2454"/>
                  </a:lnTo>
                  <a:lnTo>
                    <a:pt x="2334" y="2514"/>
                  </a:lnTo>
                  <a:lnTo>
                    <a:pt x="2634" y="2514"/>
                  </a:lnTo>
                  <a:lnTo>
                    <a:pt x="2783" y="2454"/>
                  </a:lnTo>
                  <a:lnTo>
                    <a:pt x="2933" y="2364"/>
                  </a:lnTo>
                  <a:lnTo>
                    <a:pt x="3023" y="2244"/>
                  </a:lnTo>
                  <a:lnTo>
                    <a:pt x="3082" y="2095"/>
                  </a:lnTo>
                  <a:lnTo>
                    <a:pt x="3082" y="1945"/>
                  </a:lnTo>
                  <a:lnTo>
                    <a:pt x="3023" y="1796"/>
                  </a:lnTo>
                  <a:lnTo>
                    <a:pt x="2933" y="1646"/>
                  </a:lnTo>
                  <a:lnTo>
                    <a:pt x="2813" y="1526"/>
                  </a:lnTo>
                  <a:lnTo>
                    <a:pt x="2664" y="1467"/>
                  </a:lnTo>
                  <a:lnTo>
                    <a:pt x="2514" y="1437"/>
                  </a:lnTo>
                  <a:lnTo>
                    <a:pt x="2753" y="1377"/>
                  </a:lnTo>
                  <a:lnTo>
                    <a:pt x="2993" y="1257"/>
                  </a:lnTo>
                  <a:lnTo>
                    <a:pt x="3082" y="1197"/>
                  </a:lnTo>
                  <a:lnTo>
                    <a:pt x="3172" y="1107"/>
                  </a:lnTo>
                  <a:lnTo>
                    <a:pt x="3232" y="988"/>
                  </a:lnTo>
                  <a:lnTo>
                    <a:pt x="3262" y="868"/>
                  </a:lnTo>
                  <a:lnTo>
                    <a:pt x="3262" y="719"/>
                  </a:lnTo>
                  <a:lnTo>
                    <a:pt x="3202" y="599"/>
                  </a:lnTo>
                  <a:lnTo>
                    <a:pt x="3082" y="479"/>
                  </a:lnTo>
                  <a:lnTo>
                    <a:pt x="2933" y="419"/>
                  </a:lnTo>
                  <a:lnTo>
                    <a:pt x="2783" y="389"/>
                  </a:lnTo>
                  <a:lnTo>
                    <a:pt x="2634" y="389"/>
                  </a:lnTo>
                  <a:lnTo>
                    <a:pt x="2484" y="449"/>
                  </a:lnTo>
                  <a:lnTo>
                    <a:pt x="2364" y="539"/>
                  </a:lnTo>
                  <a:lnTo>
                    <a:pt x="2245" y="629"/>
                  </a:lnTo>
                  <a:lnTo>
                    <a:pt x="2155" y="748"/>
                  </a:lnTo>
                  <a:lnTo>
                    <a:pt x="2065" y="898"/>
                  </a:lnTo>
                  <a:lnTo>
                    <a:pt x="2005" y="1048"/>
                  </a:lnTo>
                  <a:lnTo>
                    <a:pt x="1946" y="838"/>
                  </a:lnTo>
                  <a:lnTo>
                    <a:pt x="1886" y="629"/>
                  </a:lnTo>
                  <a:lnTo>
                    <a:pt x="1766" y="419"/>
                  </a:lnTo>
                  <a:lnTo>
                    <a:pt x="1646" y="240"/>
                  </a:lnTo>
                  <a:lnTo>
                    <a:pt x="1527" y="120"/>
                  </a:lnTo>
                  <a:lnTo>
                    <a:pt x="1347" y="30"/>
                  </a:lnTo>
                  <a:lnTo>
                    <a:pt x="125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2" name="Google Shape;5882;p43"/>
            <p:cNvSpPr/>
            <p:nvPr/>
          </p:nvSpPr>
          <p:spPr>
            <a:xfrm>
              <a:off x="6688500" y="2801375"/>
              <a:ext cx="27700" cy="26950"/>
            </a:xfrm>
            <a:custGeom>
              <a:avLst/>
              <a:gdLst/>
              <a:ahLst/>
              <a:cxnLst/>
              <a:rect l="l" t="t" r="r" b="b"/>
              <a:pathLst>
                <a:path w="1108" h="1078" extrusionOk="0">
                  <a:moveTo>
                    <a:pt x="449" y="1"/>
                  </a:moveTo>
                  <a:lnTo>
                    <a:pt x="330" y="31"/>
                  </a:lnTo>
                  <a:lnTo>
                    <a:pt x="240" y="60"/>
                  </a:lnTo>
                  <a:lnTo>
                    <a:pt x="150" y="150"/>
                  </a:lnTo>
                  <a:lnTo>
                    <a:pt x="61" y="240"/>
                  </a:lnTo>
                  <a:lnTo>
                    <a:pt x="31" y="360"/>
                  </a:lnTo>
                  <a:lnTo>
                    <a:pt x="1" y="479"/>
                  </a:lnTo>
                  <a:lnTo>
                    <a:pt x="1" y="599"/>
                  </a:lnTo>
                  <a:lnTo>
                    <a:pt x="31" y="719"/>
                  </a:lnTo>
                  <a:lnTo>
                    <a:pt x="90" y="808"/>
                  </a:lnTo>
                  <a:lnTo>
                    <a:pt x="150" y="928"/>
                  </a:lnTo>
                  <a:lnTo>
                    <a:pt x="240" y="988"/>
                  </a:lnTo>
                  <a:lnTo>
                    <a:pt x="330" y="1048"/>
                  </a:lnTo>
                  <a:lnTo>
                    <a:pt x="449" y="1078"/>
                  </a:lnTo>
                  <a:lnTo>
                    <a:pt x="599" y="1078"/>
                  </a:lnTo>
                  <a:lnTo>
                    <a:pt x="749" y="1048"/>
                  </a:lnTo>
                  <a:lnTo>
                    <a:pt x="868" y="958"/>
                  </a:lnTo>
                  <a:lnTo>
                    <a:pt x="958" y="868"/>
                  </a:lnTo>
                  <a:lnTo>
                    <a:pt x="1048" y="749"/>
                  </a:lnTo>
                  <a:lnTo>
                    <a:pt x="1078" y="629"/>
                  </a:lnTo>
                  <a:lnTo>
                    <a:pt x="1108" y="479"/>
                  </a:lnTo>
                  <a:lnTo>
                    <a:pt x="1078" y="360"/>
                  </a:lnTo>
                  <a:lnTo>
                    <a:pt x="988" y="210"/>
                  </a:lnTo>
                  <a:lnTo>
                    <a:pt x="928" y="150"/>
                  </a:lnTo>
                  <a:lnTo>
                    <a:pt x="838" y="60"/>
                  </a:lnTo>
                  <a:lnTo>
                    <a:pt x="749" y="31"/>
                  </a:lnTo>
                  <a:lnTo>
                    <a:pt x="65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3" name="Google Shape;5883;p43"/>
            <p:cNvSpPr/>
            <p:nvPr/>
          </p:nvSpPr>
          <p:spPr>
            <a:xfrm>
              <a:off x="6986200" y="3496975"/>
              <a:ext cx="81550" cy="73325"/>
            </a:xfrm>
            <a:custGeom>
              <a:avLst/>
              <a:gdLst/>
              <a:ahLst/>
              <a:cxnLst/>
              <a:rect l="l" t="t" r="r" b="b"/>
              <a:pathLst>
                <a:path w="3262" h="2933" extrusionOk="0">
                  <a:moveTo>
                    <a:pt x="1137" y="0"/>
                  </a:moveTo>
                  <a:lnTo>
                    <a:pt x="1047" y="30"/>
                  </a:lnTo>
                  <a:lnTo>
                    <a:pt x="958" y="60"/>
                  </a:lnTo>
                  <a:lnTo>
                    <a:pt x="838" y="180"/>
                  </a:lnTo>
                  <a:lnTo>
                    <a:pt x="778" y="330"/>
                  </a:lnTo>
                  <a:lnTo>
                    <a:pt x="748" y="479"/>
                  </a:lnTo>
                  <a:lnTo>
                    <a:pt x="748" y="659"/>
                  </a:lnTo>
                  <a:lnTo>
                    <a:pt x="808" y="838"/>
                  </a:lnTo>
                  <a:lnTo>
                    <a:pt x="868" y="988"/>
                  </a:lnTo>
                  <a:lnTo>
                    <a:pt x="958" y="1167"/>
                  </a:lnTo>
                  <a:lnTo>
                    <a:pt x="1077" y="1317"/>
                  </a:lnTo>
                  <a:lnTo>
                    <a:pt x="1077" y="1317"/>
                  </a:lnTo>
                  <a:lnTo>
                    <a:pt x="898" y="1227"/>
                  </a:lnTo>
                  <a:lnTo>
                    <a:pt x="718" y="1137"/>
                  </a:lnTo>
                  <a:lnTo>
                    <a:pt x="509" y="1137"/>
                  </a:lnTo>
                  <a:lnTo>
                    <a:pt x="299" y="1197"/>
                  </a:lnTo>
                  <a:lnTo>
                    <a:pt x="210" y="1227"/>
                  </a:lnTo>
                  <a:lnTo>
                    <a:pt x="150" y="1287"/>
                  </a:lnTo>
                  <a:lnTo>
                    <a:pt x="90" y="1377"/>
                  </a:lnTo>
                  <a:lnTo>
                    <a:pt x="30" y="1466"/>
                  </a:lnTo>
                  <a:lnTo>
                    <a:pt x="0" y="1556"/>
                  </a:lnTo>
                  <a:lnTo>
                    <a:pt x="0" y="1646"/>
                  </a:lnTo>
                  <a:lnTo>
                    <a:pt x="0" y="1766"/>
                  </a:lnTo>
                  <a:lnTo>
                    <a:pt x="60" y="1855"/>
                  </a:lnTo>
                  <a:lnTo>
                    <a:pt x="150" y="1945"/>
                  </a:lnTo>
                  <a:lnTo>
                    <a:pt x="269" y="2035"/>
                  </a:lnTo>
                  <a:lnTo>
                    <a:pt x="419" y="2065"/>
                  </a:lnTo>
                  <a:lnTo>
                    <a:pt x="599" y="2065"/>
                  </a:lnTo>
                  <a:lnTo>
                    <a:pt x="868" y="1975"/>
                  </a:lnTo>
                  <a:lnTo>
                    <a:pt x="1017" y="1945"/>
                  </a:lnTo>
                  <a:lnTo>
                    <a:pt x="1137" y="1855"/>
                  </a:lnTo>
                  <a:lnTo>
                    <a:pt x="1017" y="1975"/>
                  </a:lnTo>
                  <a:lnTo>
                    <a:pt x="958" y="2125"/>
                  </a:lnTo>
                  <a:lnTo>
                    <a:pt x="898" y="2274"/>
                  </a:lnTo>
                  <a:lnTo>
                    <a:pt x="898" y="2424"/>
                  </a:lnTo>
                  <a:lnTo>
                    <a:pt x="928" y="2573"/>
                  </a:lnTo>
                  <a:lnTo>
                    <a:pt x="1017" y="2723"/>
                  </a:lnTo>
                  <a:lnTo>
                    <a:pt x="1107" y="2813"/>
                  </a:lnTo>
                  <a:lnTo>
                    <a:pt x="1257" y="2903"/>
                  </a:lnTo>
                  <a:lnTo>
                    <a:pt x="1406" y="2932"/>
                  </a:lnTo>
                  <a:lnTo>
                    <a:pt x="1556" y="2903"/>
                  </a:lnTo>
                  <a:lnTo>
                    <a:pt x="1706" y="2813"/>
                  </a:lnTo>
                  <a:lnTo>
                    <a:pt x="1825" y="2723"/>
                  </a:lnTo>
                  <a:lnTo>
                    <a:pt x="1885" y="2573"/>
                  </a:lnTo>
                  <a:lnTo>
                    <a:pt x="1915" y="2394"/>
                  </a:lnTo>
                  <a:lnTo>
                    <a:pt x="1885" y="2274"/>
                  </a:lnTo>
                  <a:lnTo>
                    <a:pt x="1855" y="2214"/>
                  </a:lnTo>
                  <a:lnTo>
                    <a:pt x="1915" y="2274"/>
                  </a:lnTo>
                  <a:lnTo>
                    <a:pt x="2035" y="2364"/>
                  </a:lnTo>
                  <a:lnTo>
                    <a:pt x="2154" y="2454"/>
                  </a:lnTo>
                  <a:lnTo>
                    <a:pt x="2304" y="2514"/>
                  </a:lnTo>
                  <a:lnTo>
                    <a:pt x="2483" y="2543"/>
                  </a:lnTo>
                  <a:lnTo>
                    <a:pt x="2633" y="2514"/>
                  </a:lnTo>
                  <a:lnTo>
                    <a:pt x="2783" y="2484"/>
                  </a:lnTo>
                  <a:lnTo>
                    <a:pt x="2932" y="2394"/>
                  </a:lnTo>
                  <a:lnTo>
                    <a:pt x="3022" y="2244"/>
                  </a:lnTo>
                  <a:lnTo>
                    <a:pt x="3082" y="2095"/>
                  </a:lnTo>
                  <a:lnTo>
                    <a:pt x="3082" y="1945"/>
                  </a:lnTo>
                  <a:lnTo>
                    <a:pt x="3022" y="1796"/>
                  </a:lnTo>
                  <a:lnTo>
                    <a:pt x="2932" y="1646"/>
                  </a:lnTo>
                  <a:lnTo>
                    <a:pt x="2813" y="1556"/>
                  </a:lnTo>
                  <a:lnTo>
                    <a:pt x="2663" y="1466"/>
                  </a:lnTo>
                  <a:lnTo>
                    <a:pt x="2513" y="1437"/>
                  </a:lnTo>
                  <a:lnTo>
                    <a:pt x="2753" y="1377"/>
                  </a:lnTo>
                  <a:lnTo>
                    <a:pt x="2992" y="1287"/>
                  </a:lnTo>
                  <a:lnTo>
                    <a:pt x="3082" y="1197"/>
                  </a:lnTo>
                  <a:lnTo>
                    <a:pt x="3172" y="1107"/>
                  </a:lnTo>
                  <a:lnTo>
                    <a:pt x="3231" y="1018"/>
                  </a:lnTo>
                  <a:lnTo>
                    <a:pt x="3261" y="898"/>
                  </a:lnTo>
                  <a:lnTo>
                    <a:pt x="3261" y="748"/>
                  </a:lnTo>
                  <a:lnTo>
                    <a:pt x="3172" y="599"/>
                  </a:lnTo>
                  <a:lnTo>
                    <a:pt x="3082" y="479"/>
                  </a:lnTo>
                  <a:lnTo>
                    <a:pt x="2932" y="419"/>
                  </a:lnTo>
                  <a:lnTo>
                    <a:pt x="2783" y="389"/>
                  </a:lnTo>
                  <a:lnTo>
                    <a:pt x="2633" y="419"/>
                  </a:lnTo>
                  <a:lnTo>
                    <a:pt x="2483" y="479"/>
                  </a:lnTo>
                  <a:lnTo>
                    <a:pt x="2364" y="539"/>
                  </a:lnTo>
                  <a:lnTo>
                    <a:pt x="2244" y="659"/>
                  </a:lnTo>
                  <a:lnTo>
                    <a:pt x="2154" y="778"/>
                  </a:lnTo>
                  <a:lnTo>
                    <a:pt x="2065" y="898"/>
                  </a:lnTo>
                  <a:lnTo>
                    <a:pt x="2005" y="1048"/>
                  </a:lnTo>
                  <a:lnTo>
                    <a:pt x="1945" y="838"/>
                  </a:lnTo>
                  <a:lnTo>
                    <a:pt x="1885" y="629"/>
                  </a:lnTo>
                  <a:lnTo>
                    <a:pt x="1765" y="419"/>
                  </a:lnTo>
                  <a:lnTo>
                    <a:pt x="1646" y="270"/>
                  </a:lnTo>
                  <a:lnTo>
                    <a:pt x="1496" y="120"/>
                  </a:lnTo>
                  <a:lnTo>
                    <a:pt x="1347" y="30"/>
                  </a:lnTo>
                  <a:lnTo>
                    <a:pt x="1227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4" name="Google Shape;5884;p43"/>
            <p:cNvSpPr/>
            <p:nvPr/>
          </p:nvSpPr>
          <p:spPr>
            <a:xfrm>
              <a:off x="7014625" y="3523150"/>
              <a:ext cx="27700" cy="27700"/>
            </a:xfrm>
            <a:custGeom>
              <a:avLst/>
              <a:gdLst/>
              <a:ahLst/>
              <a:cxnLst/>
              <a:rect l="l" t="t" r="r" b="b"/>
              <a:pathLst>
                <a:path w="1108" h="1108" extrusionOk="0">
                  <a:moveTo>
                    <a:pt x="449" y="1"/>
                  </a:moveTo>
                  <a:lnTo>
                    <a:pt x="329" y="31"/>
                  </a:lnTo>
                  <a:lnTo>
                    <a:pt x="239" y="90"/>
                  </a:lnTo>
                  <a:lnTo>
                    <a:pt x="150" y="150"/>
                  </a:lnTo>
                  <a:lnTo>
                    <a:pt x="60" y="270"/>
                  </a:lnTo>
                  <a:lnTo>
                    <a:pt x="30" y="360"/>
                  </a:lnTo>
                  <a:lnTo>
                    <a:pt x="0" y="479"/>
                  </a:lnTo>
                  <a:lnTo>
                    <a:pt x="0" y="599"/>
                  </a:lnTo>
                  <a:lnTo>
                    <a:pt x="30" y="719"/>
                  </a:lnTo>
                  <a:lnTo>
                    <a:pt x="90" y="838"/>
                  </a:lnTo>
                  <a:lnTo>
                    <a:pt x="150" y="928"/>
                  </a:lnTo>
                  <a:lnTo>
                    <a:pt x="239" y="1018"/>
                  </a:lnTo>
                  <a:lnTo>
                    <a:pt x="329" y="1078"/>
                  </a:lnTo>
                  <a:lnTo>
                    <a:pt x="449" y="1108"/>
                  </a:lnTo>
                  <a:lnTo>
                    <a:pt x="598" y="1108"/>
                  </a:lnTo>
                  <a:lnTo>
                    <a:pt x="748" y="1048"/>
                  </a:lnTo>
                  <a:lnTo>
                    <a:pt x="868" y="988"/>
                  </a:lnTo>
                  <a:lnTo>
                    <a:pt x="958" y="898"/>
                  </a:lnTo>
                  <a:lnTo>
                    <a:pt x="1047" y="778"/>
                  </a:lnTo>
                  <a:lnTo>
                    <a:pt x="1077" y="629"/>
                  </a:lnTo>
                  <a:lnTo>
                    <a:pt x="1107" y="509"/>
                  </a:lnTo>
                  <a:lnTo>
                    <a:pt x="1077" y="360"/>
                  </a:lnTo>
                  <a:lnTo>
                    <a:pt x="987" y="240"/>
                  </a:lnTo>
                  <a:lnTo>
                    <a:pt x="928" y="150"/>
                  </a:lnTo>
                  <a:lnTo>
                    <a:pt x="838" y="90"/>
                  </a:lnTo>
                  <a:lnTo>
                    <a:pt x="748" y="31"/>
                  </a:lnTo>
                  <a:lnTo>
                    <a:pt x="65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5" name="Google Shape;5885;p43"/>
            <p:cNvSpPr/>
            <p:nvPr/>
          </p:nvSpPr>
          <p:spPr>
            <a:xfrm>
              <a:off x="7128300" y="3337650"/>
              <a:ext cx="81550" cy="72575"/>
            </a:xfrm>
            <a:custGeom>
              <a:avLst/>
              <a:gdLst/>
              <a:ahLst/>
              <a:cxnLst/>
              <a:rect l="l" t="t" r="r" b="b"/>
              <a:pathLst>
                <a:path w="3262" h="2903" extrusionOk="0">
                  <a:moveTo>
                    <a:pt x="1138" y="1"/>
                  </a:moveTo>
                  <a:lnTo>
                    <a:pt x="1048" y="31"/>
                  </a:lnTo>
                  <a:lnTo>
                    <a:pt x="958" y="61"/>
                  </a:lnTo>
                  <a:lnTo>
                    <a:pt x="838" y="180"/>
                  </a:lnTo>
                  <a:lnTo>
                    <a:pt x="779" y="300"/>
                  </a:lnTo>
                  <a:lnTo>
                    <a:pt x="749" y="480"/>
                  </a:lnTo>
                  <a:lnTo>
                    <a:pt x="749" y="629"/>
                  </a:lnTo>
                  <a:lnTo>
                    <a:pt x="808" y="809"/>
                  </a:lnTo>
                  <a:lnTo>
                    <a:pt x="868" y="988"/>
                  </a:lnTo>
                  <a:lnTo>
                    <a:pt x="988" y="1168"/>
                  </a:lnTo>
                  <a:lnTo>
                    <a:pt x="1078" y="1317"/>
                  </a:lnTo>
                  <a:lnTo>
                    <a:pt x="898" y="1198"/>
                  </a:lnTo>
                  <a:lnTo>
                    <a:pt x="719" y="1138"/>
                  </a:lnTo>
                  <a:lnTo>
                    <a:pt x="509" y="1138"/>
                  </a:lnTo>
                  <a:lnTo>
                    <a:pt x="330" y="1168"/>
                  </a:lnTo>
                  <a:lnTo>
                    <a:pt x="240" y="1228"/>
                  </a:lnTo>
                  <a:lnTo>
                    <a:pt x="150" y="1287"/>
                  </a:lnTo>
                  <a:lnTo>
                    <a:pt x="90" y="1377"/>
                  </a:lnTo>
                  <a:lnTo>
                    <a:pt x="31" y="1467"/>
                  </a:lnTo>
                  <a:lnTo>
                    <a:pt x="1" y="1557"/>
                  </a:lnTo>
                  <a:lnTo>
                    <a:pt x="1" y="1646"/>
                  </a:lnTo>
                  <a:lnTo>
                    <a:pt x="1" y="1736"/>
                  </a:lnTo>
                  <a:lnTo>
                    <a:pt x="61" y="1826"/>
                  </a:lnTo>
                  <a:lnTo>
                    <a:pt x="150" y="1946"/>
                  </a:lnTo>
                  <a:lnTo>
                    <a:pt x="270" y="2005"/>
                  </a:lnTo>
                  <a:lnTo>
                    <a:pt x="449" y="2035"/>
                  </a:lnTo>
                  <a:lnTo>
                    <a:pt x="599" y="2035"/>
                  </a:lnTo>
                  <a:lnTo>
                    <a:pt x="868" y="1975"/>
                  </a:lnTo>
                  <a:lnTo>
                    <a:pt x="1018" y="1916"/>
                  </a:lnTo>
                  <a:lnTo>
                    <a:pt x="1138" y="1856"/>
                  </a:lnTo>
                  <a:lnTo>
                    <a:pt x="1018" y="1975"/>
                  </a:lnTo>
                  <a:lnTo>
                    <a:pt x="958" y="2095"/>
                  </a:lnTo>
                  <a:lnTo>
                    <a:pt x="898" y="2245"/>
                  </a:lnTo>
                  <a:lnTo>
                    <a:pt x="898" y="2424"/>
                  </a:lnTo>
                  <a:lnTo>
                    <a:pt x="928" y="2574"/>
                  </a:lnTo>
                  <a:lnTo>
                    <a:pt x="1018" y="2694"/>
                  </a:lnTo>
                  <a:lnTo>
                    <a:pt x="1138" y="2813"/>
                  </a:lnTo>
                  <a:lnTo>
                    <a:pt x="1257" y="2903"/>
                  </a:lnTo>
                  <a:lnTo>
                    <a:pt x="1407" y="2903"/>
                  </a:lnTo>
                  <a:lnTo>
                    <a:pt x="1586" y="2873"/>
                  </a:lnTo>
                  <a:lnTo>
                    <a:pt x="1706" y="2813"/>
                  </a:lnTo>
                  <a:lnTo>
                    <a:pt x="1826" y="2694"/>
                  </a:lnTo>
                  <a:lnTo>
                    <a:pt x="1886" y="2544"/>
                  </a:lnTo>
                  <a:lnTo>
                    <a:pt x="1915" y="2394"/>
                  </a:lnTo>
                  <a:lnTo>
                    <a:pt x="1886" y="2245"/>
                  </a:lnTo>
                  <a:lnTo>
                    <a:pt x="1915" y="2275"/>
                  </a:lnTo>
                  <a:lnTo>
                    <a:pt x="2035" y="2364"/>
                  </a:lnTo>
                  <a:lnTo>
                    <a:pt x="2155" y="2454"/>
                  </a:lnTo>
                  <a:lnTo>
                    <a:pt x="2334" y="2514"/>
                  </a:lnTo>
                  <a:lnTo>
                    <a:pt x="2634" y="2514"/>
                  </a:lnTo>
                  <a:lnTo>
                    <a:pt x="2783" y="2454"/>
                  </a:lnTo>
                  <a:lnTo>
                    <a:pt x="2933" y="2364"/>
                  </a:lnTo>
                  <a:lnTo>
                    <a:pt x="3022" y="2245"/>
                  </a:lnTo>
                  <a:lnTo>
                    <a:pt x="3082" y="2095"/>
                  </a:lnTo>
                  <a:lnTo>
                    <a:pt x="3082" y="1946"/>
                  </a:lnTo>
                  <a:lnTo>
                    <a:pt x="3022" y="1796"/>
                  </a:lnTo>
                  <a:lnTo>
                    <a:pt x="2933" y="1646"/>
                  </a:lnTo>
                  <a:lnTo>
                    <a:pt x="2813" y="1527"/>
                  </a:lnTo>
                  <a:lnTo>
                    <a:pt x="2663" y="1467"/>
                  </a:lnTo>
                  <a:lnTo>
                    <a:pt x="2514" y="1437"/>
                  </a:lnTo>
                  <a:lnTo>
                    <a:pt x="2753" y="1377"/>
                  </a:lnTo>
                  <a:lnTo>
                    <a:pt x="2993" y="1287"/>
                  </a:lnTo>
                  <a:lnTo>
                    <a:pt x="3082" y="1198"/>
                  </a:lnTo>
                  <a:lnTo>
                    <a:pt x="3172" y="1108"/>
                  </a:lnTo>
                  <a:lnTo>
                    <a:pt x="3232" y="988"/>
                  </a:lnTo>
                  <a:lnTo>
                    <a:pt x="3262" y="869"/>
                  </a:lnTo>
                  <a:lnTo>
                    <a:pt x="3262" y="719"/>
                  </a:lnTo>
                  <a:lnTo>
                    <a:pt x="3202" y="599"/>
                  </a:lnTo>
                  <a:lnTo>
                    <a:pt x="3082" y="480"/>
                  </a:lnTo>
                  <a:lnTo>
                    <a:pt x="2933" y="420"/>
                  </a:lnTo>
                  <a:lnTo>
                    <a:pt x="2783" y="390"/>
                  </a:lnTo>
                  <a:lnTo>
                    <a:pt x="2634" y="390"/>
                  </a:lnTo>
                  <a:lnTo>
                    <a:pt x="2484" y="450"/>
                  </a:lnTo>
                  <a:lnTo>
                    <a:pt x="2364" y="539"/>
                  </a:lnTo>
                  <a:lnTo>
                    <a:pt x="2245" y="629"/>
                  </a:lnTo>
                  <a:lnTo>
                    <a:pt x="2155" y="749"/>
                  </a:lnTo>
                  <a:lnTo>
                    <a:pt x="2065" y="898"/>
                  </a:lnTo>
                  <a:lnTo>
                    <a:pt x="2005" y="1048"/>
                  </a:lnTo>
                  <a:lnTo>
                    <a:pt x="1945" y="839"/>
                  </a:lnTo>
                  <a:lnTo>
                    <a:pt x="1886" y="629"/>
                  </a:lnTo>
                  <a:lnTo>
                    <a:pt x="1766" y="420"/>
                  </a:lnTo>
                  <a:lnTo>
                    <a:pt x="1646" y="240"/>
                  </a:lnTo>
                  <a:lnTo>
                    <a:pt x="1527" y="121"/>
                  </a:lnTo>
                  <a:lnTo>
                    <a:pt x="1347" y="31"/>
                  </a:lnTo>
                  <a:lnTo>
                    <a:pt x="125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6" name="Google Shape;5886;p43"/>
            <p:cNvSpPr/>
            <p:nvPr/>
          </p:nvSpPr>
          <p:spPr>
            <a:xfrm>
              <a:off x="7156725" y="3363850"/>
              <a:ext cx="27700" cy="27675"/>
            </a:xfrm>
            <a:custGeom>
              <a:avLst/>
              <a:gdLst/>
              <a:ahLst/>
              <a:cxnLst/>
              <a:rect l="l" t="t" r="r" b="b"/>
              <a:pathLst>
                <a:path w="1108" h="1107" extrusionOk="0">
                  <a:moveTo>
                    <a:pt x="449" y="0"/>
                  </a:moveTo>
                  <a:lnTo>
                    <a:pt x="330" y="30"/>
                  </a:lnTo>
                  <a:lnTo>
                    <a:pt x="240" y="60"/>
                  </a:lnTo>
                  <a:lnTo>
                    <a:pt x="150" y="150"/>
                  </a:lnTo>
                  <a:lnTo>
                    <a:pt x="60" y="239"/>
                  </a:lnTo>
                  <a:lnTo>
                    <a:pt x="31" y="359"/>
                  </a:lnTo>
                  <a:lnTo>
                    <a:pt x="1" y="479"/>
                  </a:lnTo>
                  <a:lnTo>
                    <a:pt x="1" y="598"/>
                  </a:lnTo>
                  <a:lnTo>
                    <a:pt x="31" y="718"/>
                  </a:lnTo>
                  <a:lnTo>
                    <a:pt x="90" y="808"/>
                  </a:lnTo>
                  <a:lnTo>
                    <a:pt x="150" y="927"/>
                  </a:lnTo>
                  <a:lnTo>
                    <a:pt x="240" y="987"/>
                  </a:lnTo>
                  <a:lnTo>
                    <a:pt x="330" y="1047"/>
                  </a:lnTo>
                  <a:lnTo>
                    <a:pt x="449" y="1107"/>
                  </a:lnTo>
                  <a:lnTo>
                    <a:pt x="599" y="1077"/>
                  </a:lnTo>
                  <a:lnTo>
                    <a:pt x="749" y="1047"/>
                  </a:lnTo>
                  <a:lnTo>
                    <a:pt x="868" y="987"/>
                  </a:lnTo>
                  <a:lnTo>
                    <a:pt x="958" y="868"/>
                  </a:lnTo>
                  <a:lnTo>
                    <a:pt x="1048" y="748"/>
                  </a:lnTo>
                  <a:lnTo>
                    <a:pt x="1078" y="628"/>
                  </a:lnTo>
                  <a:lnTo>
                    <a:pt x="1108" y="479"/>
                  </a:lnTo>
                  <a:lnTo>
                    <a:pt x="1078" y="359"/>
                  </a:lnTo>
                  <a:lnTo>
                    <a:pt x="988" y="209"/>
                  </a:lnTo>
                  <a:lnTo>
                    <a:pt x="928" y="150"/>
                  </a:lnTo>
                  <a:lnTo>
                    <a:pt x="838" y="90"/>
                  </a:lnTo>
                  <a:lnTo>
                    <a:pt x="749" y="30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7" name="Google Shape;5887;p43"/>
            <p:cNvSpPr/>
            <p:nvPr/>
          </p:nvSpPr>
          <p:spPr>
            <a:xfrm>
              <a:off x="5828350" y="2950225"/>
              <a:ext cx="82300" cy="72575"/>
            </a:xfrm>
            <a:custGeom>
              <a:avLst/>
              <a:gdLst/>
              <a:ahLst/>
              <a:cxnLst/>
              <a:rect l="l" t="t" r="r" b="b"/>
              <a:pathLst>
                <a:path w="3292" h="2903" extrusionOk="0">
                  <a:moveTo>
                    <a:pt x="1078" y="0"/>
                  </a:moveTo>
                  <a:lnTo>
                    <a:pt x="988" y="60"/>
                  </a:lnTo>
                  <a:lnTo>
                    <a:pt x="868" y="150"/>
                  </a:lnTo>
                  <a:lnTo>
                    <a:pt x="779" y="300"/>
                  </a:lnTo>
                  <a:lnTo>
                    <a:pt x="749" y="479"/>
                  </a:lnTo>
                  <a:lnTo>
                    <a:pt x="779" y="629"/>
                  </a:lnTo>
                  <a:lnTo>
                    <a:pt x="808" y="808"/>
                  </a:lnTo>
                  <a:lnTo>
                    <a:pt x="898" y="988"/>
                  </a:lnTo>
                  <a:lnTo>
                    <a:pt x="988" y="1137"/>
                  </a:lnTo>
                  <a:lnTo>
                    <a:pt x="1078" y="1287"/>
                  </a:lnTo>
                  <a:lnTo>
                    <a:pt x="1078" y="1287"/>
                  </a:lnTo>
                  <a:lnTo>
                    <a:pt x="898" y="1197"/>
                  </a:lnTo>
                  <a:lnTo>
                    <a:pt x="719" y="1137"/>
                  </a:lnTo>
                  <a:lnTo>
                    <a:pt x="509" y="1107"/>
                  </a:lnTo>
                  <a:lnTo>
                    <a:pt x="330" y="1167"/>
                  </a:lnTo>
                  <a:lnTo>
                    <a:pt x="240" y="1227"/>
                  </a:lnTo>
                  <a:lnTo>
                    <a:pt x="150" y="1287"/>
                  </a:lnTo>
                  <a:lnTo>
                    <a:pt x="90" y="1347"/>
                  </a:lnTo>
                  <a:lnTo>
                    <a:pt x="60" y="1436"/>
                  </a:lnTo>
                  <a:lnTo>
                    <a:pt x="31" y="1556"/>
                  </a:lnTo>
                  <a:lnTo>
                    <a:pt x="1" y="1646"/>
                  </a:lnTo>
                  <a:lnTo>
                    <a:pt x="31" y="1736"/>
                  </a:lnTo>
                  <a:lnTo>
                    <a:pt x="60" y="1825"/>
                  </a:lnTo>
                  <a:lnTo>
                    <a:pt x="150" y="1945"/>
                  </a:lnTo>
                  <a:lnTo>
                    <a:pt x="300" y="2005"/>
                  </a:lnTo>
                  <a:lnTo>
                    <a:pt x="449" y="2035"/>
                  </a:lnTo>
                  <a:lnTo>
                    <a:pt x="599" y="2035"/>
                  </a:lnTo>
                  <a:lnTo>
                    <a:pt x="868" y="1975"/>
                  </a:lnTo>
                  <a:lnTo>
                    <a:pt x="1018" y="1915"/>
                  </a:lnTo>
                  <a:lnTo>
                    <a:pt x="1138" y="1855"/>
                  </a:lnTo>
                  <a:lnTo>
                    <a:pt x="1138" y="1855"/>
                  </a:lnTo>
                  <a:lnTo>
                    <a:pt x="1048" y="1975"/>
                  </a:lnTo>
                  <a:lnTo>
                    <a:pt x="958" y="2095"/>
                  </a:lnTo>
                  <a:lnTo>
                    <a:pt x="928" y="2244"/>
                  </a:lnTo>
                  <a:lnTo>
                    <a:pt x="898" y="2394"/>
                  </a:lnTo>
                  <a:lnTo>
                    <a:pt x="958" y="2543"/>
                  </a:lnTo>
                  <a:lnTo>
                    <a:pt x="1018" y="2693"/>
                  </a:lnTo>
                  <a:lnTo>
                    <a:pt x="1138" y="2813"/>
                  </a:lnTo>
                  <a:lnTo>
                    <a:pt x="1257" y="2872"/>
                  </a:lnTo>
                  <a:lnTo>
                    <a:pt x="1437" y="2902"/>
                  </a:lnTo>
                  <a:lnTo>
                    <a:pt x="1586" y="2872"/>
                  </a:lnTo>
                  <a:lnTo>
                    <a:pt x="1706" y="2813"/>
                  </a:lnTo>
                  <a:lnTo>
                    <a:pt x="1826" y="2693"/>
                  </a:lnTo>
                  <a:lnTo>
                    <a:pt x="1885" y="2543"/>
                  </a:lnTo>
                  <a:lnTo>
                    <a:pt x="1915" y="2394"/>
                  </a:lnTo>
                  <a:lnTo>
                    <a:pt x="1885" y="2244"/>
                  </a:lnTo>
                  <a:lnTo>
                    <a:pt x="1856" y="2184"/>
                  </a:lnTo>
                  <a:lnTo>
                    <a:pt x="1915" y="2244"/>
                  </a:lnTo>
                  <a:lnTo>
                    <a:pt x="2035" y="2364"/>
                  </a:lnTo>
                  <a:lnTo>
                    <a:pt x="2185" y="2424"/>
                  </a:lnTo>
                  <a:lnTo>
                    <a:pt x="2334" y="2484"/>
                  </a:lnTo>
                  <a:lnTo>
                    <a:pt x="2484" y="2513"/>
                  </a:lnTo>
                  <a:lnTo>
                    <a:pt x="2663" y="2513"/>
                  </a:lnTo>
                  <a:lnTo>
                    <a:pt x="2813" y="2454"/>
                  </a:lnTo>
                  <a:lnTo>
                    <a:pt x="2933" y="2364"/>
                  </a:lnTo>
                  <a:lnTo>
                    <a:pt x="3022" y="2244"/>
                  </a:lnTo>
                  <a:lnTo>
                    <a:pt x="3082" y="2095"/>
                  </a:lnTo>
                  <a:lnTo>
                    <a:pt x="3082" y="1915"/>
                  </a:lnTo>
                  <a:lnTo>
                    <a:pt x="3052" y="1766"/>
                  </a:lnTo>
                  <a:lnTo>
                    <a:pt x="2933" y="1646"/>
                  </a:lnTo>
                  <a:lnTo>
                    <a:pt x="2813" y="1526"/>
                  </a:lnTo>
                  <a:lnTo>
                    <a:pt x="2693" y="1466"/>
                  </a:lnTo>
                  <a:lnTo>
                    <a:pt x="2514" y="1406"/>
                  </a:lnTo>
                  <a:lnTo>
                    <a:pt x="2753" y="1347"/>
                  </a:lnTo>
                  <a:lnTo>
                    <a:pt x="2992" y="1257"/>
                  </a:lnTo>
                  <a:lnTo>
                    <a:pt x="3112" y="1197"/>
                  </a:lnTo>
                  <a:lnTo>
                    <a:pt x="3202" y="1107"/>
                  </a:lnTo>
                  <a:lnTo>
                    <a:pt x="3262" y="988"/>
                  </a:lnTo>
                  <a:lnTo>
                    <a:pt x="3292" y="868"/>
                  </a:lnTo>
                  <a:lnTo>
                    <a:pt x="3262" y="718"/>
                  </a:lnTo>
                  <a:lnTo>
                    <a:pt x="3202" y="569"/>
                  </a:lnTo>
                  <a:lnTo>
                    <a:pt x="3082" y="479"/>
                  </a:lnTo>
                  <a:lnTo>
                    <a:pt x="2963" y="389"/>
                  </a:lnTo>
                  <a:lnTo>
                    <a:pt x="2633" y="389"/>
                  </a:lnTo>
                  <a:lnTo>
                    <a:pt x="2484" y="449"/>
                  </a:lnTo>
                  <a:lnTo>
                    <a:pt x="2364" y="539"/>
                  </a:lnTo>
                  <a:lnTo>
                    <a:pt x="2245" y="629"/>
                  </a:lnTo>
                  <a:lnTo>
                    <a:pt x="2155" y="748"/>
                  </a:lnTo>
                  <a:lnTo>
                    <a:pt x="2065" y="898"/>
                  </a:lnTo>
                  <a:lnTo>
                    <a:pt x="2005" y="1018"/>
                  </a:lnTo>
                  <a:lnTo>
                    <a:pt x="1975" y="838"/>
                  </a:lnTo>
                  <a:lnTo>
                    <a:pt x="1885" y="629"/>
                  </a:lnTo>
                  <a:lnTo>
                    <a:pt x="1766" y="419"/>
                  </a:lnTo>
                  <a:lnTo>
                    <a:pt x="1676" y="240"/>
                  </a:lnTo>
                  <a:lnTo>
                    <a:pt x="1526" y="90"/>
                  </a:lnTo>
                  <a:lnTo>
                    <a:pt x="1347" y="30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8" name="Google Shape;5888;p43"/>
            <p:cNvSpPr/>
            <p:nvPr/>
          </p:nvSpPr>
          <p:spPr>
            <a:xfrm>
              <a:off x="5856775" y="2975650"/>
              <a:ext cx="27700" cy="27700"/>
            </a:xfrm>
            <a:custGeom>
              <a:avLst/>
              <a:gdLst/>
              <a:ahLst/>
              <a:cxnLst/>
              <a:rect l="l" t="t" r="r" b="b"/>
              <a:pathLst>
                <a:path w="1108" h="1108" extrusionOk="0">
                  <a:moveTo>
                    <a:pt x="539" y="1"/>
                  </a:moveTo>
                  <a:lnTo>
                    <a:pt x="449" y="30"/>
                  </a:lnTo>
                  <a:lnTo>
                    <a:pt x="360" y="60"/>
                  </a:lnTo>
                  <a:lnTo>
                    <a:pt x="240" y="90"/>
                  </a:lnTo>
                  <a:lnTo>
                    <a:pt x="150" y="180"/>
                  </a:lnTo>
                  <a:lnTo>
                    <a:pt x="90" y="270"/>
                  </a:lnTo>
                  <a:lnTo>
                    <a:pt x="30" y="389"/>
                  </a:lnTo>
                  <a:lnTo>
                    <a:pt x="1" y="509"/>
                  </a:lnTo>
                  <a:lnTo>
                    <a:pt x="30" y="629"/>
                  </a:lnTo>
                  <a:lnTo>
                    <a:pt x="30" y="719"/>
                  </a:lnTo>
                  <a:lnTo>
                    <a:pt x="90" y="838"/>
                  </a:lnTo>
                  <a:lnTo>
                    <a:pt x="150" y="928"/>
                  </a:lnTo>
                  <a:lnTo>
                    <a:pt x="240" y="1018"/>
                  </a:lnTo>
                  <a:lnTo>
                    <a:pt x="360" y="1078"/>
                  </a:lnTo>
                  <a:lnTo>
                    <a:pt x="479" y="1108"/>
                  </a:lnTo>
                  <a:lnTo>
                    <a:pt x="599" y="1108"/>
                  </a:lnTo>
                  <a:lnTo>
                    <a:pt x="748" y="1078"/>
                  </a:lnTo>
                  <a:lnTo>
                    <a:pt x="868" y="988"/>
                  </a:lnTo>
                  <a:lnTo>
                    <a:pt x="988" y="898"/>
                  </a:lnTo>
                  <a:lnTo>
                    <a:pt x="1048" y="778"/>
                  </a:lnTo>
                  <a:lnTo>
                    <a:pt x="1108" y="659"/>
                  </a:lnTo>
                  <a:lnTo>
                    <a:pt x="1108" y="509"/>
                  </a:lnTo>
                  <a:lnTo>
                    <a:pt x="1078" y="360"/>
                  </a:lnTo>
                  <a:lnTo>
                    <a:pt x="1018" y="240"/>
                  </a:lnTo>
                  <a:lnTo>
                    <a:pt x="928" y="150"/>
                  </a:lnTo>
                  <a:lnTo>
                    <a:pt x="868" y="90"/>
                  </a:lnTo>
                  <a:lnTo>
                    <a:pt x="748" y="60"/>
                  </a:lnTo>
                  <a:lnTo>
                    <a:pt x="659" y="30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9" name="Google Shape;5889;p43"/>
            <p:cNvSpPr/>
            <p:nvPr/>
          </p:nvSpPr>
          <p:spPr>
            <a:xfrm>
              <a:off x="5985425" y="3462575"/>
              <a:ext cx="82300" cy="73325"/>
            </a:xfrm>
            <a:custGeom>
              <a:avLst/>
              <a:gdLst/>
              <a:ahLst/>
              <a:cxnLst/>
              <a:rect l="l" t="t" r="r" b="b"/>
              <a:pathLst>
                <a:path w="3292" h="2933" extrusionOk="0">
                  <a:moveTo>
                    <a:pt x="1167" y="0"/>
                  </a:moveTo>
                  <a:lnTo>
                    <a:pt x="1048" y="30"/>
                  </a:lnTo>
                  <a:lnTo>
                    <a:pt x="988" y="60"/>
                  </a:lnTo>
                  <a:lnTo>
                    <a:pt x="868" y="180"/>
                  </a:lnTo>
                  <a:lnTo>
                    <a:pt x="778" y="329"/>
                  </a:lnTo>
                  <a:lnTo>
                    <a:pt x="748" y="479"/>
                  </a:lnTo>
                  <a:lnTo>
                    <a:pt x="748" y="658"/>
                  </a:lnTo>
                  <a:lnTo>
                    <a:pt x="808" y="838"/>
                  </a:lnTo>
                  <a:lnTo>
                    <a:pt x="898" y="988"/>
                  </a:lnTo>
                  <a:lnTo>
                    <a:pt x="988" y="1167"/>
                  </a:lnTo>
                  <a:lnTo>
                    <a:pt x="1078" y="1317"/>
                  </a:lnTo>
                  <a:lnTo>
                    <a:pt x="898" y="1227"/>
                  </a:lnTo>
                  <a:lnTo>
                    <a:pt x="719" y="1167"/>
                  </a:lnTo>
                  <a:lnTo>
                    <a:pt x="509" y="1137"/>
                  </a:lnTo>
                  <a:lnTo>
                    <a:pt x="330" y="1197"/>
                  </a:lnTo>
                  <a:lnTo>
                    <a:pt x="240" y="1227"/>
                  </a:lnTo>
                  <a:lnTo>
                    <a:pt x="150" y="1287"/>
                  </a:lnTo>
                  <a:lnTo>
                    <a:pt x="90" y="1376"/>
                  </a:lnTo>
                  <a:lnTo>
                    <a:pt x="30" y="1466"/>
                  </a:lnTo>
                  <a:lnTo>
                    <a:pt x="0" y="1556"/>
                  </a:lnTo>
                  <a:lnTo>
                    <a:pt x="0" y="1646"/>
                  </a:lnTo>
                  <a:lnTo>
                    <a:pt x="30" y="1765"/>
                  </a:lnTo>
                  <a:lnTo>
                    <a:pt x="60" y="1855"/>
                  </a:lnTo>
                  <a:lnTo>
                    <a:pt x="150" y="1945"/>
                  </a:lnTo>
                  <a:lnTo>
                    <a:pt x="300" y="2035"/>
                  </a:lnTo>
                  <a:lnTo>
                    <a:pt x="449" y="2065"/>
                  </a:lnTo>
                  <a:lnTo>
                    <a:pt x="599" y="2065"/>
                  </a:lnTo>
                  <a:lnTo>
                    <a:pt x="868" y="1975"/>
                  </a:lnTo>
                  <a:lnTo>
                    <a:pt x="1018" y="1945"/>
                  </a:lnTo>
                  <a:lnTo>
                    <a:pt x="1137" y="1855"/>
                  </a:lnTo>
                  <a:lnTo>
                    <a:pt x="1137" y="1855"/>
                  </a:lnTo>
                  <a:lnTo>
                    <a:pt x="1048" y="1975"/>
                  </a:lnTo>
                  <a:lnTo>
                    <a:pt x="958" y="2124"/>
                  </a:lnTo>
                  <a:lnTo>
                    <a:pt x="898" y="2274"/>
                  </a:lnTo>
                  <a:lnTo>
                    <a:pt x="898" y="2424"/>
                  </a:lnTo>
                  <a:lnTo>
                    <a:pt x="928" y="2573"/>
                  </a:lnTo>
                  <a:lnTo>
                    <a:pt x="1018" y="2723"/>
                  </a:lnTo>
                  <a:lnTo>
                    <a:pt x="1137" y="2813"/>
                  </a:lnTo>
                  <a:lnTo>
                    <a:pt x="1257" y="2902"/>
                  </a:lnTo>
                  <a:lnTo>
                    <a:pt x="1407" y="2932"/>
                  </a:lnTo>
                  <a:lnTo>
                    <a:pt x="1586" y="2902"/>
                  </a:lnTo>
                  <a:lnTo>
                    <a:pt x="1706" y="2813"/>
                  </a:lnTo>
                  <a:lnTo>
                    <a:pt x="1825" y="2723"/>
                  </a:lnTo>
                  <a:lnTo>
                    <a:pt x="1885" y="2573"/>
                  </a:lnTo>
                  <a:lnTo>
                    <a:pt x="1915" y="2424"/>
                  </a:lnTo>
                  <a:lnTo>
                    <a:pt x="1885" y="2274"/>
                  </a:lnTo>
                  <a:lnTo>
                    <a:pt x="1855" y="2214"/>
                  </a:lnTo>
                  <a:lnTo>
                    <a:pt x="1855" y="2214"/>
                  </a:lnTo>
                  <a:lnTo>
                    <a:pt x="1915" y="2274"/>
                  </a:lnTo>
                  <a:lnTo>
                    <a:pt x="2035" y="2364"/>
                  </a:lnTo>
                  <a:lnTo>
                    <a:pt x="2185" y="2454"/>
                  </a:lnTo>
                  <a:lnTo>
                    <a:pt x="2334" y="2513"/>
                  </a:lnTo>
                  <a:lnTo>
                    <a:pt x="2484" y="2543"/>
                  </a:lnTo>
                  <a:lnTo>
                    <a:pt x="2633" y="2513"/>
                  </a:lnTo>
                  <a:lnTo>
                    <a:pt x="2783" y="2483"/>
                  </a:lnTo>
                  <a:lnTo>
                    <a:pt x="2932" y="2394"/>
                  </a:lnTo>
                  <a:lnTo>
                    <a:pt x="3022" y="2274"/>
                  </a:lnTo>
                  <a:lnTo>
                    <a:pt x="3082" y="2094"/>
                  </a:lnTo>
                  <a:lnTo>
                    <a:pt x="3082" y="1945"/>
                  </a:lnTo>
                  <a:lnTo>
                    <a:pt x="3022" y="1795"/>
                  </a:lnTo>
                  <a:lnTo>
                    <a:pt x="2932" y="1646"/>
                  </a:lnTo>
                  <a:lnTo>
                    <a:pt x="2813" y="1556"/>
                  </a:lnTo>
                  <a:lnTo>
                    <a:pt x="2663" y="1466"/>
                  </a:lnTo>
                  <a:lnTo>
                    <a:pt x="2514" y="1436"/>
                  </a:lnTo>
                  <a:lnTo>
                    <a:pt x="2753" y="1376"/>
                  </a:lnTo>
                  <a:lnTo>
                    <a:pt x="2992" y="1287"/>
                  </a:lnTo>
                  <a:lnTo>
                    <a:pt x="3082" y="1227"/>
                  </a:lnTo>
                  <a:lnTo>
                    <a:pt x="3172" y="1107"/>
                  </a:lnTo>
                  <a:lnTo>
                    <a:pt x="3232" y="1017"/>
                  </a:lnTo>
                  <a:lnTo>
                    <a:pt x="3291" y="898"/>
                  </a:lnTo>
                  <a:lnTo>
                    <a:pt x="3262" y="748"/>
                  </a:lnTo>
                  <a:lnTo>
                    <a:pt x="3202" y="599"/>
                  </a:lnTo>
                  <a:lnTo>
                    <a:pt x="3082" y="509"/>
                  </a:lnTo>
                  <a:lnTo>
                    <a:pt x="2932" y="419"/>
                  </a:lnTo>
                  <a:lnTo>
                    <a:pt x="2783" y="389"/>
                  </a:lnTo>
                  <a:lnTo>
                    <a:pt x="2633" y="419"/>
                  </a:lnTo>
                  <a:lnTo>
                    <a:pt x="2484" y="479"/>
                  </a:lnTo>
                  <a:lnTo>
                    <a:pt x="2364" y="539"/>
                  </a:lnTo>
                  <a:lnTo>
                    <a:pt x="2244" y="658"/>
                  </a:lnTo>
                  <a:lnTo>
                    <a:pt x="2155" y="778"/>
                  </a:lnTo>
                  <a:lnTo>
                    <a:pt x="2065" y="898"/>
                  </a:lnTo>
                  <a:lnTo>
                    <a:pt x="2005" y="1047"/>
                  </a:lnTo>
                  <a:lnTo>
                    <a:pt x="1945" y="838"/>
                  </a:lnTo>
                  <a:lnTo>
                    <a:pt x="1885" y="629"/>
                  </a:lnTo>
                  <a:lnTo>
                    <a:pt x="1766" y="419"/>
                  </a:lnTo>
                  <a:lnTo>
                    <a:pt x="1646" y="269"/>
                  </a:lnTo>
                  <a:lnTo>
                    <a:pt x="1526" y="120"/>
                  </a:lnTo>
                  <a:lnTo>
                    <a:pt x="1347" y="30"/>
                  </a:lnTo>
                  <a:lnTo>
                    <a:pt x="1257" y="30"/>
                  </a:lnTo>
                  <a:lnTo>
                    <a:pt x="1167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0" name="Google Shape;5890;p43"/>
            <p:cNvSpPr/>
            <p:nvPr/>
          </p:nvSpPr>
          <p:spPr>
            <a:xfrm>
              <a:off x="6013850" y="3488750"/>
              <a:ext cx="27700" cy="27700"/>
            </a:xfrm>
            <a:custGeom>
              <a:avLst/>
              <a:gdLst/>
              <a:ahLst/>
              <a:cxnLst/>
              <a:rect l="l" t="t" r="r" b="b"/>
              <a:pathLst>
                <a:path w="1108" h="1108" extrusionOk="0">
                  <a:moveTo>
                    <a:pt x="449" y="0"/>
                  </a:moveTo>
                  <a:lnTo>
                    <a:pt x="329" y="30"/>
                  </a:lnTo>
                  <a:lnTo>
                    <a:pt x="240" y="90"/>
                  </a:lnTo>
                  <a:lnTo>
                    <a:pt x="150" y="150"/>
                  </a:lnTo>
                  <a:lnTo>
                    <a:pt x="90" y="270"/>
                  </a:lnTo>
                  <a:lnTo>
                    <a:pt x="30" y="359"/>
                  </a:lnTo>
                  <a:lnTo>
                    <a:pt x="0" y="479"/>
                  </a:lnTo>
                  <a:lnTo>
                    <a:pt x="0" y="599"/>
                  </a:lnTo>
                  <a:lnTo>
                    <a:pt x="30" y="718"/>
                  </a:lnTo>
                  <a:lnTo>
                    <a:pt x="90" y="838"/>
                  </a:lnTo>
                  <a:lnTo>
                    <a:pt x="150" y="928"/>
                  </a:lnTo>
                  <a:lnTo>
                    <a:pt x="240" y="1018"/>
                  </a:lnTo>
                  <a:lnTo>
                    <a:pt x="329" y="1077"/>
                  </a:lnTo>
                  <a:lnTo>
                    <a:pt x="479" y="1107"/>
                  </a:lnTo>
                  <a:lnTo>
                    <a:pt x="599" y="1107"/>
                  </a:lnTo>
                  <a:lnTo>
                    <a:pt x="748" y="1047"/>
                  </a:lnTo>
                  <a:lnTo>
                    <a:pt x="868" y="988"/>
                  </a:lnTo>
                  <a:lnTo>
                    <a:pt x="958" y="898"/>
                  </a:lnTo>
                  <a:lnTo>
                    <a:pt x="1048" y="778"/>
                  </a:lnTo>
                  <a:lnTo>
                    <a:pt x="1077" y="629"/>
                  </a:lnTo>
                  <a:lnTo>
                    <a:pt x="1107" y="509"/>
                  </a:lnTo>
                  <a:lnTo>
                    <a:pt x="1077" y="359"/>
                  </a:lnTo>
                  <a:lnTo>
                    <a:pt x="988" y="240"/>
                  </a:lnTo>
                  <a:lnTo>
                    <a:pt x="928" y="150"/>
                  </a:lnTo>
                  <a:lnTo>
                    <a:pt x="838" y="90"/>
                  </a:lnTo>
                  <a:lnTo>
                    <a:pt x="748" y="30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1" name="Google Shape;5891;p43"/>
            <p:cNvSpPr/>
            <p:nvPr/>
          </p:nvSpPr>
          <p:spPr>
            <a:xfrm>
              <a:off x="6439425" y="2652525"/>
              <a:ext cx="74825" cy="74825"/>
            </a:xfrm>
            <a:custGeom>
              <a:avLst/>
              <a:gdLst/>
              <a:ahLst/>
              <a:cxnLst/>
              <a:rect l="l" t="t" r="r" b="b"/>
              <a:pathLst>
                <a:path w="2993" h="2993" extrusionOk="0">
                  <a:moveTo>
                    <a:pt x="629" y="1"/>
                  </a:moveTo>
                  <a:lnTo>
                    <a:pt x="539" y="31"/>
                  </a:lnTo>
                  <a:lnTo>
                    <a:pt x="450" y="61"/>
                  </a:lnTo>
                  <a:lnTo>
                    <a:pt x="360" y="121"/>
                  </a:lnTo>
                  <a:lnTo>
                    <a:pt x="300" y="210"/>
                  </a:lnTo>
                  <a:lnTo>
                    <a:pt x="270" y="360"/>
                  </a:lnTo>
                  <a:lnTo>
                    <a:pt x="270" y="510"/>
                  </a:lnTo>
                  <a:lnTo>
                    <a:pt x="330" y="659"/>
                  </a:lnTo>
                  <a:lnTo>
                    <a:pt x="390" y="779"/>
                  </a:lnTo>
                  <a:lnTo>
                    <a:pt x="599" y="988"/>
                  </a:lnTo>
                  <a:lnTo>
                    <a:pt x="719" y="1078"/>
                  </a:lnTo>
                  <a:lnTo>
                    <a:pt x="839" y="1168"/>
                  </a:lnTo>
                  <a:lnTo>
                    <a:pt x="839" y="1168"/>
                  </a:lnTo>
                  <a:lnTo>
                    <a:pt x="689" y="1138"/>
                  </a:lnTo>
                  <a:lnTo>
                    <a:pt x="539" y="1138"/>
                  </a:lnTo>
                  <a:lnTo>
                    <a:pt x="360" y="1168"/>
                  </a:lnTo>
                  <a:lnTo>
                    <a:pt x="240" y="1228"/>
                  </a:lnTo>
                  <a:lnTo>
                    <a:pt x="121" y="1347"/>
                  </a:lnTo>
                  <a:lnTo>
                    <a:pt x="31" y="1467"/>
                  </a:lnTo>
                  <a:lnTo>
                    <a:pt x="1" y="1646"/>
                  </a:lnTo>
                  <a:lnTo>
                    <a:pt x="1" y="1796"/>
                  </a:lnTo>
                  <a:lnTo>
                    <a:pt x="61" y="1946"/>
                  </a:lnTo>
                  <a:lnTo>
                    <a:pt x="180" y="2065"/>
                  </a:lnTo>
                  <a:lnTo>
                    <a:pt x="300" y="2125"/>
                  </a:lnTo>
                  <a:lnTo>
                    <a:pt x="450" y="2185"/>
                  </a:lnTo>
                  <a:lnTo>
                    <a:pt x="599" y="2155"/>
                  </a:lnTo>
                  <a:lnTo>
                    <a:pt x="749" y="2095"/>
                  </a:lnTo>
                  <a:lnTo>
                    <a:pt x="869" y="2005"/>
                  </a:lnTo>
                  <a:lnTo>
                    <a:pt x="898" y="1946"/>
                  </a:lnTo>
                  <a:lnTo>
                    <a:pt x="928" y="1886"/>
                  </a:lnTo>
                  <a:lnTo>
                    <a:pt x="869" y="2035"/>
                  </a:lnTo>
                  <a:lnTo>
                    <a:pt x="839" y="2185"/>
                  </a:lnTo>
                  <a:lnTo>
                    <a:pt x="839" y="2335"/>
                  </a:lnTo>
                  <a:lnTo>
                    <a:pt x="869" y="2514"/>
                  </a:lnTo>
                  <a:lnTo>
                    <a:pt x="928" y="2664"/>
                  </a:lnTo>
                  <a:lnTo>
                    <a:pt x="1018" y="2783"/>
                  </a:lnTo>
                  <a:lnTo>
                    <a:pt x="1138" y="2903"/>
                  </a:lnTo>
                  <a:lnTo>
                    <a:pt x="1287" y="2963"/>
                  </a:lnTo>
                  <a:lnTo>
                    <a:pt x="1437" y="2993"/>
                  </a:lnTo>
                  <a:lnTo>
                    <a:pt x="1616" y="2963"/>
                  </a:lnTo>
                  <a:lnTo>
                    <a:pt x="1736" y="2873"/>
                  </a:lnTo>
                  <a:lnTo>
                    <a:pt x="1856" y="2753"/>
                  </a:lnTo>
                  <a:lnTo>
                    <a:pt x="1916" y="2604"/>
                  </a:lnTo>
                  <a:lnTo>
                    <a:pt x="1946" y="2454"/>
                  </a:lnTo>
                  <a:lnTo>
                    <a:pt x="1946" y="2275"/>
                  </a:lnTo>
                  <a:lnTo>
                    <a:pt x="1916" y="2125"/>
                  </a:lnTo>
                  <a:lnTo>
                    <a:pt x="2065" y="2305"/>
                  </a:lnTo>
                  <a:lnTo>
                    <a:pt x="2275" y="2454"/>
                  </a:lnTo>
                  <a:lnTo>
                    <a:pt x="2394" y="2514"/>
                  </a:lnTo>
                  <a:lnTo>
                    <a:pt x="2514" y="2544"/>
                  </a:lnTo>
                  <a:lnTo>
                    <a:pt x="2634" y="2544"/>
                  </a:lnTo>
                  <a:lnTo>
                    <a:pt x="2753" y="2514"/>
                  </a:lnTo>
                  <a:lnTo>
                    <a:pt x="2873" y="2424"/>
                  </a:lnTo>
                  <a:lnTo>
                    <a:pt x="2963" y="2305"/>
                  </a:lnTo>
                  <a:lnTo>
                    <a:pt x="2993" y="2155"/>
                  </a:lnTo>
                  <a:lnTo>
                    <a:pt x="2993" y="1976"/>
                  </a:lnTo>
                  <a:lnTo>
                    <a:pt x="2933" y="1856"/>
                  </a:lnTo>
                  <a:lnTo>
                    <a:pt x="2843" y="1706"/>
                  </a:lnTo>
                  <a:lnTo>
                    <a:pt x="2723" y="1617"/>
                  </a:lnTo>
                  <a:lnTo>
                    <a:pt x="2604" y="1557"/>
                  </a:lnTo>
                  <a:lnTo>
                    <a:pt x="2454" y="1497"/>
                  </a:lnTo>
                  <a:lnTo>
                    <a:pt x="2305" y="1467"/>
                  </a:lnTo>
                  <a:lnTo>
                    <a:pt x="2125" y="1467"/>
                  </a:lnTo>
                  <a:lnTo>
                    <a:pt x="1976" y="1497"/>
                  </a:lnTo>
                  <a:lnTo>
                    <a:pt x="2125" y="1347"/>
                  </a:lnTo>
                  <a:lnTo>
                    <a:pt x="2275" y="1168"/>
                  </a:lnTo>
                  <a:lnTo>
                    <a:pt x="2394" y="988"/>
                  </a:lnTo>
                  <a:lnTo>
                    <a:pt x="2484" y="809"/>
                  </a:lnTo>
                  <a:lnTo>
                    <a:pt x="2544" y="599"/>
                  </a:lnTo>
                  <a:lnTo>
                    <a:pt x="2514" y="420"/>
                  </a:lnTo>
                  <a:lnTo>
                    <a:pt x="2484" y="330"/>
                  </a:lnTo>
                  <a:lnTo>
                    <a:pt x="2454" y="240"/>
                  </a:lnTo>
                  <a:lnTo>
                    <a:pt x="2394" y="151"/>
                  </a:lnTo>
                  <a:lnTo>
                    <a:pt x="2305" y="121"/>
                  </a:lnTo>
                  <a:lnTo>
                    <a:pt x="2155" y="61"/>
                  </a:lnTo>
                  <a:lnTo>
                    <a:pt x="1976" y="61"/>
                  </a:lnTo>
                  <a:lnTo>
                    <a:pt x="1826" y="121"/>
                  </a:lnTo>
                  <a:lnTo>
                    <a:pt x="1706" y="210"/>
                  </a:lnTo>
                  <a:lnTo>
                    <a:pt x="1587" y="360"/>
                  </a:lnTo>
                  <a:lnTo>
                    <a:pt x="1467" y="510"/>
                  </a:lnTo>
                  <a:lnTo>
                    <a:pt x="1347" y="659"/>
                  </a:lnTo>
                  <a:lnTo>
                    <a:pt x="1287" y="839"/>
                  </a:lnTo>
                  <a:lnTo>
                    <a:pt x="1287" y="629"/>
                  </a:lnTo>
                  <a:lnTo>
                    <a:pt x="1228" y="420"/>
                  </a:lnTo>
                  <a:lnTo>
                    <a:pt x="1138" y="240"/>
                  </a:lnTo>
                  <a:lnTo>
                    <a:pt x="1018" y="91"/>
                  </a:lnTo>
                  <a:lnTo>
                    <a:pt x="928" y="61"/>
                  </a:lnTo>
                  <a:lnTo>
                    <a:pt x="839" y="31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2" name="Google Shape;5892;p43"/>
            <p:cNvSpPr/>
            <p:nvPr/>
          </p:nvSpPr>
          <p:spPr>
            <a:xfrm>
              <a:off x="6458875" y="2675725"/>
              <a:ext cx="27700" cy="27700"/>
            </a:xfrm>
            <a:custGeom>
              <a:avLst/>
              <a:gdLst/>
              <a:ahLst/>
              <a:cxnLst/>
              <a:rect l="l" t="t" r="r" b="b"/>
              <a:pathLst>
                <a:path w="1108" h="1108" extrusionOk="0">
                  <a:moveTo>
                    <a:pt x="569" y="0"/>
                  </a:moveTo>
                  <a:lnTo>
                    <a:pt x="450" y="30"/>
                  </a:lnTo>
                  <a:lnTo>
                    <a:pt x="360" y="60"/>
                  </a:lnTo>
                  <a:lnTo>
                    <a:pt x="240" y="120"/>
                  </a:lnTo>
                  <a:lnTo>
                    <a:pt x="150" y="210"/>
                  </a:lnTo>
                  <a:lnTo>
                    <a:pt x="91" y="300"/>
                  </a:lnTo>
                  <a:lnTo>
                    <a:pt x="31" y="419"/>
                  </a:lnTo>
                  <a:lnTo>
                    <a:pt x="1" y="539"/>
                  </a:lnTo>
                  <a:lnTo>
                    <a:pt x="1" y="659"/>
                  </a:lnTo>
                  <a:lnTo>
                    <a:pt x="61" y="778"/>
                  </a:lnTo>
                  <a:lnTo>
                    <a:pt x="120" y="898"/>
                  </a:lnTo>
                  <a:lnTo>
                    <a:pt x="240" y="988"/>
                  </a:lnTo>
                  <a:lnTo>
                    <a:pt x="360" y="1048"/>
                  </a:lnTo>
                  <a:lnTo>
                    <a:pt x="479" y="1107"/>
                  </a:lnTo>
                  <a:lnTo>
                    <a:pt x="629" y="1107"/>
                  </a:lnTo>
                  <a:lnTo>
                    <a:pt x="779" y="1077"/>
                  </a:lnTo>
                  <a:lnTo>
                    <a:pt x="898" y="1018"/>
                  </a:lnTo>
                  <a:lnTo>
                    <a:pt x="988" y="928"/>
                  </a:lnTo>
                  <a:lnTo>
                    <a:pt x="1078" y="808"/>
                  </a:lnTo>
                  <a:lnTo>
                    <a:pt x="1108" y="689"/>
                  </a:lnTo>
                  <a:lnTo>
                    <a:pt x="1108" y="599"/>
                  </a:lnTo>
                  <a:lnTo>
                    <a:pt x="1108" y="479"/>
                  </a:lnTo>
                  <a:lnTo>
                    <a:pt x="1078" y="389"/>
                  </a:lnTo>
                  <a:lnTo>
                    <a:pt x="1048" y="300"/>
                  </a:lnTo>
                  <a:lnTo>
                    <a:pt x="988" y="210"/>
                  </a:lnTo>
                  <a:lnTo>
                    <a:pt x="898" y="120"/>
                  </a:lnTo>
                  <a:lnTo>
                    <a:pt x="809" y="60"/>
                  </a:lnTo>
                  <a:lnTo>
                    <a:pt x="689" y="30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3" name="Google Shape;5893;p43"/>
            <p:cNvSpPr/>
            <p:nvPr/>
          </p:nvSpPr>
          <p:spPr>
            <a:xfrm>
              <a:off x="6244225" y="2818575"/>
              <a:ext cx="77800" cy="71825"/>
            </a:xfrm>
            <a:custGeom>
              <a:avLst/>
              <a:gdLst/>
              <a:ahLst/>
              <a:cxnLst/>
              <a:rect l="l" t="t" r="r" b="b"/>
              <a:pathLst>
                <a:path w="3112" h="2873" extrusionOk="0">
                  <a:moveTo>
                    <a:pt x="1496" y="1"/>
                  </a:moveTo>
                  <a:lnTo>
                    <a:pt x="1317" y="31"/>
                  </a:lnTo>
                  <a:lnTo>
                    <a:pt x="1197" y="91"/>
                  </a:lnTo>
                  <a:lnTo>
                    <a:pt x="1077" y="210"/>
                  </a:lnTo>
                  <a:lnTo>
                    <a:pt x="1017" y="360"/>
                  </a:lnTo>
                  <a:lnTo>
                    <a:pt x="988" y="509"/>
                  </a:lnTo>
                  <a:lnTo>
                    <a:pt x="1017" y="659"/>
                  </a:lnTo>
                  <a:lnTo>
                    <a:pt x="1107" y="779"/>
                  </a:lnTo>
                  <a:lnTo>
                    <a:pt x="1120" y="804"/>
                  </a:lnTo>
                  <a:lnTo>
                    <a:pt x="1120" y="804"/>
                  </a:lnTo>
                  <a:lnTo>
                    <a:pt x="1077" y="779"/>
                  </a:lnTo>
                  <a:lnTo>
                    <a:pt x="928" y="719"/>
                  </a:lnTo>
                  <a:lnTo>
                    <a:pt x="778" y="689"/>
                  </a:lnTo>
                  <a:lnTo>
                    <a:pt x="599" y="689"/>
                  </a:lnTo>
                  <a:lnTo>
                    <a:pt x="449" y="719"/>
                  </a:lnTo>
                  <a:lnTo>
                    <a:pt x="299" y="779"/>
                  </a:lnTo>
                  <a:lnTo>
                    <a:pt x="180" y="868"/>
                  </a:lnTo>
                  <a:lnTo>
                    <a:pt x="60" y="1018"/>
                  </a:lnTo>
                  <a:lnTo>
                    <a:pt x="30" y="1168"/>
                  </a:lnTo>
                  <a:lnTo>
                    <a:pt x="0" y="1317"/>
                  </a:lnTo>
                  <a:lnTo>
                    <a:pt x="60" y="1467"/>
                  </a:lnTo>
                  <a:lnTo>
                    <a:pt x="150" y="1586"/>
                  </a:lnTo>
                  <a:lnTo>
                    <a:pt x="299" y="1706"/>
                  </a:lnTo>
                  <a:lnTo>
                    <a:pt x="449" y="1766"/>
                  </a:lnTo>
                  <a:lnTo>
                    <a:pt x="599" y="1796"/>
                  </a:lnTo>
                  <a:lnTo>
                    <a:pt x="778" y="1766"/>
                  </a:lnTo>
                  <a:lnTo>
                    <a:pt x="569" y="1916"/>
                  </a:lnTo>
                  <a:lnTo>
                    <a:pt x="359" y="2065"/>
                  </a:lnTo>
                  <a:lnTo>
                    <a:pt x="299" y="2185"/>
                  </a:lnTo>
                  <a:lnTo>
                    <a:pt x="240" y="2275"/>
                  </a:lnTo>
                  <a:lnTo>
                    <a:pt x="210" y="2394"/>
                  </a:lnTo>
                  <a:lnTo>
                    <a:pt x="210" y="2544"/>
                  </a:lnTo>
                  <a:lnTo>
                    <a:pt x="269" y="2663"/>
                  </a:lnTo>
                  <a:lnTo>
                    <a:pt x="389" y="2783"/>
                  </a:lnTo>
                  <a:lnTo>
                    <a:pt x="539" y="2843"/>
                  </a:lnTo>
                  <a:lnTo>
                    <a:pt x="688" y="2873"/>
                  </a:lnTo>
                  <a:lnTo>
                    <a:pt x="838" y="2843"/>
                  </a:lnTo>
                  <a:lnTo>
                    <a:pt x="988" y="2783"/>
                  </a:lnTo>
                  <a:lnTo>
                    <a:pt x="1107" y="2693"/>
                  </a:lnTo>
                  <a:lnTo>
                    <a:pt x="1197" y="2574"/>
                  </a:lnTo>
                  <a:lnTo>
                    <a:pt x="1257" y="2424"/>
                  </a:lnTo>
                  <a:lnTo>
                    <a:pt x="1317" y="2275"/>
                  </a:lnTo>
                  <a:lnTo>
                    <a:pt x="1347" y="2125"/>
                  </a:lnTo>
                  <a:lnTo>
                    <a:pt x="1376" y="1975"/>
                  </a:lnTo>
                  <a:lnTo>
                    <a:pt x="1496" y="2155"/>
                  </a:lnTo>
                  <a:lnTo>
                    <a:pt x="1616" y="2334"/>
                  </a:lnTo>
                  <a:lnTo>
                    <a:pt x="1795" y="2484"/>
                  </a:lnTo>
                  <a:lnTo>
                    <a:pt x="1945" y="2634"/>
                  </a:lnTo>
                  <a:lnTo>
                    <a:pt x="2124" y="2693"/>
                  </a:lnTo>
                  <a:lnTo>
                    <a:pt x="2334" y="2723"/>
                  </a:lnTo>
                  <a:lnTo>
                    <a:pt x="2424" y="2723"/>
                  </a:lnTo>
                  <a:lnTo>
                    <a:pt x="2513" y="2693"/>
                  </a:lnTo>
                  <a:lnTo>
                    <a:pt x="2603" y="2634"/>
                  </a:lnTo>
                  <a:lnTo>
                    <a:pt x="2663" y="2574"/>
                  </a:lnTo>
                  <a:lnTo>
                    <a:pt x="2753" y="2454"/>
                  </a:lnTo>
                  <a:lnTo>
                    <a:pt x="2753" y="2275"/>
                  </a:lnTo>
                  <a:lnTo>
                    <a:pt x="2753" y="2125"/>
                  </a:lnTo>
                  <a:lnTo>
                    <a:pt x="2663" y="1945"/>
                  </a:lnTo>
                  <a:lnTo>
                    <a:pt x="2573" y="1826"/>
                  </a:lnTo>
                  <a:lnTo>
                    <a:pt x="2454" y="1676"/>
                  </a:lnTo>
                  <a:lnTo>
                    <a:pt x="2304" y="1527"/>
                  </a:lnTo>
                  <a:lnTo>
                    <a:pt x="2154" y="1437"/>
                  </a:lnTo>
                  <a:lnTo>
                    <a:pt x="2364" y="1467"/>
                  </a:lnTo>
                  <a:lnTo>
                    <a:pt x="2573" y="1467"/>
                  </a:lnTo>
                  <a:lnTo>
                    <a:pt x="2753" y="1407"/>
                  </a:lnTo>
                  <a:lnTo>
                    <a:pt x="2932" y="1317"/>
                  </a:lnTo>
                  <a:lnTo>
                    <a:pt x="2992" y="1227"/>
                  </a:lnTo>
                  <a:lnTo>
                    <a:pt x="3052" y="1168"/>
                  </a:lnTo>
                  <a:lnTo>
                    <a:pt x="3082" y="1048"/>
                  </a:lnTo>
                  <a:lnTo>
                    <a:pt x="3112" y="958"/>
                  </a:lnTo>
                  <a:lnTo>
                    <a:pt x="3112" y="868"/>
                  </a:lnTo>
                  <a:lnTo>
                    <a:pt x="3082" y="749"/>
                  </a:lnTo>
                  <a:lnTo>
                    <a:pt x="3022" y="689"/>
                  </a:lnTo>
                  <a:lnTo>
                    <a:pt x="2962" y="599"/>
                  </a:lnTo>
                  <a:lnTo>
                    <a:pt x="2842" y="539"/>
                  </a:lnTo>
                  <a:lnTo>
                    <a:pt x="2693" y="509"/>
                  </a:lnTo>
                  <a:lnTo>
                    <a:pt x="2543" y="509"/>
                  </a:lnTo>
                  <a:lnTo>
                    <a:pt x="2394" y="569"/>
                  </a:lnTo>
                  <a:lnTo>
                    <a:pt x="2154" y="719"/>
                  </a:lnTo>
                  <a:lnTo>
                    <a:pt x="2035" y="809"/>
                  </a:lnTo>
                  <a:lnTo>
                    <a:pt x="1915" y="928"/>
                  </a:lnTo>
                  <a:lnTo>
                    <a:pt x="2005" y="779"/>
                  </a:lnTo>
                  <a:lnTo>
                    <a:pt x="2035" y="629"/>
                  </a:lnTo>
                  <a:lnTo>
                    <a:pt x="2035" y="479"/>
                  </a:lnTo>
                  <a:lnTo>
                    <a:pt x="1975" y="330"/>
                  </a:lnTo>
                  <a:lnTo>
                    <a:pt x="1885" y="180"/>
                  </a:lnTo>
                  <a:lnTo>
                    <a:pt x="1765" y="91"/>
                  </a:lnTo>
                  <a:lnTo>
                    <a:pt x="1646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4" name="Google Shape;5894;p43"/>
            <p:cNvSpPr/>
            <p:nvPr/>
          </p:nvSpPr>
          <p:spPr>
            <a:xfrm>
              <a:off x="6268150" y="2838775"/>
              <a:ext cx="26950" cy="27700"/>
            </a:xfrm>
            <a:custGeom>
              <a:avLst/>
              <a:gdLst/>
              <a:ahLst/>
              <a:cxnLst/>
              <a:rect l="l" t="t" r="r" b="b"/>
              <a:pathLst>
                <a:path w="1078" h="1108" extrusionOk="0">
                  <a:moveTo>
                    <a:pt x="449" y="1"/>
                  </a:moveTo>
                  <a:lnTo>
                    <a:pt x="330" y="60"/>
                  </a:lnTo>
                  <a:lnTo>
                    <a:pt x="180" y="120"/>
                  </a:lnTo>
                  <a:lnTo>
                    <a:pt x="90" y="240"/>
                  </a:lnTo>
                  <a:lnTo>
                    <a:pt x="31" y="360"/>
                  </a:lnTo>
                  <a:lnTo>
                    <a:pt x="1" y="509"/>
                  </a:lnTo>
                  <a:lnTo>
                    <a:pt x="1" y="629"/>
                  </a:lnTo>
                  <a:lnTo>
                    <a:pt x="31" y="778"/>
                  </a:lnTo>
                  <a:lnTo>
                    <a:pt x="120" y="898"/>
                  </a:lnTo>
                  <a:lnTo>
                    <a:pt x="210" y="988"/>
                  </a:lnTo>
                  <a:lnTo>
                    <a:pt x="300" y="1048"/>
                  </a:lnTo>
                  <a:lnTo>
                    <a:pt x="419" y="1078"/>
                  </a:lnTo>
                  <a:lnTo>
                    <a:pt x="509" y="1108"/>
                  </a:lnTo>
                  <a:lnTo>
                    <a:pt x="629" y="1078"/>
                  </a:lnTo>
                  <a:lnTo>
                    <a:pt x="719" y="1078"/>
                  </a:lnTo>
                  <a:lnTo>
                    <a:pt x="808" y="1018"/>
                  </a:lnTo>
                  <a:lnTo>
                    <a:pt x="898" y="958"/>
                  </a:lnTo>
                  <a:lnTo>
                    <a:pt x="988" y="898"/>
                  </a:lnTo>
                  <a:lnTo>
                    <a:pt x="1048" y="778"/>
                  </a:lnTo>
                  <a:lnTo>
                    <a:pt x="1078" y="659"/>
                  </a:lnTo>
                  <a:lnTo>
                    <a:pt x="1078" y="539"/>
                  </a:lnTo>
                  <a:lnTo>
                    <a:pt x="1078" y="449"/>
                  </a:lnTo>
                  <a:lnTo>
                    <a:pt x="1048" y="330"/>
                  </a:lnTo>
                  <a:lnTo>
                    <a:pt x="988" y="210"/>
                  </a:lnTo>
                  <a:lnTo>
                    <a:pt x="898" y="120"/>
                  </a:lnTo>
                  <a:lnTo>
                    <a:pt x="808" y="60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5" name="Google Shape;5895;p43"/>
            <p:cNvSpPr/>
            <p:nvPr/>
          </p:nvSpPr>
          <p:spPr>
            <a:xfrm>
              <a:off x="6139500" y="3506700"/>
              <a:ext cx="754725" cy="496650"/>
            </a:xfrm>
            <a:custGeom>
              <a:avLst/>
              <a:gdLst/>
              <a:ahLst/>
              <a:cxnLst/>
              <a:rect l="l" t="t" r="r" b="b"/>
              <a:pathLst>
                <a:path w="30189" h="19866" extrusionOk="0">
                  <a:moveTo>
                    <a:pt x="14062" y="0"/>
                  </a:moveTo>
                  <a:lnTo>
                    <a:pt x="13165" y="30"/>
                  </a:lnTo>
                  <a:lnTo>
                    <a:pt x="12327" y="90"/>
                  </a:lnTo>
                  <a:lnTo>
                    <a:pt x="10652" y="240"/>
                  </a:lnTo>
                  <a:lnTo>
                    <a:pt x="9096" y="419"/>
                  </a:lnTo>
                  <a:lnTo>
                    <a:pt x="7630" y="659"/>
                  </a:lnTo>
                  <a:lnTo>
                    <a:pt x="6254" y="928"/>
                  </a:lnTo>
                  <a:lnTo>
                    <a:pt x="4997" y="1197"/>
                  </a:lnTo>
                  <a:lnTo>
                    <a:pt x="3830" y="1496"/>
                  </a:lnTo>
                  <a:lnTo>
                    <a:pt x="2813" y="1795"/>
                  </a:lnTo>
                  <a:lnTo>
                    <a:pt x="1915" y="2065"/>
                  </a:lnTo>
                  <a:lnTo>
                    <a:pt x="1676" y="2154"/>
                  </a:lnTo>
                  <a:lnTo>
                    <a:pt x="1467" y="2274"/>
                  </a:lnTo>
                  <a:lnTo>
                    <a:pt x="1227" y="2394"/>
                  </a:lnTo>
                  <a:lnTo>
                    <a:pt x="1048" y="2543"/>
                  </a:lnTo>
                  <a:lnTo>
                    <a:pt x="868" y="2723"/>
                  </a:lnTo>
                  <a:lnTo>
                    <a:pt x="689" y="2902"/>
                  </a:lnTo>
                  <a:lnTo>
                    <a:pt x="539" y="3082"/>
                  </a:lnTo>
                  <a:lnTo>
                    <a:pt x="390" y="3291"/>
                  </a:lnTo>
                  <a:lnTo>
                    <a:pt x="270" y="3501"/>
                  </a:lnTo>
                  <a:lnTo>
                    <a:pt x="180" y="3740"/>
                  </a:lnTo>
                  <a:lnTo>
                    <a:pt x="90" y="3950"/>
                  </a:lnTo>
                  <a:lnTo>
                    <a:pt x="31" y="4189"/>
                  </a:lnTo>
                  <a:lnTo>
                    <a:pt x="1" y="4458"/>
                  </a:lnTo>
                  <a:lnTo>
                    <a:pt x="1" y="4698"/>
                  </a:lnTo>
                  <a:lnTo>
                    <a:pt x="1" y="4967"/>
                  </a:lnTo>
                  <a:lnTo>
                    <a:pt x="31" y="5206"/>
                  </a:lnTo>
                  <a:lnTo>
                    <a:pt x="2454" y="19866"/>
                  </a:lnTo>
                  <a:lnTo>
                    <a:pt x="27705" y="19866"/>
                  </a:lnTo>
                  <a:lnTo>
                    <a:pt x="30188" y="5027"/>
                  </a:lnTo>
                  <a:lnTo>
                    <a:pt x="30188" y="4757"/>
                  </a:lnTo>
                  <a:lnTo>
                    <a:pt x="30188" y="4518"/>
                  </a:lnTo>
                  <a:lnTo>
                    <a:pt x="30158" y="4279"/>
                  </a:lnTo>
                  <a:lnTo>
                    <a:pt x="30099" y="4069"/>
                  </a:lnTo>
                  <a:lnTo>
                    <a:pt x="30009" y="3830"/>
                  </a:lnTo>
                  <a:lnTo>
                    <a:pt x="29889" y="3620"/>
                  </a:lnTo>
                  <a:lnTo>
                    <a:pt x="29769" y="3411"/>
                  </a:lnTo>
                  <a:lnTo>
                    <a:pt x="29620" y="3232"/>
                  </a:lnTo>
                  <a:lnTo>
                    <a:pt x="29440" y="3022"/>
                  </a:lnTo>
                  <a:lnTo>
                    <a:pt x="29261" y="2873"/>
                  </a:lnTo>
                  <a:lnTo>
                    <a:pt x="28842" y="2543"/>
                  </a:lnTo>
                  <a:lnTo>
                    <a:pt x="28393" y="2304"/>
                  </a:lnTo>
                  <a:lnTo>
                    <a:pt x="27944" y="2095"/>
                  </a:lnTo>
                  <a:lnTo>
                    <a:pt x="26867" y="1766"/>
                  </a:lnTo>
                  <a:lnTo>
                    <a:pt x="25820" y="1436"/>
                  </a:lnTo>
                  <a:lnTo>
                    <a:pt x="24773" y="1167"/>
                  </a:lnTo>
                  <a:lnTo>
                    <a:pt x="23726" y="928"/>
                  </a:lnTo>
                  <a:lnTo>
                    <a:pt x="22709" y="718"/>
                  </a:lnTo>
                  <a:lnTo>
                    <a:pt x="21691" y="539"/>
                  </a:lnTo>
                  <a:lnTo>
                    <a:pt x="20674" y="389"/>
                  </a:lnTo>
                  <a:lnTo>
                    <a:pt x="19687" y="240"/>
                  </a:lnTo>
                  <a:lnTo>
                    <a:pt x="18700" y="150"/>
                  </a:lnTo>
                  <a:lnTo>
                    <a:pt x="17742" y="90"/>
                  </a:lnTo>
                  <a:lnTo>
                    <a:pt x="16785" y="30"/>
                  </a:lnTo>
                  <a:lnTo>
                    <a:pt x="15857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6" name="Google Shape;5896;p43"/>
            <p:cNvSpPr/>
            <p:nvPr/>
          </p:nvSpPr>
          <p:spPr>
            <a:xfrm>
              <a:off x="6139500" y="3608425"/>
              <a:ext cx="700875" cy="394925"/>
            </a:xfrm>
            <a:custGeom>
              <a:avLst/>
              <a:gdLst/>
              <a:ahLst/>
              <a:cxnLst/>
              <a:rect l="l" t="t" r="r" b="b"/>
              <a:pathLst>
                <a:path w="28035" h="15797" extrusionOk="0">
                  <a:moveTo>
                    <a:pt x="60" y="0"/>
                  </a:moveTo>
                  <a:lnTo>
                    <a:pt x="31" y="270"/>
                  </a:lnTo>
                  <a:lnTo>
                    <a:pt x="1" y="569"/>
                  </a:lnTo>
                  <a:lnTo>
                    <a:pt x="1" y="838"/>
                  </a:lnTo>
                  <a:lnTo>
                    <a:pt x="31" y="1137"/>
                  </a:lnTo>
                  <a:lnTo>
                    <a:pt x="2454" y="15797"/>
                  </a:lnTo>
                  <a:lnTo>
                    <a:pt x="27705" y="15797"/>
                  </a:lnTo>
                  <a:lnTo>
                    <a:pt x="28034" y="13523"/>
                  </a:lnTo>
                  <a:lnTo>
                    <a:pt x="27526" y="13852"/>
                  </a:lnTo>
                  <a:lnTo>
                    <a:pt x="26987" y="14151"/>
                  </a:lnTo>
                  <a:lnTo>
                    <a:pt x="26448" y="14421"/>
                  </a:lnTo>
                  <a:lnTo>
                    <a:pt x="25910" y="14660"/>
                  </a:lnTo>
                  <a:lnTo>
                    <a:pt x="25341" y="14870"/>
                  </a:lnTo>
                  <a:lnTo>
                    <a:pt x="24773" y="15049"/>
                  </a:lnTo>
                  <a:lnTo>
                    <a:pt x="24205" y="15229"/>
                  </a:lnTo>
                  <a:lnTo>
                    <a:pt x="23606" y="15348"/>
                  </a:lnTo>
                  <a:lnTo>
                    <a:pt x="23008" y="15408"/>
                  </a:lnTo>
                  <a:lnTo>
                    <a:pt x="22409" y="15468"/>
                  </a:lnTo>
                  <a:lnTo>
                    <a:pt x="21781" y="15468"/>
                  </a:lnTo>
                  <a:lnTo>
                    <a:pt x="21153" y="15438"/>
                  </a:lnTo>
                  <a:lnTo>
                    <a:pt x="20495" y="15348"/>
                  </a:lnTo>
                  <a:lnTo>
                    <a:pt x="19837" y="15229"/>
                  </a:lnTo>
                  <a:lnTo>
                    <a:pt x="19178" y="15079"/>
                  </a:lnTo>
                  <a:lnTo>
                    <a:pt x="18490" y="14840"/>
                  </a:lnTo>
                  <a:lnTo>
                    <a:pt x="18311" y="14840"/>
                  </a:lnTo>
                  <a:lnTo>
                    <a:pt x="18071" y="14780"/>
                  </a:lnTo>
                  <a:lnTo>
                    <a:pt x="17503" y="14660"/>
                  </a:lnTo>
                  <a:lnTo>
                    <a:pt x="16934" y="14511"/>
                  </a:lnTo>
                  <a:lnTo>
                    <a:pt x="16725" y="14481"/>
                  </a:lnTo>
                  <a:lnTo>
                    <a:pt x="16545" y="14451"/>
                  </a:lnTo>
                  <a:lnTo>
                    <a:pt x="15648" y="14690"/>
                  </a:lnTo>
                  <a:lnTo>
                    <a:pt x="14780" y="14870"/>
                  </a:lnTo>
                  <a:lnTo>
                    <a:pt x="13943" y="14959"/>
                  </a:lnTo>
                  <a:lnTo>
                    <a:pt x="13105" y="14989"/>
                  </a:lnTo>
                  <a:lnTo>
                    <a:pt x="12297" y="14989"/>
                  </a:lnTo>
                  <a:lnTo>
                    <a:pt x="11519" y="14899"/>
                  </a:lnTo>
                  <a:lnTo>
                    <a:pt x="10741" y="14750"/>
                  </a:lnTo>
                  <a:lnTo>
                    <a:pt x="9993" y="14570"/>
                  </a:lnTo>
                  <a:lnTo>
                    <a:pt x="9275" y="14301"/>
                  </a:lnTo>
                  <a:lnTo>
                    <a:pt x="8587" y="14002"/>
                  </a:lnTo>
                  <a:lnTo>
                    <a:pt x="7899" y="13673"/>
                  </a:lnTo>
                  <a:lnTo>
                    <a:pt x="7271" y="13284"/>
                  </a:lnTo>
                  <a:lnTo>
                    <a:pt x="6643" y="12835"/>
                  </a:lnTo>
                  <a:lnTo>
                    <a:pt x="6014" y="12356"/>
                  </a:lnTo>
                  <a:lnTo>
                    <a:pt x="5446" y="11848"/>
                  </a:lnTo>
                  <a:lnTo>
                    <a:pt x="4907" y="11309"/>
                  </a:lnTo>
                  <a:lnTo>
                    <a:pt x="4369" y="10741"/>
                  </a:lnTo>
                  <a:lnTo>
                    <a:pt x="3890" y="10142"/>
                  </a:lnTo>
                  <a:lnTo>
                    <a:pt x="3411" y="9514"/>
                  </a:lnTo>
                  <a:lnTo>
                    <a:pt x="2963" y="8856"/>
                  </a:lnTo>
                  <a:lnTo>
                    <a:pt x="2574" y="8168"/>
                  </a:lnTo>
                  <a:lnTo>
                    <a:pt x="2185" y="7480"/>
                  </a:lnTo>
                  <a:lnTo>
                    <a:pt x="1826" y="6762"/>
                  </a:lnTo>
                  <a:lnTo>
                    <a:pt x="1497" y="6044"/>
                  </a:lnTo>
                  <a:lnTo>
                    <a:pt x="1197" y="5296"/>
                  </a:lnTo>
                  <a:lnTo>
                    <a:pt x="958" y="4548"/>
                  </a:lnTo>
                  <a:lnTo>
                    <a:pt x="719" y="3800"/>
                  </a:lnTo>
                  <a:lnTo>
                    <a:pt x="509" y="3022"/>
                  </a:lnTo>
                  <a:lnTo>
                    <a:pt x="360" y="2274"/>
                  </a:lnTo>
                  <a:lnTo>
                    <a:pt x="240" y="1526"/>
                  </a:lnTo>
                  <a:lnTo>
                    <a:pt x="120" y="748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7" name="Google Shape;5897;p43"/>
            <p:cNvSpPr/>
            <p:nvPr/>
          </p:nvSpPr>
          <p:spPr>
            <a:xfrm>
              <a:off x="6395300" y="3296525"/>
              <a:ext cx="238625" cy="405400"/>
            </a:xfrm>
            <a:custGeom>
              <a:avLst/>
              <a:gdLst/>
              <a:ahLst/>
              <a:cxnLst/>
              <a:rect l="l" t="t" r="r" b="b"/>
              <a:pathLst>
                <a:path w="9545" h="16216" extrusionOk="0">
                  <a:moveTo>
                    <a:pt x="1586" y="0"/>
                  </a:moveTo>
                  <a:lnTo>
                    <a:pt x="1586" y="8557"/>
                  </a:lnTo>
                  <a:lnTo>
                    <a:pt x="1586" y="9814"/>
                  </a:lnTo>
                  <a:lnTo>
                    <a:pt x="1227" y="10083"/>
                  </a:lnTo>
                  <a:lnTo>
                    <a:pt x="928" y="10382"/>
                  </a:lnTo>
                  <a:lnTo>
                    <a:pt x="659" y="10681"/>
                  </a:lnTo>
                  <a:lnTo>
                    <a:pt x="420" y="11040"/>
                  </a:lnTo>
                  <a:lnTo>
                    <a:pt x="240" y="11369"/>
                  </a:lnTo>
                  <a:lnTo>
                    <a:pt x="120" y="11758"/>
                  </a:lnTo>
                  <a:lnTo>
                    <a:pt x="31" y="12147"/>
                  </a:lnTo>
                  <a:lnTo>
                    <a:pt x="1" y="12536"/>
                  </a:lnTo>
                  <a:lnTo>
                    <a:pt x="31" y="12925"/>
                  </a:lnTo>
                  <a:lnTo>
                    <a:pt x="90" y="13284"/>
                  </a:lnTo>
                  <a:lnTo>
                    <a:pt x="210" y="13643"/>
                  </a:lnTo>
                  <a:lnTo>
                    <a:pt x="360" y="13972"/>
                  </a:lnTo>
                  <a:lnTo>
                    <a:pt x="569" y="14301"/>
                  </a:lnTo>
                  <a:lnTo>
                    <a:pt x="809" y="14600"/>
                  </a:lnTo>
                  <a:lnTo>
                    <a:pt x="1078" y="14870"/>
                  </a:lnTo>
                  <a:lnTo>
                    <a:pt x="1407" y="15139"/>
                  </a:lnTo>
                  <a:lnTo>
                    <a:pt x="1736" y="15378"/>
                  </a:lnTo>
                  <a:lnTo>
                    <a:pt x="2095" y="15588"/>
                  </a:lnTo>
                  <a:lnTo>
                    <a:pt x="2484" y="15767"/>
                  </a:lnTo>
                  <a:lnTo>
                    <a:pt x="2903" y="15917"/>
                  </a:lnTo>
                  <a:lnTo>
                    <a:pt x="3352" y="16036"/>
                  </a:lnTo>
                  <a:lnTo>
                    <a:pt x="3800" y="16126"/>
                  </a:lnTo>
                  <a:lnTo>
                    <a:pt x="4279" y="16186"/>
                  </a:lnTo>
                  <a:lnTo>
                    <a:pt x="4758" y="16216"/>
                  </a:lnTo>
                  <a:lnTo>
                    <a:pt x="5266" y="16186"/>
                  </a:lnTo>
                  <a:lnTo>
                    <a:pt x="5745" y="16126"/>
                  </a:lnTo>
                  <a:lnTo>
                    <a:pt x="6194" y="16036"/>
                  </a:lnTo>
                  <a:lnTo>
                    <a:pt x="6643" y="15917"/>
                  </a:lnTo>
                  <a:lnTo>
                    <a:pt x="7032" y="15767"/>
                  </a:lnTo>
                  <a:lnTo>
                    <a:pt x="7450" y="15588"/>
                  </a:lnTo>
                  <a:lnTo>
                    <a:pt x="7809" y="15378"/>
                  </a:lnTo>
                  <a:lnTo>
                    <a:pt x="8139" y="15139"/>
                  </a:lnTo>
                  <a:lnTo>
                    <a:pt x="8468" y="14870"/>
                  </a:lnTo>
                  <a:lnTo>
                    <a:pt x="8737" y="14600"/>
                  </a:lnTo>
                  <a:lnTo>
                    <a:pt x="8976" y="14301"/>
                  </a:lnTo>
                  <a:lnTo>
                    <a:pt x="9156" y="13972"/>
                  </a:lnTo>
                  <a:lnTo>
                    <a:pt x="9335" y="13643"/>
                  </a:lnTo>
                  <a:lnTo>
                    <a:pt x="9455" y="13284"/>
                  </a:lnTo>
                  <a:lnTo>
                    <a:pt x="9515" y="12925"/>
                  </a:lnTo>
                  <a:lnTo>
                    <a:pt x="9545" y="12536"/>
                  </a:lnTo>
                  <a:lnTo>
                    <a:pt x="9545" y="12327"/>
                  </a:lnTo>
                  <a:lnTo>
                    <a:pt x="9515" y="12087"/>
                  </a:lnTo>
                  <a:lnTo>
                    <a:pt x="9395" y="11639"/>
                  </a:lnTo>
                  <a:lnTo>
                    <a:pt x="9245" y="11250"/>
                  </a:lnTo>
                  <a:lnTo>
                    <a:pt x="9006" y="10831"/>
                  </a:lnTo>
                  <a:lnTo>
                    <a:pt x="8707" y="10472"/>
                  </a:lnTo>
                  <a:lnTo>
                    <a:pt x="8378" y="10143"/>
                  </a:lnTo>
                  <a:lnTo>
                    <a:pt x="7989" y="9843"/>
                  </a:lnTo>
                  <a:lnTo>
                    <a:pt x="7540" y="9574"/>
                  </a:lnTo>
                  <a:lnTo>
                    <a:pt x="7540" y="4757"/>
                  </a:lnTo>
                  <a:lnTo>
                    <a:pt x="7540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8" name="Google Shape;5898;p43"/>
            <p:cNvSpPr/>
            <p:nvPr/>
          </p:nvSpPr>
          <p:spPr>
            <a:xfrm>
              <a:off x="6434950" y="3374300"/>
              <a:ext cx="148875" cy="159350"/>
            </a:xfrm>
            <a:custGeom>
              <a:avLst/>
              <a:gdLst/>
              <a:ahLst/>
              <a:cxnLst/>
              <a:rect l="l" t="t" r="r" b="b"/>
              <a:pathLst>
                <a:path w="5955" h="6374" extrusionOk="0">
                  <a:moveTo>
                    <a:pt x="0" y="1"/>
                  </a:moveTo>
                  <a:lnTo>
                    <a:pt x="0" y="6373"/>
                  </a:lnTo>
                  <a:lnTo>
                    <a:pt x="449" y="6314"/>
                  </a:lnTo>
                  <a:lnTo>
                    <a:pt x="868" y="6254"/>
                  </a:lnTo>
                  <a:lnTo>
                    <a:pt x="1287" y="6164"/>
                  </a:lnTo>
                  <a:lnTo>
                    <a:pt x="1706" y="6044"/>
                  </a:lnTo>
                  <a:lnTo>
                    <a:pt x="2125" y="5925"/>
                  </a:lnTo>
                  <a:lnTo>
                    <a:pt x="2543" y="5775"/>
                  </a:lnTo>
                  <a:lnTo>
                    <a:pt x="2932" y="5625"/>
                  </a:lnTo>
                  <a:lnTo>
                    <a:pt x="3321" y="5446"/>
                  </a:lnTo>
                  <a:lnTo>
                    <a:pt x="3680" y="5266"/>
                  </a:lnTo>
                  <a:lnTo>
                    <a:pt x="4039" y="5057"/>
                  </a:lnTo>
                  <a:lnTo>
                    <a:pt x="4727" y="4578"/>
                  </a:lnTo>
                  <a:lnTo>
                    <a:pt x="5386" y="4070"/>
                  </a:lnTo>
                  <a:lnTo>
                    <a:pt x="5954" y="3531"/>
                  </a:lnTo>
                  <a:lnTo>
                    <a:pt x="5954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9" name="Google Shape;5899;p43"/>
            <p:cNvSpPr/>
            <p:nvPr/>
          </p:nvSpPr>
          <p:spPr>
            <a:xfrm>
              <a:off x="6226275" y="2898600"/>
              <a:ext cx="525075" cy="457025"/>
            </a:xfrm>
            <a:custGeom>
              <a:avLst/>
              <a:gdLst/>
              <a:ahLst/>
              <a:cxnLst/>
              <a:rect l="l" t="t" r="r" b="b"/>
              <a:pathLst>
                <a:path w="21003" h="18281" extrusionOk="0">
                  <a:moveTo>
                    <a:pt x="8916" y="1"/>
                  </a:moveTo>
                  <a:lnTo>
                    <a:pt x="8377" y="31"/>
                  </a:lnTo>
                  <a:lnTo>
                    <a:pt x="7869" y="121"/>
                  </a:lnTo>
                  <a:lnTo>
                    <a:pt x="7360" y="210"/>
                  </a:lnTo>
                  <a:lnTo>
                    <a:pt x="6881" y="360"/>
                  </a:lnTo>
                  <a:lnTo>
                    <a:pt x="6373" y="510"/>
                  </a:lnTo>
                  <a:lnTo>
                    <a:pt x="5894" y="719"/>
                  </a:lnTo>
                  <a:lnTo>
                    <a:pt x="5445" y="958"/>
                  </a:lnTo>
                  <a:lnTo>
                    <a:pt x="4997" y="1198"/>
                  </a:lnTo>
                  <a:lnTo>
                    <a:pt x="4578" y="1467"/>
                  </a:lnTo>
                  <a:lnTo>
                    <a:pt x="4159" y="1766"/>
                  </a:lnTo>
                  <a:lnTo>
                    <a:pt x="3770" y="2095"/>
                  </a:lnTo>
                  <a:lnTo>
                    <a:pt x="3411" y="2454"/>
                  </a:lnTo>
                  <a:lnTo>
                    <a:pt x="3022" y="2813"/>
                  </a:lnTo>
                  <a:lnTo>
                    <a:pt x="2693" y="3202"/>
                  </a:lnTo>
                  <a:lnTo>
                    <a:pt x="2364" y="3591"/>
                  </a:lnTo>
                  <a:lnTo>
                    <a:pt x="2065" y="4010"/>
                  </a:lnTo>
                  <a:lnTo>
                    <a:pt x="1765" y="4429"/>
                  </a:lnTo>
                  <a:lnTo>
                    <a:pt x="1496" y="4878"/>
                  </a:lnTo>
                  <a:lnTo>
                    <a:pt x="1227" y="5326"/>
                  </a:lnTo>
                  <a:lnTo>
                    <a:pt x="1017" y="5775"/>
                  </a:lnTo>
                  <a:lnTo>
                    <a:pt x="778" y="6254"/>
                  </a:lnTo>
                  <a:lnTo>
                    <a:pt x="599" y="6733"/>
                  </a:lnTo>
                  <a:lnTo>
                    <a:pt x="419" y="7151"/>
                  </a:lnTo>
                  <a:lnTo>
                    <a:pt x="299" y="7570"/>
                  </a:lnTo>
                  <a:lnTo>
                    <a:pt x="180" y="8019"/>
                  </a:lnTo>
                  <a:lnTo>
                    <a:pt x="90" y="8438"/>
                  </a:lnTo>
                  <a:lnTo>
                    <a:pt x="30" y="8887"/>
                  </a:lnTo>
                  <a:lnTo>
                    <a:pt x="0" y="9335"/>
                  </a:lnTo>
                  <a:lnTo>
                    <a:pt x="30" y="9784"/>
                  </a:lnTo>
                  <a:lnTo>
                    <a:pt x="90" y="10203"/>
                  </a:lnTo>
                  <a:lnTo>
                    <a:pt x="210" y="10652"/>
                  </a:lnTo>
                  <a:lnTo>
                    <a:pt x="359" y="11101"/>
                  </a:lnTo>
                  <a:lnTo>
                    <a:pt x="569" y="11519"/>
                  </a:lnTo>
                  <a:lnTo>
                    <a:pt x="808" y="11938"/>
                  </a:lnTo>
                  <a:lnTo>
                    <a:pt x="1077" y="12327"/>
                  </a:lnTo>
                  <a:lnTo>
                    <a:pt x="1347" y="12716"/>
                  </a:lnTo>
                  <a:lnTo>
                    <a:pt x="1945" y="13434"/>
                  </a:lnTo>
                  <a:lnTo>
                    <a:pt x="5206" y="17443"/>
                  </a:lnTo>
                  <a:lnTo>
                    <a:pt x="6492" y="17683"/>
                  </a:lnTo>
                  <a:lnTo>
                    <a:pt x="7809" y="17892"/>
                  </a:lnTo>
                  <a:lnTo>
                    <a:pt x="9155" y="18072"/>
                  </a:lnTo>
                  <a:lnTo>
                    <a:pt x="10531" y="18191"/>
                  </a:lnTo>
                  <a:lnTo>
                    <a:pt x="11878" y="18251"/>
                  </a:lnTo>
                  <a:lnTo>
                    <a:pt x="12566" y="18281"/>
                  </a:lnTo>
                  <a:lnTo>
                    <a:pt x="13224" y="18251"/>
                  </a:lnTo>
                  <a:lnTo>
                    <a:pt x="13882" y="18221"/>
                  </a:lnTo>
                  <a:lnTo>
                    <a:pt x="14541" y="18191"/>
                  </a:lnTo>
                  <a:lnTo>
                    <a:pt x="15199" y="18101"/>
                  </a:lnTo>
                  <a:lnTo>
                    <a:pt x="15827" y="18012"/>
                  </a:lnTo>
                  <a:lnTo>
                    <a:pt x="16246" y="17922"/>
                  </a:lnTo>
                  <a:lnTo>
                    <a:pt x="16635" y="17802"/>
                  </a:lnTo>
                  <a:lnTo>
                    <a:pt x="16844" y="17712"/>
                  </a:lnTo>
                  <a:lnTo>
                    <a:pt x="17024" y="17623"/>
                  </a:lnTo>
                  <a:lnTo>
                    <a:pt x="17173" y="17503"/>
                  </a:lnTo>
                  <a:lnTo>
                    <a:pt x="17323" y="17353"/>
                  </a:lnTo>
                  <a:lnTo>
                    <a:pt x="17502" y="17144"/>
                  </a:lnTo>
                  <a:lnTo>
                    <a:pt x="17592" y="16875"/>
                  </a:lnTo>
                  <a:lnTo>
                    <a:pt x="17682" y="16606"/>
                  </a:lnTo>
                  <a:lnTo>
                    <a:pt x="17742" y="16336"/>
                  </a:lnTo>
                  <a:lnTo>
                    <a:pt x="17832" y="15738"/>
                  </a:lnTo>
                  <a:lnTo>
                    <a:pt x="17891" y="15469"/>
                  </a:lnTo>
                  <a:lnTo>
                    <a:pt x="17951" y="15169"/>
                  </a:lnTo>
                  <a:lnTo>
                    <a:pt x="18101" y="14810"/>
                  </a:lnTo>
                  <a:lnTo>
                    <a:pt x="18280" y="14481"/>
                  </a:lnTo>
                  <a:lnTo>
                    <a:pt x="18490" y="14182"/>
                  </a:lnTo>
                  <a:lnTo>
                    <a:pt x="18759" y="13853"/>
                  </a:lnTo>
                  <a:lnTo>
                    <a:pt x="19268" y="13285"/>
                  </a:lnTo>
                  <a:lnTo>
                    <a:pt x="19537" y="12985"/>
                  </a:lnTo>
                  <a:lnTo>
                    <a:pt x="19776" y="12656"/>
                  </a:lnTo>
                  <a:lnTo>
                    <a:pt x="20075" y="12237"/>
                  </a:lnTo>
                  <a:lnTo>
                    <a:pt x="20345" y="11759"/>
                  </a:lnTo>
                  <a:lnTo>
                    <a:pt x="20554" y="11250"/>
                  </a:lnTo>
                  <a:lnTo>
                    <a:pt x="20704" y="10742"/>
                  </a:lnTo>
                  <a:lnTo>
                    <a:pt x="20853" y="10203"/>
                  </a:lnTo>
                  <a:lnTo>
                    <a:pt x="20943" y="9694"/>
                  </a:lnTo>
                  <a:lnTo>
                    <a:pt x="21003" y="9156"/>
                  </a:lnTo>
                  <a:lnTo>
                    <a:pt x="21003" y="8587"/>
                  </a:lnTo>
                  <a:lnTo>
                    <a:pt x="21003" y="8049"/>
                  </a:lnTo>
                  <a:lnTo>
                    <a:pt x="20943" y="7451"/>
                  </a:lnTo>
                  <a:lnTo>
                    <a:pt x="20883" y="6822"/>
                  </a:lnTo>
                  <a:lnTo>
                    <a:pt x="20734" y="6194"/>
                  </a:lnTo>
                  <a:lnTo>
                    <a:pt x="20584" y="5536"/>
                  </a:lnTo>
                  <a:lnTo>
                    <a:pt x="20375" y="4908"/>
                  </a:lnTo>
                  <a:lnTo>
                    <a:pt x="20105" y="4279"/>
                  </a:lnTo>
                  <a:lnTo>
                    <a:pt x="19806" y="3681"/>
                  </a:lnTo>
                  <a:lnTo>
                    <a:pt x="19477" y="3112"/>
                  </a:lnTo>
                  <a:lnTo>
                    <a:pt x="19298" y="2843"/>
                  </a:lnTo>
                  <a:lnTo>
                    <a:pt x="19088" y="2604"/>
                  </a:lnTo>
                  <a:lnTo>
                    <a:pt x="18879" y="2365"/>
                  </a:lnTo>
                  <a:lnTo>
                    <a:pt x="18639" y="2155"/>
                  </a:lnTo>
                  <a:lnTo>
                    <a:pt x="18400" y="1946"/>
                  </a:lnTo>
                  <a:lnTo>
                    <a:pt x="18131" y="1766"/>
                  </a:lnTo>
                  <a:lnTo>
                    <a:pt x="17861" y="1587"/>
                  </a:lnTo>
                  <a:lnTo>
                    <a:pt x="17592" y="1437"/>
                  </a:lnTo>
                  <a:lnTo>
                    <a:pt x="17293" y="1317"/>
                  </a:lnTo>
                  <a:lnTo>
                    <a:pt x="16994" y="1228"/>
                  </a:lnTo>
                  <a:lnTo>
                    <a:pt x="16665" y="1168"/>
                  </a:lnTo>
                  <a:lnTo>
                    <a:pt x="16306" y="1108"/>
                  </a:lnTo>
                  <a:lnTo>
                    <a:pt x="15977" y="1078"/>
                  </a:lnTo>
                  <a:lnTo>
                    <a:pt x="15588" y="1108"/>
                  </a:lnTo>
                  <a:lnTo>
                    <a:pt x="14989" y="1138"/>
                  </a:lnTo>
                  <a:lnTo>
                    <a:pt x="14570" y="1228"/>
                  </a:lnTo>
                  <a:lnTo>
                    <a:pt x="14361" y="1258"/>
                  </a:lnTo>
                  <a:lnTo>
                    <a:pt x="14152" y="1347"/>
                  </a:lnTo>
                  <a:lnTo>
                    <a:pt x="13613" y="1617"/>
                  </a:lnTo>
                  <a:lnTo>
                    <a:pt x="13224" y="1287"/>
                  </a:lnTo>
                  <a:lnTo>
                    <a:pt x="12805" y="988"/>
                  </a:lnTo>
                  <a:lnTo>
                    <a:pt x="12356" y="749"/>
                  </a:lnTo>
                  <a:lnTo>
                    <a:pt x="11908" y="540"/>
                  </a:lnTo>
                  <a:lnTo>
                    <a:pt x="11429" y="360"/>
                  </a:lnTo>
                  <a:lnTo>
                    <a:pt x="10950" y="210"/>
                  </a:lnTo>
                  <a:lnTo>
                    <a:pt x="10442" y="121"/>
                  </a:lnTo>
                  <a:lnTo>
                    <a:pt x="9933" y="61"/>
                  </a:lnTo>
                  <a:lnTo>
                    <a:pt x="9424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0" name="Google Shape;5900;p43"/>
            <p:cNvSpPr/>
            <p:nvPr/>
          </p:nvSpPr>
          <p:spPr>
            <a:xfrm>
              <a:off x="6244975" y="2931525"/>
              <a:ext cx="488425" cy="423375"/>
            </a:xfrm>
            <a:custGeom>
              <a:avLst/>
              <a:gdLst/>
              <a:ahLst/>
              <a:cxnLst/>
              <a:rect l="l" t="t" r="r" b="b"/>
              <a:pathLst>
                <a:path w="19537" h="16935" extrusionOk="0">
                  <a:moveTo>
                    <a:pt x="8258" y="0"/>
                  </a:moveTo>
                  <a:lnTo>
                    <a:pt x="7779" y="30"/>
                  </a:lnTo>
                  <a:lnTo>
                    <a:pt x="7300" y="90"/>
                  </a:lnTo>
                  <a:lnTo>
                    <a:pt x="6851" y="180"/>
                  </a:lnTo>
                  <a:lnTo>
                    <a:pt x="6373" y="329"/>
                  </a:lnTo>
                  <a:lnTo>
                    <a:pt x="5924" y="479"/>
                  </a:lnTo>
                  <a:lnTo>
                    <a:pt x="5475" y="659"/>
                  </a:lnTo>
                  <a:lnTo>
                    <a:pt x="5056" y="868"/>
                  </a:lnTo>
                  <a:lnTo>
                    <a:pt x="4637" y="1107"/>
                  </a:lnTo>
                  <a:lnTo>
                    <a:pt x="4249" y="1377"/>
                  </a:lnTo>
                  <a:lnTo>
                    <a:pt x="3860" y="1646"/>
                  </a:lnTo>
                  <a:lnTo>
                    <a:pt x="3501" y="1945"/>
                  </a:lnTo>
                  <a:lnTo>
                    <a:pt x="3142" y="2274"/>
                  </a:lnTo>
                  <a:lnTo>
                    <a:pt x="2812" y="2603"/>
                  </a:lnTo>
                  <a:lnTo>
                    <a:pt x="2483" y="2962"/>
                  </a:lnTo>
                  <a:lnTo>
                    <a:pt x="2184" y="3321"/>
                  </a:lnTo>
                  <a:lnTo>
                    <a:pt x="1915" y="3710"/>
                  </a:lnTo>
                  <a:lnTo>
                    <a:pt x="1616" y="4129"/>
                  </a:lnTo>
                  <a:lnTo>
                    <a:pt x="1376" y="4518"/>
                  </a:lnTo>
                  <a:lnTo>
                    <a:pt x="1137" y="4937"/>
                  </a:lnTo>
                  <a:lnTo>
                    <a:pt x="928" y="5356"/>
                  </a:lnTo>
                  <a:lnTo>
                    <a:pt x="718" y="5804"/>
                  </a:lnTo>
                  <a:lnTo>
                    <a:pt x="539" y="6253"/>
                  </a:lnTo>
                  <a:lnTo>
                    <a:pt x="389" y="6642"/>
                  </a:lnTo>
                  <a:lnTo>
                    <a:pt x="269" y="7031"/>
                  </a:lnTo>
                  <a:lnTo>
                    <a:pt x="150" y="7420"/>
                  </a:lnTo>
                  <a:lnTo>
                    <a:pt x="60" y="7839"/>
                  </a:lnTo>
                  <a:lnTo>
                    <a:pt x="0" y="8258"/>
                  </a:lnTo>
                  <a:lnTo>
                    <a:pt x="0" y="8647"/>
                  </a:lnTo>
                  <a:lnTo>
                    <a:pt x="0" y="9066"/>
                  </a:lnTo>
                  <a:lnTo>
                    <a:pt x="60" y="9484"/>
                  </a:lnTo>
                  <a:lnTo>
                    <a:pt x="180" y="9903"/>
                  </a:lnTo>
                  <a:lnTo>
                    <a:pt x="329" y="10292"/>
                  </a:lnTo>
                  <a:lnTo>
                    <a:pt x="509" y="10681"/>
                  </a:lnTo>
                  <a:lnTo>
                    <a:pt x="748" y="11070"/>
                  </a:lnTo>
                  <a:lnTo>
                    <a:pt x="987" y="11429"/>
                  </a:lnTo>
                  <a:lnTo>
                    <a:pt x="1257" y="11788"/>
                  </a:lnTo>
                  <a:lnTo>
                    <a:pt x="1795" y="12476"/>
                  </a:lnTo>
                  <a:lnTo>
                    <a:pt x="4817" y="16186"/>
                  </a:lnTo>
                  <a:lnTo>
                    <a:pt x="6014" y="16425"/>
                  </a:lnTo>
                  <a:lnTo>
                    <a:pt x="7240" y="16605"/>
                  </a:lnTo>
                  <a:lnTo>
                    <a:pt x="8497" y="16755"/>
                  </a:lnTo>
                  <a:lnTo>
                    <a:pt x="9754" y="16874"/>
                  </a:lnTo>
                  <a:lnTo>
                    <a:pt x="11040" y="16934"/>
                  </a:lnTo>
                  <a:lnTo>
                    <a:pt x="12297" y="16934"/>
                  </a:lnTo>
                  <a:lnTo>
                    <a:pt x="12895" y="16904"/>
                  </a:lnTo>
                  <a:lnTo>
                    <a:pt x="13523" y="16874"/>
                  </a:lnTo>
                  <a:lnTo>
                    <a:pt x="14122" y="16784"/>
                  </a:lnTo>
                  <a:lnTo>
                    <a:pt x="14720" y="16695"/>
                  </a:lnTo>
                  <a:lnTo>
                    <a:pt x="15109" y="16635"/>
                  </a:lnTo>
                  <a:lnTo>
                    <a:pt x="15468" y="16515"/>
                  </a:lnTo>
                  <a:lnTo>
                    <a:pt x="15647" y="16455"/>
                  </a:lnTo>
                  <a:lnTo>
                    <a:pt x="15827" y="16366"/>
                  </a:lnTo>
                  <a:lnTo>
                    <a:pt x="15977" y="16246"/>
                  </a:lnTo>
                  <a:lnTo>
                    <a:pt x="16096" y="16096"/>
                  </a:lnTo>
                  <a:lnTo>
                    <a:pt x="16246" y="15887"/>
                  </a:lnTo>
                  <a:lnTo>
                    <a:pt x="16365" y="15677"/>
                  </a:lnTo>
                  <a:lnTo>
                    <a:pt x="16425" y="15408"/>
                  </a:lnTo>
                  <a:lnTo>
                    <a:pt x="16485" y="15139"/>
                  </a:lnTo>
                  <a:lnTo>
                    <a:pt x="16575" y="14630"/>
                  </a:lnTo>
                  <a:lnTo>
                    <a:pt x="16605" y="14361"/>
                  </a:lnTo>
                  <a:lnTo>
                    <a:pt x="16695" y="14092"/>
                  </a:lnTo>
                  <a:lnTo>
                    <a:pt x="16814" y="13763"/>
                  </a:lnTo>
                  <a:lnTo>
                    <a:pt x="16994" y="13434"/>
                  </a:lnTo>
                  <a:lnTo>
                    <a:pt x="17203" y="13134"/>
                  </a:lnTo>
                  <a:lnTo>
                    <a:pt x="17413" y="12865"/>
                  </a:lnTo>
                  <a:lnTo>
                    <a:pt x="17921" y="12327"/>
                  </a:lnTo>
                  <a:lnTo>
                    <a:pt x="18161" y="12027"/>
                  </a:lnTo>
                  <a:lnTo>
                    <a:pt x="18400" y="11758"/>
                  </a:lnTo>
                  <a:lnTo>
                    <a:pt x="18669" y="11339"/>
                  </a:lnTo>
                  <a:lnTo>
                    <a:pt x="18909" y="10891"/>
                  </a:lnTo>
                  <a:lnTo>
                    <a:pt x="19088" y="10442"/>
                  </a:lnTo>
                  <a:lnTo>
                    <a:pt x="19268" y="9963"/>
                  </a:lnTo>
                  <a:lnTo>
                    <a:pt x="19387" y="9484"/>
                  </a:lnTo>
                  <a:lnTo>
                    <a:pt x="19447" y="8976"/>
                  </a:lnTo>
                  <a:lnTo>
                    <a:pt x="19507" y="8467"/>
                  </a:lnTo>
                  <a:lnTo>
                    <a:pt x="19537" y="7989"/>
                  </a:lnTo>
                  <a:lnTo>
                    <a:pt x="19507" y="7450"/>
                  </a:lnTo>
                  <a:lnTo>
                    <a:pt x="19477" y="6911"/>
                  </a:lnTo>
                  <a:lnTo>
                    <a:pt x="19387" y="6343"/>
                  </a:lnTo>
                  <a:lnTo>
                    <a:pt x="19268" y="5745"/>
                  </a:lnTo>
                  <a:lnTo>
                    <a:pt x="19118" y="5146"/>
                  </a:lnTo>
                  <a:lnTo>
                    <a:pt x="18938" y="4548"/>
                  </a:lnTo>
                  <a:lnTo>
                    <a:pt x="18699" y="3979"/>
                  </a:lnTo>
                  <a:lnTo>
                    <a:pt x="18430" y="3411"/>
                  </a:lnTo>
                  <a:lnTo>
                    <a:pt x="18101" y="2902"/>
                  </a:lnTo>
                  <a:lnTo>
                    <a:pt x="17742" y="2424"/>
                  </a:lnTo>
                  <a:lnTo>
                    <a:pt x="17532" y="2184"/>
                  </a:lnTo>
                  <a:lnTo>
                    <a:pt x="17323" y="2005"/>
                  </a:lnTo>
                  <a:lnTo>
                    <a:pt x="17084" y="1795"/>
                  </a:lnTo>
                  <a:lnTo>
                    <a:pt x="16844" y="1616"/>
                  </a:lnTo>
                  <a:lnTo>
                    <a:pt x="16605" y="1466"/>
                  </a:lnTo>
                  <a:lnTo>
                    <a:pt x="16336" y="1347"/>
                  </a:lnTo>
                  <a:lnTo>
                    <a:pt x="16066" y="1227"/>
                  </a:lnTo>
                  <a:lnTo>
                    <a:pt x="15767" y="1137"/>
                  </a:lnTo>
                  <a:lnTo>
                    <a:pt x="15468" y="1077"/>
                  </a:lnTo>
                  <a:lnTo>
                    <a:pt x="15169" y="1018"/>
                  </a:lnTo>
                  <a:lnTo>
                    <a:pt x="14481" y="1018"/>
                  </a:lnTo>
                  <a:lnTo>
                    <a:pt x="13942" y="1048"/>
                  </a:lnTo>
                  <a:lnTo>
                    <a:pt x="13523" y="1137"/>
                  </a:lnTo>
                  <a:lnTo>
                    <a:pt x="13164" y="1257"/>
                  </a:lnTo>
                  <a:lnTo>
                    <a:pt x="12656" y="1496"/>
                  </a:lnTo>
                  <a:lnTo>
                    <a:pt x="12297" y="1197"/>
                  </a:lnTo>
                  <a:lnTo>
                    <a:pt x="11908" y="928"/>
                  </a:lnTo>
                  <a:lnTo>
                    <a:pt x="11489" y="689"/>
                  </a:lnTo>
                  <a:lnTo>
                    <a:pt x="11070" y="509"/>
                  </a:lnTo>
                  <a:lnTo>
                    <a:pt x="10621" y="329"/>
                  </a:lnTo>
                  <a:lnTo>
                    <a:pt x="10172" y="210"/>
                  </a:lnTo>
                  <a:lnTo>
                    <a:pt x="9694" y="90"/>
                  </a:lnTo>
                  <a:lnTo>
                    <a:pt x="9215" y="30"/>
                  </a:lnTo>
                  <a:lnTo>
                    <a:pt x="873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1" name="Google Shape;5901;p43"/>
            <p:cNvSpPr/>
            <p:nvPr/>
          </p:nvSpPr>
          <p:spPr>
            <a:xfrm>
              <a:off x="6660075" y="3214250"/>
              <a:ext cx="50900" cy="104725"/>
            </a:xfrm>
            <a:custGeom>
              <a:avLst/>
              <a:gdLst/>
              <a:ahLst/>
              <a:cxnLst/>
              <a:rect l="l" t="t" r="r" b="b"/>
              <a:pathLst>
                <a:path w="2036" h="4189" extrusionOk="0">
                  <a:moveTo>
                    <a:pt x="749" y="0"/>
                  </a:moveTo>
                  <a:lnTo>
                    <a:pt x="599" y="60"/>
                  </a:lnTo>
                  <a:lnTo>
                    <a:pt x="450" y="120"/>
                  </a:lnTo>
                  <a:lnTo>
                    <a:pt x="300" y="240"/>
                  </a:lnTo>
                  <a:lnTo>
                    <a:pt x="1" y="4189"/>
                  </a:lnTo>
                  <a:lnTo>
                    <a:pt x="1" y="4189"/>
                  </a:lnTo>
                  <a:lnTo>
                    <a:pt x="210" y="4099"/>
                  </a:lnTo>
                  <a:lnTo>
                    <a:pt x="420" y="4009"/>
                  </a:lnTo>
                  <a:lnTo>
                    <a:pt x="809" y="3800"/>
                  </a:lnTo>
                  <a:lnTo>
                    <a:pt x="1138" y="3531"/>
                  </a:lnTo>
                  <a:lnTo>
                    <a:pt x="1437" y="3202"/>
                  </a:lnTo>
                  <a:lnTo>
                    <a:pt x="1676" y="2813"/>
                  </a:lnTo>
                  <a:lnTo>
                    <a:pt x="1856" y="2424"/>
                  </a:lnTo>
                  <a:lnTo>
                    <a:pt x="1975" y="2005"/>
                  </a:lnTo>
                  <a:lnTo>
                    <a:pt x="2005" y="1796"/>
                  </a:lnTo>
                  <a:lnTo>
                    <a:pt x="2035" y="1586"/>
                  </a:lnTo>
                  <a:lnTo>
                    <a:pt x="2005" y="1227"/>
                  </a:lnTo>
                  <a:lnTo>
                    <a:pt x="1946" y="868"/>
                  </a:lnTo>
                  <a:lnTo>
                    <a:pt x="1886" y="689"/>
                  </a:lnTo>
                  <a:lnTo>
                    <a:pt x="1796" y="539"/>
                  </a:lnTo>
                  <a:lnTo>
                    <a:pt x="1706" y="389"/>
                  </a:lnTo>
                  <a:lnTo>
                    <a:pt x="1586" y="270"/>
                  </a:lnTo>
                  <a:lnTo>
                    <a:pt x="1437" y="150"/>
                  </a:lnTo>
                  <a:lnTo>
                    <a:pt x="1287" y="90"/>
                  </a:lnTo>
                  <a:lnTo>
                    <a:pt x="1108" y="30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2" name="Google Shape;5902;p43"/>
            <p:cNvSpPr/>
            <p:nvPr/>
          </p:nvSpPr>
          <p:spPr>
            <a:xfrm>
              <a:off x="6283850" y="3214250"/>
              <a:ext cx="50150" cy="104725"/>
            </a:xfrm>
            <a:custGeom>
              <a:avLst/>
              <a:gdLst/>
              <a:ahLst/>
              <a:cxnLst/>
              <a:rect l="l" t="t" r="r" b="b"/>
              <a:pathLst>
                <a:path w="2006" h="4189" extrusionOk="0">
                  <a:moveTo>
                    <a:pt x="1108" y="0"/>
                  </a:moveTo>
                  <a:lnTo>
                    <a:pt x="928" y="30"/>
                  </a:lnTo>
                  <a:lnTo>
                    <a:pt x="749" y="90"/>
                  </a:lnTo>
                  <a:lnTo>
                    <a:pt x="599" y="150"/>
                  </a:lnTo>
                  <a:lnTo>
                    <a:pt x="450" y="270"/>
                  </a:lnTo>
                  <a:lnTo>
                    <a:pt x="330" y="389"/>
                  </a:lnTo>
                  <a:lnTo>
                    <a:pt x="240" y="539"/>
                  </a:lnTo>
                  <a:lnTo>
                    <a:pt x="150" y="689"/>
                  </a:lnTo>
                  <a:lnTo>
                    <a:pt x="91" y="868"/>
                  </a:lnTo>
                  <a:lnTo>
                    <a:pt x="1" y="1227"/>
                  </a:lnTo>
                  <a:lnTo>
                    <a:pt x="1" y="1586"/>
                  </a:lnTo>
                  <a:lnTo>
                    <a:pt x="31" y="1796"/>
                  </a:lnTo>
                  <a:lnTo>
                    <a:pt x="61" y="2005"/>
                  </a:lnTo>
                  <a:lnTo>
                    <a:pt x="180" y="2424"/>
                  </a:lnTo>
                  <a:lnTo>
                    <a:pt x="360" y="2813"/>
                  </a:lnTo>
                  <a:lnTo>
                    <a:pt x="599" y="3202"/>
                  </a:lnTo>
                  <a:lnTo>
                    <a:pt x="898" y="3531"/>
                  </a:lnTo>
                  <a:lnTo>
                    <a:pt x="1228" y="3800"/>
                  </a:lnTo>
                  <a:lnTo>
                    <a:pt x="1616" y="4009"/>
                  </a:lnTo>
                  <a:lnTo>
                    <a:pt x="1826" y="4099"/>
                  </a:lnTo>
                  <a:lnTo>
                    <a:pt x="2005" y="4189"/>
                  </a:lnTo>
                  <a:lnTo>
                    <a:pt x="1736" y="240"/>
                  </a:lnTo>
                  <a:lnTo>
                    <a:pt x="1587" y="120"/>
                  </a:lnTo>
                  <a:lnTo>
                    <a:pt x="1437" y="60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3" name="Google Shape;5903;p43"/>
            <p:cNvSpPr/>
            <p:nvPr/>
          </p:nvSpPr>
          <p:spPr>
            <a:xfrm>
              <a:off x="6318275" y="3059425"/>
              <a:ext cx="362775" cy="438325"/>
            </a:xfrm>
            <a:custGeom>
              <a:avLst/>
              <a:gdLst/>
              <a:ahLst/>
              <a:cxnLst/>
              <a:rect l="l" t="t" r="r" b="b"/>
              <a:pathLst>
                <a:path w="14511" h="17533" extrusionOk="0">
                  <a:moveTo>
                    <a:pt x="9783" y="0"/>
                  </a:moveTo>
                  <a:lnTo>
                    <a:pt x="9604" y="329"/>
                  </a:lnTo>
                  <a:lnTo>
                    <a:pt x="9394" y="629"/>
                  </a:lnTo>
                  <a:lnTo>
                    <a:pt x="9125" y="898"/>
                  </a:lnTo>
                  <a:lnTo>
                    <a:pt x="8856" y="1137"/>
                  </a:lnTo>
                  <a:lnTo>
                    <a:pt x="8527" y="1347"/>
                  </a:lnTo>
                  <a:lnTo>
                    <a:pt x="8198" y="1556"/>
                  </a:lnTo>
                  <a:lnTo>
                    <a:pt x="7839" y="1736"/>
                  </a:lnTo>
                  <a:lnTo>
                    <a:pt x="7450" y="1885"/>
                  </a:lnTo>
                  <a:lnTo>
                    <a:pt x="6672" y="2184"/>
                  </a:lnTo>
                  <a:lnTo>
                    <a:pt x="5804" y="2424"/>
                  </a:lnTo>
                  <a:lnTo>
                    <a:pt x="4099" y="2843"/>
                  </a:lnTo>
                  <a:lnTo>
                    <a:pt x="3261" y="3052"/>
                  </a:lnTo>
                  <a:lnTo>
                    <a:pt x="2483" y="3291"/>
                  </a:lnTo>
                  <a:lnTo>
                    <a:pt x="2094" y="3441"/>
                  </a:lnTo>
                  <a:lnTo>
                    <a:pt x="1765" y="3591"/>
                  </a:lnTo>
                  <a:lnTo>
                    <a:pt x="1436" y="3740"/>
                  </a:lnTo>
                  <a:lnTo>
                    <a:pt x="1137" y="3920"/>
                  </a:lnTo>
                  <a:lnTo>
                    <a:pt x="868" y="4129"/>
                  </a:lnTo>
                  <a:lnTo>
                    <a:pt x="628" y="4368"/>
                  </a:lnTo>
                  <a:lnTo>
                    <a:pt x="419" y="4608"/>
                  </a:lnTo>
                  <a:lnTo>
                    <a:pt x="239" y="4877"/>
                  </a:lnTo>
                  <a:lnTo>
                    <a:pt x="120" y="5176"/>
                  </a:lnTo>
                  <a:lnTo>
                    <a:pt x="30" y="5505"/>
                  </a:lnTo>
                  <a:lnTo>
                    <a:pt x="0" y="5894"/>
                  </a:lnTo>
                  <a:lnTo>
                    <a:pt x="0" y="6283"/>
                  </a:lnTo>
                  <a:lnTo>
                    <a:pt x="0" y="7300"/>
                  </a:lnTo>
                  <a:lnTo>
                    <a:pt x="30" y="7809"/>
                  </a:lnTo>
                  <a:lnTo>
                    <a:pt x="60" y="8318"/>
                  </a:lnTo>
                  <a:lnTo>
                    <a:pt x="90" y="8826"/>
                  </a:lnTo>
                  <a:lnTo>
                    <a:pt x="180" y="9305"/>
                  </a:lnTo>
                  <a:lnTo>
                    <a:pt x="269" y="9814"/>
                  </a:lnTo>
                  <a:lnTo>
                    <a:pt x="389" y="10292"/>
                  </a:lnTo>
                  <a:lnTo>
                    <a:pt x="509" y="10771"/>
                  </a:lnTo>
                  <a:lnTo>
                    <a:pt x="688" y="11250"/>
                  </a:lnTo>
                  <a:lnTo>
                    <a:pt x="868" y="11728"/>
                  </a:lnTo>
                  <a:lnTo>
                    <a:pt x="1047" y="12177"/>
                  </a:lnTo>
                  <a:lnTo>
                    <a:pt x="1257" y="12626"/>
                  </a:lnTo>
                  <a:lnTo>
                    <a:pt x="1496" y="13075"/>
                  </a:lnTo>
                  <a:lnTo>
                    <a:pt x="1765" y="13493"/>
                  </a:lnTo>
                  <a:lnTo>
                    <a:pt x="2035" y="13912"/>
                  </a:lnTo>
                  <a:lnTo>
                    <a:pt x="2334" y="14301"/>
                  </a:lnTo>
                  <a:lnTo>
                    <a:pt x="2663" y="14690"/>
                  </a:lnTo>
                  <a:lnTo>
                    <a:pt x="3201" y="15318"/>
                  </a:lnTo>
                  <a:lnTo>
                    <a:pt x="3800" y="15887"/>
                  </a:lnTo>
                  <a:lnTo>
                    <a:pt x="4368" y="16366"/>
                  </a:lnTo>
                  <a:lnTo>
                    <a:pt x="4967" y="16755"/>
                  </a:lnTo>
                  <a:lnTo>
                    <a:pt x="5266" y="16934"/>
                  </a:lnTo>
                  <a:lnTo>
                    <a:pt x="5535" y="17084"/>
                  </a:lnTo>
                  <a:lnTo>
                    <a:pt x="5834" y="17203"/>
                  </a:lnTo>
                  <a:lnTo>
                    <a:pt x="6133" y="17323"/>
                  </a:lnTo>
                  <a:lnTo>
                    <a:pt x="6403" y="17413"/>
                  </a:lnTo>
                  <a:lnTo>
                    <a:pt x="6702" y="17473"/>
                  </a:lnTo>
                  <a:lnTo>
                    <a:pt x="6971" y="17502"/>
                  </a:lnTo>
                  <a:lnTo>
                    <a:pt x="7270" y="17532"/>
                  </a:lnTo>
                  <a:lnTo>
                    <a:pt x="7569" y="17502"/>
                  </a:lnTo>
                  <a:lnTo>
                    <a:pt x="7869" y="17473"/>
                  </a:lnTo>
                  <a:lnTo>
                    <a:pt x="8168" y="17413"/>
                  </a:lnTo>
                  <a:lnTo>
                    <a:pt x="8467" y="17353"/>
                  </a:lnTo>
                  <a:lnTo>
                    <a:pt x="8796" y="17263"/>
                  </a:lnTo>
                  <a:lnTo>
                    <a:pt x="9095" y="17143"/>
                  </a:lnTo>
                  <a:lnTo>
                    <a:pt x="9394" y="16994"/>
                  </a:lnTo>
                  <a:lnTo>
                    <a:pt x="9724" y="16844"/>
                  </a:lnTo>
                  <a:lnTo>
                    <a:pt x="10023" y="16635"/>
                  </a:lnTo>
                  <a:lnTo>
                    <a:pt x="10322" y="16425"/>
                  </a:lnTo>
                  <a:lnTo>
                    <a:pt x="10621" y="16216"/>
                  </a:lnTo>
                  <a:lnTo>
                    <a:pt x="10920" y="15947"/>
                  </a:lnTo>
                  <a:lnTo>
                    <a:pt x="11220" y="15677"/>
                  </a:lnTo>
                  <a:lnTo>
                    <a:pt x="11519" y="15378"/>
                  </a:lnTo>
                  <a:lnTo>
                    <a:pt x="11818" y="15079"/>
                  </a:lnTo>
                  <a:lnTo>
                    <a:pt x="12117" y="14720"/>
                  </a:lnTo>
                  <a:lnTo>
                    <a:pt x="12386" y="14331"/>
                  </a:lnTo>
                  <a:lnTo>
                    <a:pt x="12686" y="13942"/>
                  </a:lnTo>
                  <a:lnTo>
                    <a:pt x="12925" y="13553"/>
                  </a:lnTo>
                  <a:lnTo>
                    <a:pt x="13164" y="13134"/>
                  </a:lnTo>
                  <a:lnTo>
                    <a:pt x="13374" y="12716"/>
                  </a:lnTo>
                  <a:lnTo>
                    <a:pt x="13583" y="12267"/>
                  </a:lnTo>
                  <a:lnTo>
                    <a:pt x="13763" y="11848"/>
                  </a:lnTo>
                  <a:lnTo>
                    <a:pt x="13912" y="11399"/>
                  </a:lnTo>
                  <a:lnTo>
                    <a:pt x="14062" y="10950"/>
                  </a:lnTo>
                  <a:lnTo>
                    <a:pt x="14181" y="10472"/>
                  </a:lnTo>
                  <a:lnTo>
                    <a:pt x="14271" y="10023"/>
                  </a:lnTo>
                  <a:lnTo>
                    <a:pt x="14361" y="9544"/>
                  </a:lnTo>
                  <a:lnTo>
                    <a:pt x="14421" y="9066"/>
                  </a:lnTo>
                  <a:lnTo>
                    <a:pt x="14481" y="8587"/>
                  </a:lnTo>
                  <a:lnTo>
                    <a:pt x="14511" y="8108"/>
                  </a:lnTo>
                  <a:lnTo>
                    <a:pt x="14511" y="7629"/>
                  </a:lnTo>
                  <a:lnTo>
                    <a:pt x="14511" y="3381"/>
                  </a:lnTo>
                  <a:lnTo>
                    <a:pt x="13792" y="3142"/>
                  </a:lnTo>
                  <a:lnTo>
                    <a:pt x="13104" y="2873"/>
                  </a:lnTo>
                  <a:lnTo>
                    <a:pt x="12446" y="2543"/>
                  </a:lnTo>
                  <a:lnTo>
                    <a:pt x="11818" y="2154"/>
                  </a:lnTo>
                  <a:lnTo>
                    <a:pt x="11249" y="1706"/>
                  </a:lnTo>
                  <a:lnTo>
                    <a:pt x="10950" y="1466"/>
                  </a:lnTo>
                  <a:lnTo>
                    <a:pt x="10711" y="1197"/>
                  </a:lnTo>
                  <a:lnTo>
                    <a:pt x="10442" y="928"/>
                  </a:lnTo>
                  <a:lnTo>
                    <a:pt x="10202" y="629"/>
                  </a:lnTo>
                  <a:lnTo>
                    <a:pt x="9993" y="329"/>
                  </a:lnTo>
                  <a:lnTo>
                    <a:pt x="9783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4" name="Google Shape;5904;p43"/>
            <p:cNvSpPr/>
            <p:nvPr/>
          </p:nvSpPr>
          <p:spPr>
            <a:xfrm>
              <a:off x="6356400" y="3256125"/>
              <a:ext cx="100275" cy="37425"/>
            </a:xfrm>
            <a:custGeom>
              <a:avLst/>
              <a:gdLst/>
              <a:ahLst/>
              <a:cxnLst/>
              <a:rect l="l" t="t" r="r" b="b"/>
              <a:pathLst>
                <a:path w="4011" h="1497" extrusionOk="0">
                  <a:moveTo>
                    <a:pt x="3831" y="1"/>
                  </a:moveTo>
                  <a:lnTo>
                    <a:pt x="3771" y="31"/>
                  </a:lnTo>
                  <a:lnTo>
                    <a:pt x="3711" y="61"/>
                  </a:lnTo>
                  <a:lnTo>
                    <a:pt x="3651" y="121"/>
                  </a:lnTo>
                  <a:lnTo>
                    <a:pt x="3531" y="330"/>
                  </a:lnTo>
                  <a:lnTo>
                    <a:pt x="3382" y="509"/>
                  </a:lnTo>
                  <a:lnTo>
                    <a:pt x="3202" y="689"/>
                  </a:lnTo>
                  <a:lnTo>
                    <a:pt x="2993" y="839"/>
                  </a:lnTo>
                  <a:lnTo>
                    <a:pt x="2783" y="958"/>
                  </a:lnTo>
                  <a:lnTo>
                    <a:pt x="2544" y="1048"/>
                  </a:lnTo>
                  <a:lnTo>
                    <a:pt x="2305" y="1138"/>
                  </a:lnTo>
                  <a:lnTo>
                    <a:pt x="2035" y="1168"/>
                  </a:lnTo>
                  <a:lnTo>
                    <a:pt x="1796" y="1168"/>
                  </a:lnTo>
                  <a:lnTo>
                    <a:pt x="1527" y="1108"/>
                  </a:lnTo>
                  <a:lnTo>
                    <a:pt x="1287" y="1048"/>
                  </a:lnTo>
                  <a:lnTo>
                    <a:pt x="1048" y="928"/>
                  </a:lnTo>
                  <a:lnTo>
                    <a:pt x="839" y="809"/>
                  </a:lnTo>
                  <a:lnTo>
                    <a:pt x="629" y="629"/>
                  </a:lnTo>
                  <a:lnTo>
                    <a:pt x="450" y="450"/>
                  </a:lnTo>
                  <a:lnTo>
                    <a:pt x="300" y="240"/>
                  </a:lnTo>
                  <a:lnTo>
                    <a:pt x="240" y="180"/>
                  </a:lnTo>
                  <a:lnTo>
                    <a:pt x="121" y="180"/>
                  </a:lnTo>
                  <a:lnTo>
                    <a:pt x="61" y="210"/>
                  </a:lnTo>
                  <a:lnTo>
                    <a:pt x="31" y="270"/>
                  </a:lnTo>
                  <a:lnTo>
                    <a:pt x="1" y="330"/>
                  </a:lnTo>
                  <a:lnTo>
                    <a:pt x="1" y="390"/>
                  </a:lnTo>
                  <a:lnTo>
                    <a:pt x="31" y="450"/>
                  </a:lnTo>
                  <a:lnTo>
                    <a:pt x="210" y="719"/>
                  </a:lnTo>
                  <a:lnTo>
                    <a:pt x="420" y="928"/>
                  </a:lnTo>
                  <a:lnTo>
                    <a:pt x="659" y="1108"/>
                  </a:lnTo>
                  <a:lnTo>
                    <a:pt x="928" y="1257"/>
                  </a:lnTo>
                  <a:lnTo>
                    <a:pt x="1198" y="1377"/>
                  </a:lnTo>
                  <a:lnTo>
                    <a:pt x="1497" y="1467"/>
                  </a:lnTo>
                  <a:lnTo>
                    <a:pt x="1796" y="1497"/>
                  </a:lnTo>
                  <a:lnTo>
                    <a:pt x="2095" y="1497"/>
                  </a:lnTo>
                  <a:lnTo>
                    <a:pt x="2394" y="1467"/>
                  </a:lnTo>
                  <a:lnTo>
                    <a:pt x="2694" y="1377"/>
                  </a:lnTo>
                  <a:lnTo>
                    <a:pt x="2963" y="1257"/>
                  </a:lnTo>
                  <a:lnTo>
                    <a:pt x="3202" y="1108"/>
                  </a:lnTo>
                  <a:lnTo>
                    <a:pt x="3442" y="928"/>
                  </a:lnTo>
                  <a:lnTo>
                    <a:pt x="3651" y="719"/>
                  </a:lnTo>
                  <a:lnTo>
                    <a:pt x="3831" y="480"/>
                  </a:lnTo>
                  <a:lnTo>
                    <a:pt x="3980" y="240"/>
                  </a:lnTo>
                  <a:lnTo>
                    <a:pt x="4010" y="150"/>
                  </a:lnTo>
                  <a:lnTo>
                    <a:pt x="3980" y="91"/>
                  </a:lnTo>
                  <a:lnTo>
                    <a:pt x="3950" y="61"/>
                  </a:lnTo>
                  <a:lnTo>
                    <a:pt x="3890" y="31"/>
                  </a:lnTo>
                  <a:lnTo>
                    <a:pt x="383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5" name="Google Shape;5905;p43"/>
            <p:cNvSpPr/>
            <p:nvPr/>
          </p:nvSpPr>
          <p:spPr>
            <a:xfrm>
              <a:off x="6533675" y="3256125"/>
              <a:ext cx="100250" cy="37425"/>
            </a:xfrm>
            <a:custGeom>
              <a:avLst/>
              <a:gdLst/>
              <a:ahLst/>
              <a:cxnLst/>
              <a:rect l="l" t="t" r="r" b="b"/>
              <a:pathLst>
                <a:path w="4010" h="1497" extrusionOk="0">
                  <a:moveTo>
                    <a:pt x="150" y="1"/>
                  </a:moveTo>
                  <a:lnTo>
                    <a:pt x="90" y="31"/>
                  </a:lnTo>
                  <a:lnTo>
                    <a:pt x="60" y="61"/>
                  </a:lnTo>
                  <a:lnTo>
                    <a:pt x="1" y="91"/>
                  </a:lnTo>
                  <a:lnTo>
                    <a:pt x="1" y="150"/>
                  </a:lnTo>
                  <a:lnTo>
                    <a:pt x="31" y="240"/>
                  </a:lnTo>
                  <a:lnTo>
                    <a:pt x="180" y="480"/>
                  </a:lnTo>
                  <a:lnTo>
                    <a:pt x="360" y="719"/>
                  </a:lnTo>
                  <a:lnTo>
                    <a:pt x="569" y="928"/>
                  </a:lnTo>
                  <a:lnTo>
                    <a:pt x="808" y="1108"/>
                  </a:lnTo>
                  <a:lnTo>
                    <a:pt x="1048" y="1257"/>
                  </a:lnTo>
                  <a:lnTo>
                    <a:pt x="1317" y="1377"/>
                  </a:lnTo>
                  <a:lnTo>
                    <a:pt x="1616" y="1467"/>
                  </a:lnTo>
                  <a:lnTo>
                    <a:pt x="1915" y="1497"/>
                  </a:lnTo>
                  <a:lnTo>
                    <a:pt x="2215" y="1497"/>
                  </a:lnTo>
                  <a:lnTo>
                    <a:pt x="2514" y="1467"/>
                  </a:lnTo>
                  <a:lnTo>
                    <a:pt x="2813" y="1377"/>
                  </a:lnTo>
                  <a:lnTo>
                    <a:pt x="3082" y="1257"/>
                  </a:lnTo>
                  <a:lnTo>
                    <a:pt x="3351" y="1108"/>
                  </a:lnTo>
                  <a:lnTo>
                    <a:pt x="3591" y="928"/>
                  </a:lnTo>
                  <a:lnTo>
                    <a:pt x="3800" y="719"/>
                  </a:lnTo>
                  <a:lnTo>
                    <a:pt x="3980" y="450"/>
                  </a:lnTo>
                  <a:lnTo>
                    <a:pt x="4010" y="390"/>
                  </a:lnTo>
                  <a:lnTo>
                    <a:pt x="4010" y="330"/>
                  </a:lnTo>
                  <a:lnTo>
                    <a:pt x="3980" y="270"/>
                  </a:lnTo>
                  <a:lnTo>
                    <a:pt x="3950" y="210"/>
                  </a:lnTo>
                  <a:lnTo>
                    <a:pt x="3890" y="180"/>
                  </a:lnTo>
                  <a:lnTo>
                    <a:pt x="3770" y="180"/>
                  </a:lnTo>
                  <a:lnTo>
                    <a:pt x="3710" y="240"/>
                  </a:lnTo>
                  <a:lnTo>
                    <a:pt x="3561" y="450"/>
                  </a:lnTo>
                  <a:lnTo>
                    <a:pt x="3381" y="629"/>
                  </a:lnTo>
                  <a:lnTo>
                    <a:pt x="3172" y="809"/>
                  </a:lnTo>
                  <a:lnTo>
                    <a:pt x="2963" y="928"/>
                  </a:lnTo>
                  <a:lnTo>
                    <a:pt x="2723" y="1048"/>
                  </a:lnTo>
                  <a:lnTo>
                    <a:pt x="2484" y="1108"/>
                  </a:lnTo>
                  <a:lnTo>
                    <a:pt x="2215" y="1168"/>
                  </a:lnTo>
                  <a:lnTo>
                    <a:pt x="1945" y="1168"/>
                  </a:lnTo>
                  <a:lnTo>
                    <a:pt x="1706" y="1138"/>
                  </a:lnTo>
                  <a:lnTo>
                    <a:pt x="1467" y="1048"/>
                  </a:lnTo>
                  <a:lnTo>
                    <a:pt x="1227" y="958"/>
                  </a:lnTo>
                  <a:lnTo>
                    <a:pt x="1018" y="839"/>
                  </a:lnTo>
                  <a:lnTo>
                    <a:pt x="808" y="689"/>
                  </a:lnTo>
                  <a:lnTo>
                    <a:pt x="629" y="509"/>
                  </a:lnTo>
                  <a:lnTo>
                    <a:pt x="479" y="330"/>
                  </a:lnTo>
                  <a:lnTo>
                    <a:pt x="330" y="121"/>
                  </a:lnTo>
                  <a:lnTo>
                    <a:pt x="300" y="61"/>
                  </a:lnTo>
                  <a:lnTo>
                    <a:pt x="240" y="31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6" name="Google Shape;5906;p43"/>
            <p:cNvSpPr/>
            <p:nvPr/>
          </p:nvSpPr>
          <p:spPr>
            <a:xfrm>
              <a:off x="6525450" y="3164875"/>
              <a:ext cx="118200" cy="38175"/>
            </a:xfrm>
            <a:custGeom>
              <a:avLst/>
              <a:gdLst/>
              <a:ahLst/>
              <a:cxnLst/>
              <a:rect l="l" t="t" r="r" b="b"/>
              <a:pathLst>
                <a:path w="4728" h="1527" extrusionOk="0">
                  <a:moveTo>
                    <a:pt x="2603" y="1"/>
                  </a:moveTo>
                  <a:lnTo>
                    <a:pt x="2304" y="31"/>
                  </a:lnTo>
                  <a:lnTo>
                    <a:pt x="2005" y="61"/>
                  </a:lnTo>
                  <a:lnTo>
                    <a:pt x="1706" y="91"/>
                  </a:lnTo>
                  <a:lnTo>
                    <a:pt x="1437" y="180"/>
                  </a:lnTo>
                  <a:lnTo>
                    <a:pt x="1137" y="270"/>
                  </a:lnTo>
                  <a:lnTo>
                    <a:pt x="868" y="390"/>
                  </a:lnTo>
                  <a:lnTo>
                    <a:pt x="599" y="539"/>
                  </a:lnTo>
                  <a:lnTo>
                    <a:pt x="360" y="719"/>
                  </a:lnTo>
                  <a:lnTo>
                    <a:pt x="120" y="898"/>
                  </a:lnTo>
                  <a:lnTo>
                    <a:pt x="30" y="1018"/>
                  </a:lnTo>
                  <a:lnTo>
                    <a:pt x="1" y="1138"/>
                  </a:lnTo>
                  <a:lnTo>
                    <a:pt x="30" y="1287"/>
                  </a:lnTo>
                  <a:lnTo>
                    <a:pt x="90" y="1377"/>
                  </a:lnTo>
                  <a:lnTo>
                    <a:pt x="180" y="1467"/>
                  </a:lnTo>
                  <a:lnTo>
                    <a:pt x="300" y="1527"/>
                  </a:lnTo>
                  <a:lnTo>
                    <a:pt x="419" y="1497"/>
                  </a:lnTo>
                  <a:lnTo>
                    <a:pt x="569" y="1437"/>
                  </a:lnTo>
                  <a:lnTo>
                    <a:pt x="748" y="1287"/>
                  </a:lnTo>
                  <a:lnTo>
                    <a:pt x="958" y="1138"/>
                  </a:lnTo>
                  <a:lnTo>
                    <a:pt x="1167" y="1018"/>
                  </a:lnTo>
                  <a:lnTo>
                    <a:pt x="1377" y="928"/>
                  </a:lnTo>
                  <a:lnTo>
                    <a:pt x="1616" y="839"/>
                  </a:lnTo>
                  <a:lnTo>
                    <a:pt x="1855" y="779"/>
                  </a:lnTo>
                  <a:lnTo>
                    <a:pt x="2065" y="749"/>
                  </a:lnTo>
                  <a:lnTo>
                    <a:pt x="2334" y="719"/>
                  </a:lnTo>
                  <a:lnTo>
                    <a:pt x="2574" y="689"/>
                  </a:lnTo>
                  <a:lnTo>
                    <a:pt x="2813" y="719"/>
                  </a:lnTo>
                  <a:lnTo>
                    <a:pt x="3052" y="749"/>
                  </a:lnTo>
                  <a:lnTo>
                    <a:pt x="3292" y="779"/>
                  </a:lnTo>
                  <a:lnTo>
                    <a:pt x="3501" y="868"/>
                  </a:lnTo>
                  <a:lnTo>
                    <a:pt x="3740" y="958"/>
                  </a:lnTo>
                  <a:lnTo>
                    <a:pt x="3950" y="1048"/>
                  </a:lnTo>
                  <a:lnTo>
                    <a:pt x="4159" y="1168"/>
                  </a:lnTo>
                  <a:lnTo>
                    <a:pt x="4309" y="1227"/>
                  </a:lnTo>
                  <a:lnTo>
                    <a:pt x="4428" y="1227"/>
                  </a:lnTo>
                  <a:lnTo>
                    <a:pt x="4548" y="1168"/>
                  </a:lnTo>
                  <a:lnTo>
                    <a:pt x="4638" y="1078"/>
                  </a:lnTo>
                  <a:lnTo>
                    <a:pt x="4698" y="958"/>
                  </a:lnTo>
                  <a:lnTo>
                    <a:pt x="4728" y="839"/>
                  </a:lnTo>
                  <a:lnTo>
                    <a:pt x="4668" y="719"/>
                  </a:lnTo>
                  <a:lnTo>
                    <a:pt x="4578" y="629"/>
                  </a:lnTo>
                  <a:lnTo>
                    <a:pt x="4309" y="450"/>
                  </a:lnTo>
                  <a:lnTo>
                    <a:pt x="4039" y="330"/>
                  </a:lnTo>
                  <a:lnTo>
                    <a:pt x="3770" y="210"/>
                  </a:lnTo>
                  <a:lnTo>
                    <a:pt x="3471" y="121"/>
                  </a:lnTo>
                  <a:lnTo>
                    <a:pt x="3202" y="61"/>
                  </a:lnTo>
                  <a:lnTo>
                    <a:pt x="2903" y="31"/>
                  </a:lnTo>
                  <a:lnTo>
                    <a:pt x="260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7" name="Google Shape;5907;p43"/>
            <p:cNvSpPr/>
            <p:nvPr/>
          </p:nvSpPr>
          <p:spPr>
            <a:xfrm>
              <a:off x="6344450" y="3164875"/>
              <a:ext cx="118200" cy="38175"/>
            </a:xfrm>
            <a:custGeom>
              <a:avLst/>
              <a:gdLst/>
              <a:ahLst/>
              <a:cxnLst/>
              <a:rect l="l" t="t" r="r" b="b"/>
              <a:pathLst>
                <a:path w="4728" h="1527" extrusionOk="0">
                  <a:moveTo>
                    <a:pt x="2124" y="1"/>
                  </a:moveTo>
                  <a:lnTo>
                    <a:pt x="1825" y="31"/>
                  </a:lnTo>
                  <a:lnTo>
                    <a:pt x="1526" y="61"/>
                  </a:lnTo>
                  <a:lnTo>
                    <a:pt x="1227" y="121"/>
                  </a:lnTo>
                  <a:lnTo>
                    <a:pt x="958" y="210"/>
                  </a:lnTo>
                  <a:lnTo>
                    <a:pt x="658" y="330"/>
                  </a:lnTo>
                  <a:lnTo>
                    <a:pt x="389" y="450"/>
                  </a:lnTo>
                  <a:lnTo>
                    <a:pt x="150" y="629"/>
                  </a:lnTo>
                  <a:lnTo>
                    <a:pt x="30" y="719"/>
                  </a:lnTo>
                  <a:lnTo>
                    <a:pt x="0" y="839"/>
                  </a:lnTo>
                  <a:lnTo>
                    <a:pt x="0" y="958"/>
                  </a:lnTo>
                  <a:lnTo>
                    <a:pt x="60" y="1078"/>
                  </a:lnTo>
                  <a:lnTo>
                    <a:pt x="150" y="1168"/>
                  </a:lnTo>
                  <a:lnTo>
                    <a:pt x="270" y="1227"/>
                  </a:lnTo>
                  <a:lnTo>
                    <a:pt x="419" y="1227"/>
                  </a:lnTo>
                  <a:lnTo>
                    <a:pt x="539" y="1168"/>
                  </a:lnTo>
                  <a:lnTo>
                    <a:pt x="748" y="1048"/>
                  </a:lnTo>
                  <a:lnTo>
                    <a:pt x="988" y="958"/>
                  </a:lnTo>
                  <a:lnTo>
                    <a:pt x="1197" y="868"/>
                  </a:lnTo>
                  <a:lnTo>
                    <a:pt x="1436" y="779"/>
                  </a:lnTo>
                  <a:lnTo>
                    <a:pt x="1676" y="749"/>
                  </a:lnTo>
                  <a:lnTo>
                    <a:pt x="1915" y="719"/>
                  </a:lnTo>
                  <a:lnTo>
                    <a:pt x="2154" y="689"/>
                  </a:lnTo>
                  <a:lnTo>
                    <a:pt x="2394" y="719"/>
                  </a:lnTo>
                  <a:lnTo>
                    <a:pt x="2633" y="749"/>
                  </a:lnTo>
                  <a:lnTo>
                    <a:pt x="2872" y="779"/>
                  </a:lnTo>
                  <a:lnTo>
                    <a:pt x="3112" y="839"/>
                  </a:lnTo>
                  <a:lnTo>
                    <a:pt x="3351" y="928"/>
                  </a:lnTo>
                  <a:lnTo>
                    <a:pt x="3561" y="1018"/>
                  </a:lnTo>
                  <a:lnTo>
                    <a:pt x="3770" y="1138"/>
                  </a:lnTo>
                  <a:lnTo>
                    <a:pt x="3979" y="1287"/>
                  </a:lnTo>
                  <a:lnTo>
                    <a:pt x="4159" y="1437"/>
                  </a:lnTo>
                  <a:lnTo>
                    <a:pt x="4279" y="1497"/>
                  </a:lnTo>
                  <a:lnTo>
                    <a:pt x="4428" y="1527"/>
                  </a:lnTo>
                  <a:lnTo>
                    <a:pt x="4548" y="1467"/>
                  </a:lnTo>
                  <a:lnTo>
                    <a:pt x="4638" y="1377"/>
                  </a:lnTo>
                  <a:lnTo>
                    <a:pt x="4697" y="1287"/>
                  </a:lnTo>
                  <a:lnTo>
                    <a:pt x="4727" y="1138"/>
                  </a:lnTo>
                  <a:lnTo>
                    <a:pt x="4697" y="1018"/>
                  </a:lnTo>
                  <a:lnTo>
                    <a:pt x="4608" y="898"/>
                  </a:lnTo>
                  <a:lnTo>
                    <a:pt x="4368" y="719"/>
                  </a:lnTo>
                  <a:lnTo>
                    <a:pt x="4099" y="539"/>
                  </a:lnTo>
                  <a:lnTo>
                    <a:pt x="3860" y="390"/>
                  </a:lnTo>
                  <a:lnTo>
                    <a:pt x="3590" y="270"/>
                  </a:lnTo>
                  <a:lnTo>
                    <a:pt x="3291" y="180"/>
                  </a:lnTo>
                  <a:lnTo>
                    <a:pt x="3022" y="91"/>
                  </a:lnTo>
                  <a:lnTo>
                    <a:pt x="2723" y="61"/>
                  </a:lnTo>
                  <a:lnTo>
                    <a:pt x="2424" y="31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8" name="Google Shape;5908;p43"/>
            <p:cNvSpPr/>
            <p:nvPr/>
          </p:nvSpPr>
          <p:spPr>
            <a:xfrm>
              <a:off x="6446175" y="3425175"/>
              <a:ext cx="99500" cy="20225"/>
            </a:xfrm>
            <a:custGeom>
              <a:avLst/>
              <a:gdLst/>
              <a:ahLst/>
              <a:cxnLst/>
              <a:rect l="l" t="t" r="r" b="b"/>
              <a:pathLst>
                <a:path w="3980" h="809" extrusionOk="0">
                  <a:moveTo>
                    <a:pt x="150" y="0"/>
                  </a:moveTo>
                  <a:lnTo>
                    <a:pt x="90" y="30"/>
                  </a:lnTo>
                  <a:lnTo>
                    <a:pt x="30" y="60"/>
                  </a:lnTo>
                  <a:lnTo>
                    <a:pt x="0" y="120"/>
                  </a:lnTo>
                  <a:lnTo>
                    <a:pt x="0" y="210"/>
                  </a:lnTo>
                  <a:lnTo>
                    <a:pt x="0" y="270"/>
                  </a:lnTo>
                  <a:lnTo>
                    <a:pt x="30" y="329"/>
                  </a:lnTo>
                  <a:lnTo>
                    <a:pt x="90" y="389"/>
                  </a:lnTo>
                  <a:lnTo>
                    <a:pt x="569" y="569"/>
                  </a:lnTo>
                  <a:lnTo>
                    <a:pt x="1017" y="688"/>
                  </a:lnTo>
                  <a:lnTo>
                    <a:pt x="1496" y="778"/>
                  </a:lnTo>
                  <a:lnTo>
                    <a:pt x="1975" y="808"/>
                  </a:lnTo>
                  <a:lnTo>
                    <a:pt x="2483" y="778"/>
                  </a:lnTo>
                  <a:lnTo>
                    <a:pt x="2962" y="688"/>
                  </a:lnTo>
                  <a:lnTo>
                    <a:pt x="3411" y="569"/>
                  </a:lnTo>
                  <a:lnTo>
                    <a:pt x="3860" y="389"/>
                  </a:lnTo>
                  <a:lnTo>
                    <a:pt x="3949" y="329"/>
                  </a:lnTo>
                  <a:lnTo>
                    <a:pt x="3979" y="270"/>
                  </a:lnTo>
                  <a:lnTo>
                    <a:pt x="3979" y="210"/>
                  </a:lnTo>
                  <a:lnTo>
                    <a:pt x="3949" y="150"/>
                  </a:lnTo>
                  <a:lnTo>
                    <a:pt x="3919" y="90"/>
                  </a:lnTo>
                  <a:lnTo>
                    <a:pt x="3860" y="30"/>
                  </a:lnTo>
                  <a:lnTo>
                    <a:pt x="3800" y="30"/>
                  </a:lnTo>
                  <a:lnTo>
                    <a:pt x="3710" y="60"/>
                  </a:lnTo>
                  <a:lnTo>
                    <a:pt x="3291" y="210"/>
                  </a:lnTo>
                  <a:lnTo>
                    <a:pt x="2872" y="329"/>
                  </a:lnTo>
                  <a:lnTo>
                    <a:pt x="2424" y="419"/>
                  </a:lnTo>
                  <a:lnTo>
                    <a:pt x="1975" y="419"/>
                  </a:lnTo>
                  <a:lnTo>
                    <a:pt x="1526" y="389"/>
                  </a:lnTo>
                  <a:lnTo>
                    <a:pt x="1077" y="329"/>
                  </a:lnTo>
                  <a:lnTo>
                    <a:pt x="658" y="210"/>
                  </a:lnTo>
                  <a:lnTo>
                    <a:pt x="240" y="3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9" name="Google Shape;5909;p43"/>
            <p:cNvSpPr/>
            <p:nvPr/>
          </p:nvSpPr>
          <p:spPr>
            <a:xfrm>
              <a:off x="6452900" y="3330925"/>
              <a:ext cx="34425" cy="63600"/>
            </a:xfrm>
            <a:custGeom>
              <a:avLst/>
              <a:gdLst/>
              <a:ahLst/>
              <a:cxnLst/>
              <a:rect l="l" t="t" r="r" b="b"/>
              <a:pathLst>
                <a:path w="1377" h="2544" extrusionOk="0">
                  <a:moveTo>
                    <a:pt x="539" y="1"/>
                  </a:moveTo>
                  <a:lnTo>
                    <a:pt x="479" y="31"/>
                  </a:lnTo>
                  <a:lnTo>
                    <a:pt x="330" y="210"/>
                  </a:lnTo>
                  <a:lnTo>
                    <a:pt x="210" y="360"/>
                  </a:lnTo>
                  <a:lnTo>
                    <a:pt x="120" y="539"/>
                  </a:lnTo>
                  <a:lnTo>
                    <a:pt x="60" y="749"/>
                  </a:lnTo>
                  <a:lnTo>
                    <a:pt x="30" y="928"/>
                  </a:lnTo>
                  <a:lnTo>
                    <a:pt x="0" y="1138"/>
                  </a:lnTo>
                  <a:lnTo>
                    <a:pt x="30" y="1347"/>
                  </a:lnTo>
                  <a:lnTo>
                    <a:pt x="60" y="1526"/>
                  </a:lnTo>
                  <a:lnTo>
                    <a:pt x="120" y="1736"/>
                  </a:lnTo>
                  <a:lnTo>
                    <a:pt x="240" y="1885"/>
                  </a:lnTo>
                  <a:lnTo>
                    <a:pt x="330" y="2035"/>
                  </a:lnTo>
                  <a:lnTo>
                    <a:pt x="479" y="2185"/>
                  </a:lnTo>
                  <a:lnTo>
                    <a:pt x="629" y="2304"/>
                  </a:lnTo>
                  <a:lnTo>
                    <a:pt x="778" y="2424"/>
                  </a:lnTo>
                  <a:lnTo>
                    <a:pt x="958" y="2484"/>
                  </a:lnTo>
                  <a:lnTo>
                    <a:pt x="1167" y="2544"/>
                  </a:lnTo>
                  <a:lnTo>
                    <a:pt x="1227" y="2544"/>
                  </a:lnTo>
                  <a:lnTo>
                    <a:pt x="1287" y="2514"/>
                  </a:lnTo>
                  <a:lnTo>
                    <a:pt x="1347" y="2454"/>
                  </a:lnTo>
                  <a:lnTo>
                    <a:pt x="1377" y="2394"/>
                  </a:lnTo>
                  <a:lnTo>
                    <a:pt x="1347" y="2304"/>
                  </a:lnTo>
                  <a:lnTo>
                    <a:pt x="1317" y="2244"/>
                  </a:lnTo>
                  <a:lnTo>
                    <a:pt x="1257" y="2215"/>
                  </a:lnTo>
                  <a:lnTo>
                    <a:pt x="1197" y="2185"/>
                  </a:lnTo>
                  <a:lnTo>
                    <a:pt x="1077" y="2125"/>
                  </a:lnTo>
                  <a:lnTo>
                    <a:pt x="928" y="2065"/>
                  </a:lnTo>
                  <a:lnTo>
                    <a:pt x="718" y="1915"/>
                  </a:lnTo>
                  <a:lnTo>
                    <a:pt x="539" y="1676"/>
                  </a:lnTo>
                  <a:lnTo>
                    <a:pt x="479" y="1556"/>
                  </a:lnTo>
                  <a:lnTo>
                    <a:pt x="419" y="1437"/>
                  </a:lnTo>
                  <a:lnTo>
                    <a:pt x="389" y="1287"/>
                  </a:lnTo>
                  <a:lnTo>
                    <a:pt x="389" y="1138"/>
                  </a:lnTo>
                  <a:lnTo>
                    <a:pt x="389" y="988"/>
                  </a:lnTo>
                  <a:lnTo>
                    <a:pt x="419" y="838"/>
                  </a:lnTo>
                  <a:lnTo>
                    <a:pt x="449" y="689"/>
                  </a:lnTo>
                  <a:lnTo>
                    <a:pt x="509" y="569"/>
                  </a:lnTo>
                  <a:lnTo>
                    <a:pt x="599" y="449"/>
                  </a:lnTo>
                  <a:lnTo>
                    <a:pt x="689" y="330"/>
                  </a:lnTo>
                  <a:lnTo>
                    <a:pt x="748" y="270"/>
                  </a:lnTo>
                  <a:lnTo>
                    <a:pt x="778" y="210"/>
                  </a:lnTo>
                  <a:lnTo>
                    <a:pt x="778" y="150"/>
                  </a:lnTo>
                  <a:lnTo>
                    <a:pt x="718" y="60"/>
                  </a:lnTo>
                  <a:lnTo>
                    <a:pt x="689" y="31"/>
                  </a:lnTo>
                  <a:lnTo>
                    <a:pt x="599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0" name="Google Shape;5910;p43"/>
            <p:cNvSpPr/>
            <p:nvPr/>
          </p:nvSpPr>
          <p:spPr>
            <a:xfrm>
              <a:off x="6325750" y="3200775"/>
              <a:ext cx="139150" cy="139150"/>
            </a:xfrm>
            <a:custGeom>
              <a:avLst/>
              <a:gdLst/>
              <a:ahLst/>
              <a:cxnLst/>
              <a:rect l="l" t="t" r="r" b="b"/>
              <a:pathLst>
                <a:path w="5566" h="5566" extrusionOk="0">
                  <a:moveTo>
                    <a:pt x="2783" y="61"/>
                  </a:moveTo>
                  <a:lnTo>
                    <a:pt x="3052" y="91"/>
                  </a:lnTo>
                  <a:lnTo>
                    <a:pt x="3321" y="121"/>
                  </a:lnTo>
                  <a:lnTo>
                    <a:pt x="3591" y="180"/>
                  </a:lnTo>
                  <a:lnTo>
                    <a:pt x="3830" y="270"/>
                  </a:lnTo>
                  <a:lnTo>
                    <a:pt x="4069" y="390"/>
                  </a:lnTo>
                  <a:lnTo>
                    <a:pt x="4309" y="539"/>
                  </a:lnTo>
                  <a:lnTo>
                    <a:pt x="4518" y="689"/>
                  </a:lnTo>
                  <a:lnTo>
                    <a:pt x="4697" y="869"/>
                  </a:lnTo>
                  <a:lnTo>
                    <a:pt x="4877" y="1048"/>
                  </a:lnTo>
                  <a:lnTo>
                    <a:pt x="5027" y="1257"/>
                  </a:lnTo>
                  <a:lnTo>
                    <a:pt x="5176" y="1497"/>
                  </a:lnTo>
                  <a:lnTo>
                    <a:pt x="5296" y="1736"/>
                  </a:lnTo>
                  <a:lnTo>
                    <a:pt x="5386" y="1975"/>
                  </a:lnTo>
                  <a:lnTo>
                    <a:pt x="5445" y="2245"/>
                  </a:lnTo>
                  <a:lnTo>
                    <a:pt x="5475" y="2514"/>
                  </a:lnTo>
                  <a:lnTo>
                    <a:pt x="5505" y="2783"/>
                  </a:lnTo>
                  <a:lnTo>
                    <a:pt x="5475" y="3053"/>
                  </a:lnTo>
                  <a:lnTo>
                    <a:pt x="5445" y="3322"/>
                  </a:lnTo>
                  <a:lnTo>
                    <a:pt x="5386" y="3591"/>
                  </a:lnTo>
                  <a:lnTo>
                    <a:pt x="5296" y="3830"/>
                  </a:lnTo>
                  <a:lnTo>
                    <a:pt x="5176" y="4070"/>
                  </a:lnTo>
                  <a:lnTo>
                    <a:pt x="5027" y="4309"/>
                  </a:lnTo>
                  <a:lnTo>
                    <a:pt x="4877" y="4519"/>
                  </a:lnTo>
                  <a:lnTo>
                    <a:pt x="4697" y="4698"/>
                  </a:lnTo>
                  <a:lnTo>
                    <a:pt x="4518" y="4878"/>
                  </a:lnTo>
                  <a:lnTo>
                    <a:pt x="4309" y="5027"/>
                  </a:lnTo>
                  <a:lnTo>
                    <a:pt x="4069" y="5177"/>
                  </a:lnTo>
                  <a:lnTo>
                    <a:pt x="3830" y="5296"/>
                  </a:lnTo>
                  <a:lnTo>
                    <a:pt x="3591" y="5386"/>
                  </a:lnTo>
                  <a:lnTo>
                    <a:pt x="3321" y="5446"/>
                  </a:lnTo>
                  <a:lnTo>
                    <a:pt x="3052" y="5476"/>
                  </a:lnTo>
                  <a:lnTo>
                    <a:pt x="2783" y="5506"/>
                  </a:lnTo>
                  <a:lnTo>
                    <a:pt x="2513" y="5476"/>
                  </a:lnTo>
                  <a:lnTo>
                    <a:pt x="2214" y="5446"/>
                  </a:lnTo>
                  <a:lnTo>
                    <a:pt x="1975" y="5386"/>
                  </a:lnTo>
                  <a:lnTo>
                    <a:pt x="1706" y="5296"/>
                  </a:lnTo>
                  <a:lnTo>
                    <a:pt x="1466" y="5177"/>
                  </a:lnTo>
                  <a:lnTo>
                    <a:pt x="1257" y="5027"/>
                  </a:lnTo>
                  <a:lnTo>
                    <a:pt x="1047" y="4878"/>
                  </a:lnTo>
                  <a:lnTo>
                    <a:pt x="868" y="4698"/>
                  </a:lnTo>
                  <a:lnTo>
                    <a:pt x="688" y="4519"/>
                  </a:lnTo>
                  <a:lnTo>
                    <a:pt x="509" y="4309"/>
                  </a:lnTo>
                  <a:lnTo>
                    <a:pt x="389" y="4070"/>
                  </a:lnTo>
                  <a:lnTo>
                    <a:pt x="270" y="3830"/>
                  </a:lnTo>
                  <a:lnTo>
                    <a:pt x="180" y="3591"/>
                  </a:lnTo>
                  <a:lnTo>
                    <a:pt x="120" y="3322"/>
                  </a:lnTo>
                  <a:lnTo>
                    <a:pt x="60" y="3053"/>
                  </a:lnTo>
                  <a:lnTo>
                    <a:pt x="60" y="2783"/>
                  </a:lnTo>
                  <a:lnTo>
                    <a:pt x="60" y="2514"/>
                  </a:lnTo>
                  <a:lnTo>
                    <a:pt x="120" y="2245"/>
                  </a:lnTo>
                  <a:lnTo>
                    <a:pt x="180" y="1975"/>
                  </a:lnTo>
                  <a:lnTo>
                    <a:pt x="270" y="1736"/>
                  </a:lnTo>
                  <a:lnTo>
                    <a:pt x="389" y="1497"/>
                  </a:lnTo>
                  <a:lnTo>
                    <a:pt x="509" y="1257"/>
                  </a:lnTo>
                  <a:lnTo>
                    <a:pt x="688" y="1048"/>
                  </a:lnTo>
                  <a:lnTo>
                    <a:pt x="868" y="869"/>
                  </a:lnTo>
                  <a:lnTo>
                    <a:pt x="1047" y="689"/>
                  </a:lnTo>
                  <a:lnTo>
                    <a:pt x="1257" y="539"/>
                  </a:lnTo>
                  <a:lnTo>
                    <a:pt x="1466" y="390"/>
                  </a:lnTo>
                  <a:lnTo>
                    <a:pt x="1706" y="270"/>
                  </a:lnTo>
                  <a:lnTo>
                    <a:pt x="1975" y="180"/>
                  </a:lnTo>
                  <a:lnTo>
                    <a:pt x="2214" y="121"/>
                  </a:lnTo>
                  <a:lnTo>
                    <a:pt x="2513" y="91"/>
                  </a:lnTo>
                  <a:lnTo>
                    <a:pt x="2783" y="61"/>
                  </a:lnTo>
                  <a:close/>
                  <a:moveTo>
                    <a:pt x="2783" y="1"/>
                  </a:moveTo>
                  <a:lnTo>
                    <a:pt x="2484" y="31"/>
                  </a:lnTo>
                  <a:lnTo>
                    <a:pt x="2214" y="61"/>
                  </a:lnTo>
                  <a:lnTo>
                    <a:pt x="1945" y="121"/>
                  </a:lnTo>
                  <a:lnTo>
                    <a:pt x="1706" y="210"/>
                  </a:lnTo>
                  <a:lnTo>
                    <a:pt x="1466" y="330"/>
                  </a:lnTo>
                  <a:lnTo>
                    <a:pt x="1227" y="480"/>
                  </a:lnTo>
                  <a:lnTo>
                    <a:pt x="1018" y="629"/>
                  </a:lnTo>
                  <a:lnTo>
                    <a:pt x="808" y="809"/>
                  </a:lnTo>
                  <a:lnTo>
                    <a:pt x="629" y="1018"/>
                  </a:lnTo>
                  <a:lnTo>
                    <a:pt x="479" y="1228"/>
                  </a:lnTo>
                  <a:lnTo>
                    <a:pt x="329" y="1467"/>
                  </a:lnTo>
                  <a:lnTo>
                    <a:pt x="210" y="1706"/>
                  </a:lnTo>
                  <a:lnTo>
                    <a:pt x="120" y="1946"/>
                  </a:lnTo>
                  <a:lnTo>
                    <a:pt x="60" y="2215"/>
                  </a:lnTo>
                  <a:lnTo>
                    <a:pt x="0" y="2514"/>
                  </a:lnTo>
                  <a:lnTo>
                    <a:pt x="0" y="2783"/>
                  </a:lnTo>
                  <a:lnTo>
                    <a:pt x="0" y="3082"/>
                  </a:lnTo>
                  <a:lnTo>
                    <a:pt x="60" y="3352"/>
                  </a:lnTo>
                  <a:lnTo>
                    <a:pt x="120" y="3621"/>
                  </a:lnTo>
                  <a:lnTo>
                    <a:pt x="210" y="3860"/>
                  </a:lnTo>
                  <a:lnTo>
                    <a:pt x="329" y="4100"/>
                  </a:lnTo>
                  <a:lnTo>
                    <a:pt x="479" y="4339"/>
                  </a:lnTo>
                  <a:lnTo>
                    <a:pt x="629" y="4548"/>
                  </a:lnTo>
                  <a:lnTo>
                    <a:pt x="808" y="4758"/>
                  </a:lnTo>
                  <a:lnTo>
                    <a:pt x="1018" y="4937"/>
                  </a:lnTo>
                  <a:lnTo>
                    <a:pt x="1227" y="5087"/>
                  </a:lnTo>
                  <a:lnTo>
                    <a:pt x="1466" y="5237"/>
                  </a:lnTo>
                  <a:lnTo>
                    <a:pt x="1706" y="5356"/>
                  </a:lnTo>
                  <a:lnTo>
                    <a:pt x="1945" y="5446"/>
                  </a:lnTo>
                  <a:lnTo>
                    <a:pt x="2214" y="5506"/>
                  </a:lnTo>
                  <a:lnTo>
                    <a:pt x="2484" y="5536"/>
                  </a:lnTo>
                  <a:lnTo>
                    <a:pt x="2783" y="5566"/>
                  </a:lnTo>
                  <a:lnTo>
                    <a:pt x="3052" y="5536"/>
                  </a:lnTo>
                  <a:lnTo>
                    <a:pt x="3351" y="5506"/>
                  </a:lnTo>
                  <a:lnTo>
                    <a:pt x="3591" y="5446"/>
                  </a:lnTo>
                  <a:lnTo>
                    <a:pt x="3860" y="5356"/>
                  </a:lnTo>
                  <a:lnTo>
                    <a:pt x="4099" y="5237"/>
                  </a:lnTo>
                  <a:lnTo>
                    <a:pt x="4338" y="5087"/>
                  </a:lnTo>
                  <a:lnTo>
                    <a:pt x="4548" y="4937"/>
                  </a:lnTo>
                  <a:lnTo>
                    <a:pt x="4727" y="4758"/>
                  </a:lnTo>
                  <a:lnTo>
                    <a:pt x="4907" y="4548"/>
                  </a:lnTo>
                  <a:lnTo>
                    <a:pt x="5086" y="4339"/>
                  </a:lnTo>
                  <a:lnTo>
                    <a:pt x="5206" y="4100"/>
                  </a:lnTo>
                  <a:lnTo>
                    <a:pt x="5326" y="3860"/>
                  </a:lnTo>
                  <a:lnTo>
                    <a:pt x="5445" y="3621"/>
                  </a:lnTo>
                  <a:lnTo>
                    <a:pt x="5505" y="3352"/>
                  </a:lnTo>
                  <a:lnTo>
                    <a:pt x="5535" y="3082"/>
                  </a:lnTo>
                  <a:lnTo>
                    <a:pt x="5565" y="2783"/>
                  </a:lnTo>
                  <a:lnTo>
                    <a:pt x="5535" y="2514"/>
                  </a:lnTo>
                  <a:lnTo>
                    <a:pt x="5505" y="2215"/>
                  </a:lnTo>
                  <a:lnTo>
                    <a:pt x="5445" y="1946"/>
                  </a:lnTo>
                  <a:lnTo>
                    <a:pt x="5326" y="1706"/>
                  </a:lnTo>
                  <a:lnTo>
                    <a:pt x="5206" y="1467"/>
                  </a:lnTo>
                  <a:lnTo>
                    <a:pt x="5086" y="1228"/>
                  </a:lnTo>
                  <a:lnTo>
                    <a:pt x="4907" y="1018"/>
                  </a:lnTo>
                  <a:lnTo>
                    <a:pt x="4727" y="809"/>
                  </a:lnTo>
                  <a:lnTo>
                    <a:pt x="4548" y="629"/>
                  </a:lnTo>
                  <a:lnTo>
                    <a:pt x="4338" y="480"/>
                  </a:lnTo>
                  <a:lnTo>
                    <a:pt x="4099" y="330"/>
                  </a:lnTo>
                  <a:lnTo>
                    <a:pt x="3860" y="210"/>
                  </a:lnTo>
                  <a:lnTo>
                    <a:pt x="3591" y="121"/>
                  </a:lnTo>
                  <a:lnTo>
                    <a:pt x="3351" y="61"/>
                  </a:lnTo>
                  <a:lnTo>
                    <a:pt x="3052" y="31"/>
                  </a:lnTo>
                  <a:lnTo>
                    <a:pt x="2783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1" name="Google Shape;5911;p43"/>
            <p:cNvSpPr/>
            <p:nvPr/>
          </p:nvSpPr>
          <p:spPr>
            <a:xfrm>
              <a:off x="6514225" y="3200775"/>
              <a:ext cx="139150" cy="139150"/>
            </a:xfrm>
            <a:custGeom>
              <a:avLst/>
              <a:gdLst/>
              <a:ahLst/>
              <a:cxnLst/>
              <a:rect l="l" t="t" r="r" b="b"/>
              <a:pathLst>
                <a:path w="5566" h="5566" extrusionOk="0">
                  <a:moveTo>
                    <a:pt x="2783" y="61"/>
                  </a:moveTo>
                  <a:lnTo>
                    <a:pt x="3052" y="91"/>
                  </a:lnTo>
                  <a:lnTo>
                    <a:pt x="3322" y="121"/>
                  </a:lnTo>
                  <a:lnTo>
                    <a:pt x="3591" y="180"/>
                  </a:lnTo>
                  <a:lnTo>
                    <a:pt x="3830" y="270"/>
                  </a:lnTo>
                  <a:lnTo>
                    <a:pt x="4070" y="390"/>
                  </a:lnTo>
                  <a:lnTo>
                    <a:pt x="4309" y="539"/>
                  </a:lnTo>
                  <a:lnTo>
                    <a:pt x="4518" y="689"/>
                  </a:lnTo>
                  <a:lnTo>
                    <a:pt x="4698" y="869"/>
                  </a:lnTo>
                  <a:lnTo>
                    <a:pt x="4877" y="1048"/>
                  </a:lnTo>
                  <a:lnTo>
                    <a:pt x="5027" y="1257"/>
                  </a:lnTo>
                  <a:lnTo>
                    <a:pt x="5177" y="1497"/>
                  </a:lnTo>
                  <a:lnTo>
                    <a:pt x="5296" y="1736"/>
                  </a:lnTo>
                  <a:lnTo>
                    <a:pt x="5386" y="1975"/>
                  </a:lnTo>
                  <a:lnTo>
                    <a:pt x="5446" y="2245"/>
                  </a:lnTo>
                  <a:lnTo>
                    <a:pt x="5476" y="2514"/>
                  </a:lnTo>
                  <a:lnTo>
                    <a:pt x="5506" y="2783"/>
                  </a:lnTo>
                  <a:lnTo>
                    <a:pt x="5476" y="3053"/>
                  </a:lnTo>
                  <a:lnTo>
                    <a:pt x="5446" y="3322"/>
                  </a:lnTo>
                  <a:lnTo>
                    <a:pt x="5386" y="3591"/>
                  </a:lnTo>
                  <a:lnTo>
                    <a:pt x="5296" y="3830"/>
                  </a:lnTo>
                  <a:lnTo>
                    <a:pt x="5177" y="4070"/>
                  </a:lnTo>
                  <a:lnTo>
                    <a:pt x="5027" y="4309"/>
                  </a:lnTo>
                  <a:lnTo>
                    <a:pt x="4877" y="4519"/>
                  </a:lnTo>
                  <a:lnTo>
                    <a:pt x="4698" y="4698"/>
                  </a:lnTo>
                  <a:lnTo>
                    <a:pt x="4518" y="4878"/>
                  </a:lnTo>
                  <a:lnTo>
                    <a:pt x="4309" y="5027"/>
                  </a:lnTo>
                  <a:lnTo>
                    <a:pt x="4070" y="5177"/>
                  </a:lnTo>
                  <a:lnTo>
                    <a:pt x="3830" y="5296"/>
                  </a:lnTo>
                  <a:lnTo>
                    <a:pt x="3591" y="5386"/>
                  </a:lnTo>
                  <a:lnTo>
                    <a:pt x="3322" y="5446"/>
                  </a:lnTo>
                  <a:lnTo>
                    <a:pt x="3052" y="5476"/>
                  </a:lnTo>
                  <a:lnTo>
                    <a:pt x="2783" y="5506"/>
                  </a:lnTo>
                  <a:lnTo>
                    <a:pt x="2514" y="5476"/>
                  </a:lnTo>
                  <a:lnTo>
                    <a:pt x="2245" y="5446"/>
                  </a:lnTo>
                  <a:lnTo>
                    <a:pt x="1975" y="5386"/>
                  </a:lnTo>
                  <a:lnTo>
                    <a:pt x="1736" y="5296"/>
                  </a:lnTo>
                  <a:lnTo>
                    <a:pt x="1497" y="5177"/>
                  </a:lnTo>
                  <a:lnTo>
                    <a:pt x="1257" y="5027"/>
                  </a:lnTo>
                  <a:lnTo>
                    <a:pt x="1048" y="4878"/>
                  </a:lnTo>
                  <a:lnTo>
                    <a:pt x="868" y="4698"/>
                  </a:lnTo>
                  <a:lnTo>
                    <a:pt x="689" y="4519"/>
                  </a:lnTo>
                  <a:lnTo>
                    <a:pt x="539" y="4309"/>
                  </a:lnTo>
                  <a:lnTo>
                    <a:pt x="390" y="4070"/>
                  </a:lnTo>
                  <a:lnTo>
                    <a:pt x="270" y="3830"/>
                  </a:lnTo>
                  <a:lnTo>
                    <a:pt x="180" y="3591"/>
                  </a:lnTo>
                  <a:lnTo>
                    <a:pt x="120" y="3322"/>
                  </a:lnTo>
                  <a:lnTo>
                    <a:pt x="61" y="3053"/>
                  </a:lnTo>
                  <a:lnTo>
                    <a:pt x="61" y="2783"/>
                  </a:lnTo>
                  <a:lnTo>
                    <a:pt x="61" y="2514"/>
                  </a:lnTo>
                  <a:lnTo>
                    <a:pt x="120" y="2245"/>
                  </a:lnTo>
                  <a:lnTo>
                    <a:pt x="180" y="1975"/>
                  </a:lnTo>
                  <a:lnTo>
                    <a:pt x="270" y="1736"/>
                  </a:lnTo>
                  <a:lnTo>
                    <a:pt x="390" y="1497"/>
                  </a:lnTo>
                  <a:lnTo>
                    <a:pt x="539" y="1257"/>
                  </a:lnTo>
                  <a:lnTo>
                    <a:pt x="689" y="1048"/>
                  </a:lnTo>
                  <a:lnTo>
                    <a:pt x="868" y="869"/>
                  </a:lnTo>
                  <a:lnTo>
                    <a:pt x="1048" y="689"/>
                  </a:lnTo>
                  <a:lnTo>
                    <a:pt x="1257" y="539"/>
                  </a:lnTo>
                  <a:lnTo>
                    <a:pt x="1497" y="390"/>
                  </a:lnTo>
                  <a:lnTo>
                    <a:pt x="1736" y="270"/>
                  </a:lnTo>
                  <a:lnTo>
                    <a:pt x="1975" y="180"/>
                  </a:lnTo>
                  <a:lnTo>
                    <a:pt x="2245" y="121"/>
                  </a:lnTo>
                  <a:lnTo>
                    <a:pt x="2514" y="91"/>
                  </a:lnTo>
                  <a:lnTo>
                    <a:pt x="2783" y="61"/>
                  </a:lnTo>
                  <a:close/>
                  <a:moveTo>
                    <a:pt x="2783" y="1"/>
                  </a:moveTo>
                  <a:lnTo>
                    <a:pt x="2484" y="31"/>
                  </a:lnTo>
                  <a:lnTo>
                    <a:pt x="2215" y="61"/>
                  </a:lnTo>
                  <a:lnTo>
                    <a:pt x="1945" y="121"/>
                  </a:lnTo>
                  <a:lnTo>
                    <a:pt x="1706" y="210"/>
                  </a:lnTo>
                  <a:lnTo>
                    <a:pt x="1467" y="330"/>
                  </a:lnTo>
                  <a:lnTo>
                    <a:pt x="1227" y="480"/>
                  </a:lnTo>
                  <a:lnTo>
                    <a:pt x="1018" y="629"/>
                  </a:lnTo>
                  <a:lnTo>
                    <a:pt x="809" y="809"/>
                  </a:lnTo>
                  <a:lnTo>
                    <a:pt x="629" y="1018"/>
                  </a:lnTo>
                  <a:lnTo>
                    <a:pt x="479" y="1228"/>
                  </a:lnTo>
                  <a:lnTo>
                    <a:pt x="330" y="1467"/>
                  </a:lnTo>
                  <a:lnTo>
                    <a:pt x="210" y="1706"/>
                  </a:lnTo>
                  <a:lnTo>
                    <a:pt x="120" y="1946"/>
                  </a:lnTo>
                  <a:lnTo>
                    <a:pt x="61" y="2215"/>
                  </a:lnTo>
                  <a:lnTo>
                    <a:pt x="31" y="2514"/>
                  </a:lnTo>
                  <a:lnTo>
                    <a:pt x="1" y="2783"/>
                  </a:lnTo>
                  <a:lnTo>
                    <a:pt x="31" y="3082"/>
                  </a:lnTo>
                  <a:lnTo>
                    <a:pt x="61" y="3352"/>
                  </a:lnTo>
                  <a:lnTo>
                    <a:pt x="120" y="3621"/>
                  </a:lnTo>
                  <a:lnTo>
                    <a:pt x="210" y="3860"/>
                  </a:lnTo>
                  <a:lnTo>
                    <a:pt x="330" y="4100"/>
                  </a:lnTo>
                  <a:lnTo>
                    <a:pt x="479" y="4339"/>
                  </a:lnTo>
                  <a:lnTo>
                    <a:pt x="629" y="4548"/>
                  </a:lnTo>
                  <a:lnTo>
                    <a:pt x="809" y="4758"/>
                  </a:lnTo>
                  <a:lnTo>
                    <a:pt x="1018" y="4937"/>
                  </a:lnTo>
                  <a:lnTo>
                    <a:pt x="1227" y="5087"/>
                  </a:lnTo>
                  <a:lnTo>
                    <a:pt x="1467" y="5237"/>
                  </a:lnTo>
                  <a:lnTo>
                    <a:pt x="1706" y="5356"/>
                  </a:lnTo>
                  <a:lnTo>
                    <a:pt x="1945" y="5446"/>
                  </a:lnTo>
                  <a:lnTo>
                    <a:pt x="2215" y="5506"/>
                  </a:lnTo>
                  <a:lnTo>
                    <a:pt x="2484" y="5536"/>
                  </a:lnTo>
                  <a:lnTo>
                    <a:pt x="2783" y="5566"/>
                  </a:lnTo>
                  <a:lnTo>
                    <a:pt x="3052" y="5536"/>
                  </a:lnTo>
                  <a:lnTo>
                    <a:pt x="3352" y="5506"/>
                  </a:lnTo>
                  <a:lnTo>
                    <a:pt x="3621" y="5446"/>
                  </a:lnTo>
                  <a:lnTo>
                    <a:pt x="3860" y="5356"/>
                  </a:lnTo>
                  <a:lnTo>
                    <a:pt x="4100" y="5237"/>
                  </a:lnTo>
                  <a:lnTo>
                    <a:pt x="4339" y="5087"/>
                  </a:lnTo>
                  <a:lnTo>
                    <a:pt x="4548" y="4937"/>
                  </a:lnTo>
                  <a:lnTo>
                    <a:pt x="4758" y="4758"/>
                  </a:lnTo>
                  <a:lnTo>
                    <a:pt x="4937" y="4548"/>
                  </a:lnTo>
                  <a:lnTo>
                    <a:pt x="5087" y="4339"/>
                  </a:lnTo>
                  <a:lnTo>
                    <a:pt x="5236" y="4100"/>
                  </a:lnTo>
                  <a:lnTo>
                    <a:pt x="5356" y="3860"/>
                  </a:lnTo>
                  <a:lnTo>
                    <a:pt x="5446" y="3621"/>
                  </a:lnTo>
                  <a:lnTo>
                    <a:pt x="5506" y="3352"/>
                  </a:lnTo>
                  <a:lnTo>
                    <a:pt x="5536" y="3082"/>
                  </a:lnTo>
                  <a:lnTo>
                    <a:pt x="5566" y="2783"/>
                  </a:lnTo>
                  <a:lnTo>
                    <a:pt x="5536" y="2514"/>
                  </a:lnTo>
                  <a:lnTo>
                    <a:pt x="5506" y="2215"/>
                  </a:lnTo>
                  <a:lnTo>
                    <a:pt x="5446" y="1946"/>
                  </a:lnTo>
                  <a:lnTo>
                    <a:pt x="5356" y="1706"/>
                  </a:lnTo>
                  <a:lnTo>
                    <a:pt x="5236" y="1467"/>
                  </a:lnTo>
                  <a:lnTo>
                    <a:pt x="5087" y="1228"/>
                  </a:lnTo>
                  <a:lnTo>
                    <a:pt x="4937" y="1018"/>
                  </a:lnTo>
                  <a:lnTo>
                    <a:pt x="4758" y="809"/>
                  </a:lnTo>
                  <a:lnTo>
                    <a:pt x="4548" y="629"/>
                  </a:lnTo>
                  <a:lnTo>
                    <a:pt x="4339" y="480"/>
                  </a:lnTo>
                  <a:lnTo>
                    <a:pt x="4100" y="330"/>
                  </a:lnTo>
                  <a:lnTo>
                    <a:pt x="3860" y="210"/>
                  </a:lnTo>
                  <a:lnTo>
                    <a:pt x="3621" y="121"/>
                  </a:lnTo>
                  <a:lnTo>
                    <a:pt x="3352" y="61"/>
                  </a:lnTo>
                  <a:lnTo>
                    <a:pt x="3052" y="31"/>
                  </a:lnTo>
                  <a:lnTo>
                    <a:pt x="2783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2" name="Google Shape;5912;p43"/>
            <p:cNvSpPr/>
            <p:nvPr/>
          </p:nvSpPr>
          <p:spPr>
            <a:xfrm>
              <a:off x="6463375" y="3258375"/>
              <a:ext cx="52375" cy="11250"/>
            </a:xfrm>
            <a:custGeom>
              <a:avLst/>
              <a:gdLst/>
              <a:ahLst/>
              <a:cxnLst/>
              <a:rect l="l" t="t" r="r" b="b"/>
              <a:pathLst>
                <a:path w="2095" h="450" extrusionOk="0">
                  <a:moveTo>
                    <a:pt x="898" y="1"/>
                  </a:moveTo>
                  <a:lnTo>
                    <a:pt x="658" y="31"/>
                  </a:lnTo>
                  <a:lnTo>
                    <a:pt x="449" y="60"/>
                  </a:lnTo>
                  <a:lnTo>
                    <a:pt x="210" y="120"/>
                  </a:lnTo>
                  <a:lnTo>
                    <a:pt x="0" y="210"/>
                  </a:lnTo>
                  <a:lnTo>
                    <a:pt x="30" y="270"/>
                  </a:lnTo>
                  <a:lnTo>
                    <a:pt x="240" y="180"/>
                  </a:lnTo>
                  <a:lnTo>
                    <a:pt x="449" y="120"/>
                  </a:lnTo>
                  <a:lnTo>
                    <a:pt x="658" y="90"/>
                  </a:lnTo>
                  <a:lnTo>
                    <a:pt x="898" y="60"/>
                  </a:lnTo>
                  <a:lnTo>
                    <a:pt x="1197" y="90"/>
                  </a:lnTo>
                  <a:lnTo>
                    <a:pt x="1526" y="180"/>
                  </a:lnTo>
                  <a:lnTo>
                    <a:pt x="1795" y="300"/>
                  </a:lnTo>
                  <a:lnTo>
                    <a:pt x="2065" y="449"/>
                  </a:lnTo>
                  <a:lnTo>
                    <a:pt x="2095" y="419"/>
                  </a:lnTo>
                  <a:lnTo>
                    <a:pt x="1825" y="240"/>
                  </a:lnTo>
                  <a:lnTo>
                    <a:pt x="1526" y="120"/>
                  </a:lnTo>
                  <a:lnTo>
                    <a:pt x="1227" y="31"/>
                  </a:lnTo>
                  <a:lnTo>
                    <a:pt x="898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3" name="Google Shape;5913;p43"/>
            <p:cNvSpPr/>
            <p:nvPr/>
          </p:nvSpPr>
          <p:spPr>
            <a:xfrm>
              <a:off x="5755050" y="3693675"/>
              <a:ext cx="236375" cy="141400"/>
            </a:xfrm>
            <a:custGeom>
              <a:avLst/>
              <a:gdLst/>
              <a:ahLst/>
              <a:cxnLst/>
              <a:rect l="l" t="t" r="r" b="b"/>
              <a:pathLst>
                <a:path w="9455" h="5656" extrusionOk="0">
                  <a:moveTo>
                    <a:pt x="6583" y="1"/>
                  </a:moveTo>
                  <a:lnTo>
                    <a:pt x="6224" y="31"/>
                  </a:lnTo>
                  <a:lnTo>
                    <a:pt x="5865" y="91"/>
                  </a:lnTo>
                  <a:lnTo>
                    <a:pt x="5206" y="210"/>
                  </a:lnTo>
                  <a:lnTo>
                    <a:pt x="4548" y="360"/>
                  </a:lnTo>
                  <a:lnTo>
                    <a:pt x="3890" y="510"/>
                  </a:lnTo>
                  <a:lnTo>
                    <a:pt x="3232" y="599"/>
                  </a:lnTo>
                  <a:lnTo>
                    <a:pt x="2903" y="629"/>
                  </a:lnTo>
                  <a:lnTo>
                    <a:pt x="2544" y="629"/>
                  </a:lnTo>
                  <a:lnTo>
                    <a:pt x="2394" y="659"/>
                  </a:lnTo>
                  <a:lnTo>
                    <a:pt x="2185" y="689"/>
                  </a:lnTo>
                  <a:lnTo>
                    <a:pt x="1975" y="779"/>
                  </a:lnTo>
                  <a:lnTo>
                    <a:pt x="1766" y="898"/>
                  </a:lnTo>
                  <a:lnTo>
                    <a:pt x="1287" y="1198"/>
                  </a:lnTo>
                  <a:lnTo>
                    <a:pt x="838" y="1557"/>
                  </a:lnTo>
                  <a:lnTo>
                    <a:pt x="629" y="1766"/>
                  </a:lnTo>
                  <a:lnTo>
                    <a:pt x="419" y="1975"/>
                  </a:lnTo>
                  <a:lnTo>
                    <a:pt x="270" y="2185"/>
                  </a:lnTo>
                  <a:lnTo>
                    <a:pt x="150" y="2364"/>
                  </a:lnTo>
                  <a:lnTo>
                    <a:pt x="60" y="2574"/>
                  </a:lnTo>
                  <a:lnTo>
                    <a:pt x="1" y="2753"/>
                  </a:lnTo>
                  <a:lnTo>
                    <a:pt x="1" y="2903"/>
                  </a:lnTo>
                  <a:lnTo>
                    <a:pt x="90" y="3053"/>
                  </a:lnTo>
                  <a:lnTo>
                    <a:pt x="180" y="3142"/>
                  </a:lnTo>
                  <a:lnTo>
                    <a:pt x="390" y="3292"/>
                  </a:lnTo>
                  <a:lnTo>
                    <a:pt x="1078" y="3651"/>
                  </a:lnTo>
                  <a:lnTo>
                    <a:pt x="2035" y="4100"/>
                  </a:lnTo>
                  <a:lnTo>
                    <a:pt x="3112" y="4548"/>
                  </a:lnTo>
                  <a:lnTo>
                    <a:pt x="4249" y="4997"/>
                  </a:lnTo>
                  <a:lnTo>
                    <a:pt x="5296" y="5356"/>
                  </a:lnTo>
                  <a:lnTo>
                    <a:pt x="5745" y="5506"/>
                  </a:lnTo>
                  <a:lnTo>
                    <a:pt x="6164" y="5596"/>
                  </a:lnTo>
                  <a:lnTo>
                    <a:pt x="6493" y="5655"/>
                  </a:lnTo>
                  <a:lnTo>
                    <a:pt x="6732" y="5655"/>
                  </a:lnTo>
                  <a:lnTo>
                    <a:pt x="6972" y="5626"/>
                  </a:lnTo>
                  <a:lnTo>
                    <a:pt x="7211" y="5566"/>
                  </a:lnTo>
                  <a:lnTo>
                    <a:pt x="7660" y="5416"/>
                  </a:lnTo>
                  <a:lnTo>
                    <a:pt x="7869" y="5326"/>
                  </a:lnTo>
                  <a:lnTo>
                    <a:pt x="8079" y="5207"/>
                  </a:lnTo>
                  <a:lnTo>
                    <a:pt x="8288" y="5057"/>
                  </a:lnTo>
                  <a:lnTo>
                    <a:pt x="8468" y="4907"/>
                  </a:lnTo>
                  <a:lnTo>
                    <a:pt x="8647" y="4758"/>
                  </a:lnTo>
                  <a:lnTo>
                    <a:pt x="8797" y="4578"/>
                  </a:lnTo>
                  <a:lnTo>
                    <a:pt x="8946" y="4369"/>
                  </a:lnTo>
                  <a:lnTo>
                    <a:pt x="9066" y="4160"/>
                  </a:lnTo>
                  <a:lnTo>
                    <a:pt x="9156" y="3950"/>
                  </a:lnTo>
                  <a:lnTo>
                    <a:pt x="9245" y="3741"/>
                  </a:lnTo>
                  <a:lnTo>
                    <a:pt x="9305" y="3501"/>
                  </a:lnTo>
                  <a:lnTo>
                    <a:pt x="9335" y="3232"/>
                  </a:lnTo>
                  <a:lnTo>
                    <a:pt x="9425" y="2514"/>
                  </a:lnTo>
                  <a:lnTo>
                    <a:pt x="9455" y="2065"/>
                  </a:lnTo>
                  <a:lnTo>
                    <a:pt x="9455" y="1826"/>
                  </a:lnTo>
                  <a:lnTo>
                    <a:pt x="9455" y="1616"/>
                  </a:lnTo>
                  <a:lnTo>
                    <a:pt x="9395" y="1407"/>
                  </a:lnTo>
                  <a:lnTo>
                    <a:pt x="9335" y="1168"/>
                  </a:lnTo>
                  <a:lnTo>
                    <a:pt x="9245" y="958"/>
                  </a:lnTo>
                  <a:lnTo>
                    <a:pt x="9096" y="779"/>
                  </a:lnTo>
                  <a:lnTo>
                    <a:pt x="8916" y="599"/>
                  </a:lnTo>
                  <a:lnTo>
                    <a:pt x="8707" y="450"/>
                  </a:lnTo>
                  <a:lnTo>
                    <a:pt x="8438" y="300"/>
                  </a:lnTo>
                  <a:lnTo>
                    <a:pt x="8109" y="180"/>
                  </a:lnTo>
                  <a:lnTo>
                    <a:pt x="7690" y="91"/>
                  </a:lnTo>
                  <a:lnTo>
                    <a:pt x="7301" y="31"/>
                  </a:lnTo>
                  <a:lnTo>
                    <a:pt x="6942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4" name="Google Shape;5914;p43"/>
            <p:cNvSpPr/>
            <p:nvPr/>
          </p:nvSpPr>
          <p:spPr>
            <a:xfrm>
              <a:off x="5668300" y="3645075"/>
              <a:ext cx="124175" cy="128675"/>
            </a:xfrm>
            <a:custGeom>
              <a:avLst/>
              <a:gdLst/>
              <a:ahLst/>
              <a:cxnLst/>
              <a:rect l="l" t="t" r="r" b="b"/>
              <a:pathLst>
                <a:path w="4967" h="5147" extrusionOk="0">
                  <a:moveTo>
                    <a:pt x="0" y="0"/>
                  </a:moveTo>
                  <a:lnTo>
                    <a:pt x="1017" y="3501"/>
                  </a:lnTo>
                  <a:lnTo>
                    <a:pt x="3560" y="4997"/>
                  </a:lnTo>
                  <a:lnTo>
                    <a:pt x="3830" y="5086"/>
                  </a:lnTo>
                  <a:lnTo>
                    <a:pt x="4069" y="5146"/>
                  </a:lnTo>
                  <a:lnTo>
                    <a:pt x="4458" y="5146"/>
                  </a:lnTo>
                  <a:lnTo>
                    <a:pt x="4608" y="5086"/>
                  </a:lnTo>
                  <a:lnTo>
                    <a:pt x="4727" y="4997"/>
                  </a:lnTo>
                  <a:lnTo>
                    <a:pt x="4787" y="4907"/>
                  </a:lnTo>
                  <a:lnTo>
                    <a:pt x="4877" y="4817"/>
                  </a:lnTo>
                  <a:lnTo>
                    <a:pt x="4937" y="4578"/>
                  </a:lnTo>
                  <a:lnTo>
                    <a:pt x="4967" y="4338"/>
                  </a:lnTo>
                  <a:lnTo>
                    <a:pt x="4937" y="4129"/>
                  </a:lnTo>
                  <a:lnTo>
                    <a:pt x="1765" y="2483"/>
                  </a:lnTo>
                  <a:lnTo>
                    <a:pt x="1586" y="1915"/>
                  </a:lnTo>
                  <a:lnTo>
                    <a:pt x="1197" y="688"/>
                  </a:lnTo>
                  <a:lnTo>
                    <a:pt x="1137" y="539"/>
                  </a:lnTo>
                  <a:lnTo>
                    <a:pt x="1047" y="419"/>
                  </a:lnTo>
                  <a:lnTo>
                    <a:pt x="987" y="299"/>
                  </a:lnTo>
                  <a:lnTo>
                    <a:pt x="898" y="210"/>
                  </a:lnTo>
                  <a:lnTo>
                    <a:pt x="688" y="90"/>
                  </a:lnTo>
                  <a:lnTo>
                    <a:pt x="479" y="30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5" name="Google Shape;5915;p43"/>
            <p:cNvSpPr/>
            <p:nvPr/>
          </p:nvSpPr>
          <p:spPr>
            <a:xfrm>
              <a:off x="5659325" y="3721350"/>
              <a:ext cx="137650" cy="67350"/>
            </a:xfrm>
            <a:custGeom>
              <a:avLst/>
              <a:gdLst/>
              <a:ahLst/>
              <a:cxnLst/>
              <a:rect l="l" t="t" r="r" b="b"/>
              <a:pathLst>
                <a:path w="5506" h="2694" extrusionOk="0">
                  <a:moveTo>
                    <a:pt x="539" y="1"/>
                  </a:moveTo>
                  <a:lnTo>
                    <a:pt x="359" y="31"/>
                  </a:lnTo>
                  <a:lnTo>
                    <a:pt x="210" y="91"/>
                  </a:lnTo>
                  <a:lnTo>
                    <a:pt x="90" y="121"/>
                  </a:lnTo>
                  <a:lnTo>
                    <a:pt x="0" y="210"/>
                  </a:lnTo>
                  <a:lnTo>
                    <a:pt x="2035" y="2454"/>
                  </a:lnTo>
                  <a:lnTo>
                    <a:pt x="5236" y="2693"/>
                  </a:lnTo>
                  <a:lnTo>
                    <a:pt x="5355" y="2634"/>
                  </a:lnTo>
                  <a:lnTo>
                    <a:pt x="5415" y="2574"/>
                  </a:lnTo>
                  <a:lnTo>
                    <a:pt x="5475" y="2484"/>
                  </a:lnTo>
                  <a:lnTo>
                    <a:pt x="5505" y="2394"/>
                  </a:lnTo>
                  <a:lnTo>
                    <a:pt x="5505" y="2215"/>
                  </a:lnTo>
                  <a:lnTo>
                    <a:pt x="5475" y="2005"/>
                  </a:lnTo>
                  <a:lnTo>
                    <a:pt x="5385" y="1826"/>
                  </a:lnTo>
                  <a:lnTo>
                    <a:pt x="5326" y="1676"/>
                  </a:lnTo>
                  <a:lnTo>
                    <a:pt x="5236" y="1527"/>
                  </a:lnTo>
                  <a:lnTo>
                    <a:pt x="2244" y="1437"/>
                  </a:lnTo>
                  <a:lnTo>
                    <a:pt x="1885" y="1078"/>
                  </a:lnTo>
                  <a:lnTo>
                    <a:pt x="1137" y="300"/>
                  </a:lnTo>
                  <a:lnTo>
                    <a:pt x="1047" y="180"/>
                  </a:lnTo>
                  <a:lnTo>
                    <a:pt x="928" y="121"/>
                  </a:lnTo>
                  <a:lnTo>
                    <a:pt x="748" y="31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6" name="Google Shape;5916;p43"/>
            <p:cNvSpPr/>
            <p:nvPr/>
          </p:nvSpPr>
          <p:spPr>
            <a:xfrm>
              <a:off x="5701200" y="3621125"/>
              <a:ext cx="124175" cy="129425"/>
            </a:xfrm>
            <a:custGeom>
              <a:avLst/>
              <a:gdLst/>
              <a:ahLst/>
              <a:cxnLst/>
              <a:rect l="l" t="t" r="r" b="b"/>
              <a:pathLst>
                <a:path w="4967" h="5177" extrusionOk="0">
                  <a:moveTo>
                    <a:pt x="150" y="1"/>
                  </a:moveTo>
                  <a:lnTo>
                    <a:pt x="1" y="31"/>
                  </a:lnTo>
                  <a:lnTo>
                    <a:pt x="1048" y="3501"/>
                  </a:lnTo>
                  <a:lnTo>
                    <a:pt x="3561" y="5027"/>
                  </a:lnTo>
                  <a:lnTo>
                    <a:pt x="3860" y="5117"/>
                  </a:lnTo>
                  <a:lnTo>
                    <a:pt x="4099" y="5177"/>
                  </a:lnTo>
                  <a:lnTo>
                    <a:pt x="4309" y="5177"/>
                  </a:lnTo>
                  <a:lnTo>
                    <a:pt x="4488" y="5147"/>
                  </a:lnTo>
                  <a:lnTo>
                    <a:pt x="4608" y="5087"/>
                  </a:lnTo>
                  <a:lnTo>
                    <a:pt x="4728" y="5027"/>
                  </a:lnTo>
                  <a:lnTo>
                    <a:pt x="4817" y="4937"/>
                  </a:lnTo>
                  <a:lnTo>
                    <a:pt x="4877" y="4818"/>
                  </a:lnTo>
                  <a:lnTo>
                    <a:pt x="4937" y="4578"/>
                  </a:lnTo>
                  <a:lnTo>
                    <a:pt x="4967" y="4369"/>
                  </a:lnTo>
                  <a:lnTo>
                    <a:pt x="4967" y="4130"/>
                  </a:lnTo>
                  <a:lnTo>
                    <a:pt x="1796" y="2514"/>
                  </a:lnTo>
                  <a:lnTo>
                    <a:pt x="1586" y="1946"/>
                  </a:lnTo>
                  <a:lnTo>
                    <a:pt x="1197" y="719"/>
                  </a:lnTo>
                  <a:lnTo>
                    <a:pt x="1137" y="539"/>
                  </a:lnTo>
                  <a:lnTo>
                    <a:pt x="1078" y="420"/>
                  </a:lnTo>
                  <a:lnTo>
                    <a:pt x="988" y="300"/>
                  </a:lnTo>
                  <a:lnTo>
                    <a:pt x="898" y="210"/>
                  </a:lnTo>
                  <a:lnTo>
                    <a:pt x="719" y="91"/>
                  </a:lnTo>
                  <a:lnTo>
                    <a:pt x="509" y="31"/>
                  </a:lnTo>
                  <a:lnTo>
                    <a:pt x="330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7" name="Google Shape;5917;p43"/>
            <p:cNvSpPr/>
            <p:nvPr/>
          </p:nvSpPr>
          <p:spPr>
            <a:xfrm>
              <a:off x="5796950" y="3738550"/>
              <a:ext cx="190750" cy="266300"/>
            </a:xfrm>
            <a:custGeom>
              <a:avLst/>
              <a:gdLst/>
              <a:ahLst/>
              <a:cxnLst/>
              <a:rect l="l" t="t" r="r" b="b"/>
              <a:pathLst>
                <a:path w="7630" h="10652" extrusionOk="0">
                  <a:moveTo>
                    <a:pt x="4129" y="1"/>
                  </a:moveTo>
                  <a:lnTo>
                    <a:pt x="0" y="10652"/>
                  </a:lnTo>
                  <a:lnTo>
                    <a:pt x="6492" y="10652"/>
                  </a:lnTo>
                  <a:lnTo>
                    <a:pt x="7629" y="1676"/>
                  </a:lnTo>
                  <a:lnTo>
                    <a:pt x="412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8" name="Google Shape;5918;p43"/>
            <p:cNvSpPr/>
            <p:nvPr/>
          </p:nvSpPr>
          <p:spPr>
            <a:xfrm>
              <a:off x="5825350" y="3581500"/>
              <a:ext cx="159350" cy="187750"/>
            </a:xfrm>
            <a:custGeom>
              <a:avLst/>
              <a:gdLst/>
              <a:ahLst/>
              <a:cxnLst/>
              <a:rect l="l" t="t" r="r" b="b"/>
              <a:pathLst>
                <a:path w="6374" h="7510" extrusionOk="0">
                  <a:moveTo>
                    <a:pt x="180" y="0"/>
                  </a:moveTo>
                  <a:lnTo>
                    <a:pt x="91" y="210"/>
                  </a:lnTo>
                  <a:lnTo>
                    <a:pt x="1" y="449"/>
                  </a:lnTo>
                  <a:lnTo>
                    <a:pt x="1" y="658"/>
                  </a:lnTo>
                  <a:lnTo>
                    <a:pt x="31" y="898"/>
                  </a:lnTo>
                  <a:lnTo>
                    <a:pt x="121" y="1137"/>
                  </a:lnTo>
                  <a:lnTo>
                    <a:pt x="210" y="1376"/>
                  </a:lnTo>
                  <a:lnTo>
                    <a:pt x="360" y="1616"/>
                  </a:lnTo>
                  <a:lnTo>
                    <a:pt x="510" y="1825"/>
                  </a:lnTo>
                  <a:lnTo>
                    <a:pt x="869" y="2274"/>
                  </a:lnTo>
                  <a:lnTo>
                    <a:pt x="1287" y="2693"/>
                  </a:lnTo>
                  <a:lnTo>
                    <a:pt x="1706" y="3052"/>
                  </a:lnTo>
                  <a:lnTo>
                    <a:pt x="2095" y="3321"/>
                  </a:lnTo>
                  <a:lnTo>
                    <a:pt x="2005" y="3860"/>
                  </a:lnTo>
                  <a:lnTo>
                    <a:pt x="1976" y="4368"/>
                  </a:lnTo>
                  <a:lnTo>
                    <a:pt x="2005" y="4847"/>
                  </a:lnTo>
                  <a:lnTo>
                    <a:pt x="2095" y="5326"/>
                  </a:lnTo>
                  <a:lnTo>
                    <a:pt x="2215" y="5744"/>
                  </a:lnTo>
                  <a:lnTo>
                    <a:pt x="2394" y="6133"/>
                  </a:lnTo>
                  <a:lnTo>
                    <a:pt x="2604" y="6492"/>
                  </a:lnTo>
                  <a:lnTo>
                    <a:pt x="2873" y="6792"/>
                  </a:lnTo>
                  <a:lnTo>
                    <a:pt x="3142" y="7061"/>
                  </a:lnTo>
                  <a:lnTo>
                    <a:pt x="3471" y="7240"/>
                  </a:lnTo>
                  <a:lnTo>
                    <a:pt x="3831" y="7390"/>
                  </a:lnTo>
                  <a:lnTo>
                    <a:pt x="4190" y="7480"/>
                  </a:lnTo>
                  <a:lnTo>
                    <a:pt x="4578" y="7510"/>
                  </a:lnTo>
                  <a:lnTo>
                    <a:pt x="4967" y="7480"/>
                  </a:lnTo>
                  <a:lnTo>
                    <a:pt x="5386" y="7360"/>
                  </a:lnTo>
                  <a:lnTo>
                    <a:pt x="5805" y="7151"/>
                  </a:lnTo>
                  <a:lnTo>
                    <a:pt x="5955" y="7061"/>
                  </a:lnTo>
                  <a:lnTo>
                    <a:pt x="6104" y="6911"/>
                  </a:lnTo>
                  <a:lnTo>
                    <a:pt x="6224" y="6762"/>
                  </a:lnTo>
                  <a:lnTo>
                    <a:pt x="6284" y="6582"/>
                  </a:lnTo>
                  <a:lnTo>
                    <a:pt x="6344" y="6373"/>
                  </a:lnTo>
                  <a:lnTo>
                    <a:pt x="6374" y="6103"/>
                  </a:lnTo>
                  <a:lnTo>
                    <a:pt x="6374" y="5864"/>
                  </a:lnTo>
                  <a:lnTo>
                    <a:pt x="6374" y="5625"/>
                  </a:lnTo>
                  <a:lnTo>
                    <a:pt x="6284" y="5326"/>
                  </a:lnTo>
                  <a:lnTo>
                    <a:pt x="6134" y="5026"/>
                  </a:lnTo>
                  <a:lnTo>
                    <a:pt x="5955" y="4787"/>
                  </a:lnTo>
                  <a:lnTo>
                    <a:pt x="5745" y="4548"/>
                  </a:lnTo>
                  <a:lnTo>
                    <a:pt x="5476" y="4308"/>
                  </a:lnTo>
                  <a:lnTo>
                    <a:pt x="5237" y="4099"/>
                  </a:lnTo>
                  <a:lnTo>
                    <a:pt x="4698" y="3710"/>
                  </a:lnTo>
                  <a:lnTo>
                    <a:pt x="3531" y="2902"/>
                  </a:lnTo>
                  <a:lnTo>
                    <a:pt x="2305" y="2005"/>
                  </a:lnTo>
                  <a:lnTo>
                    <a:pt x="1706" y="1526"/>
                  </a:lnTo>
                  <a:lnTo>
                    <a:pt x="1138" y="1047"/>
                  </a:lnTo>
                  <a:lnTo>
                    <a:pt x="629" y="539"/>
                  </a:lnTo>
                  <a:lnTo>
                    <a:pt x="390" y="26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9" name="Google Shape;5919;p43"/>
            <p:cNvSpPr/>
            <p:nvPr/>
          </p:nvSpPr>
          <p:spPr>
            <a:xfrm>
              <a:off x="5767025" y="3568025"/>
              <a:ext cx="60600" cy="170550"/>
            </a:xfrm>
            <a:custGeom>
              <a:avLst/>
              <a:gdLst/>
              <a:ahLst/>
              <a:cxnLst/>
              <a:rect l="l" t="t" r="r" b="b"/>
              <a:pathLst>
                <a:path w="2424" h="6822" extrusionOk="0">
                  <a:moveTo>
                    <a:pt x="1975" y="1"/>
                  </a:moveTo>
                  <a:lnTo>
                    <a:pt x="0" y="3022"/>
                  </a:lnTo>
                  <a:lnTo>
                    <a:pt x="479" y="5924"/>
                  </a:lnTo>
                  <a:lnTo>
                    <a:pt x="569" y="6224"/>
                  </a:lnTo>
                  <a:lnTo>
                    <a:pt x="688" y="6433"/>
                  </a:lnTo>
                  <a:lnTo>
                    <a:pt x="838" y="6613"/>
                  </a:lnTo>
                  <a:lnTo>
                    <a:pt x="958" y="6702"/>
                  </a:lnTo>
                  <a:lnTo>
                    <a:pt x="1077" y="6792"/>
                  </a:lnTo>
                  <a:lnTo>
                    <a:pt x="1227" y="6822"/>
                  </a:lnTo>
                  <a:lnTo>
                    <a:pt x="1347" y="6822"/>
                  </a:lnTo>
                  <a:lnTo>
                    <a:pt x="1466" y="6792"/>
                  </a:lnTo>
                  <a:lnTo>
                    <a:pt x="1706" y="6702"/>
                  </a:lnTo>
                  <a:lnTo>
                    <a:pt x="1885" y="6583"/>
                  </a:lnTo>
                  <a:lnTo>
                    <a:pt x="2035" y="6433"/>
                  </a:lnTo>
                  <a:lnTo>
                    <a:pt x="1227" y="2963"/>
                  </a:lnTo>
                  <a:lnTo>
                    <a:pt x="1556" y="2454"/>
                  </a:lnTo>
                  <a:lnTo>
                    <a:pt x="2244" y="1347"/>
                  </a:lnTo>
                  <a:lnTo>
                    <a:pt x="2304" y="1197"/>
                  </a:lnTo>
                  <a:lnTo>
                    <a:pt x="2364" y="1048"/>
                  </a:lnTo>
                  <a:lnTo>
                    <a:pt x="2394" y="928"/>
                  </a:lnTo>
                  <a:lnTo>
                    <a:pt x="2424" y="808"/>
                  </a:lnTo>
                  <a:lnTo>
                    <a:pt x="2364" y="569"/>
                  </a:lnTo>
                  <a:lnTo>
                    <a:pt x="2304" y="390"/>
                  </a:lnTo>
                  <a:lnTo>
                    <a:pt x="2184" y="210"/>
                  </a:lnTo>
                  <a:lnTo>
                    <a:pt x="2095" y="90"/>
                  </a:lnTo>
                  <a:lnTo>
                    <a:pt x="1975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0" name="Google Shape;5920;p43"/>
            <p:cNvSpPr/>
            <p:nvPr/>
          </p:nvSpPr>
          <p:spPr>
            <a:xfrm>
              <a:off x="5873975" y="3678725"/>
              <a:ext cx="86800" cy="80800"/>
            </a:xfrm>
            <a:custGeom>
              <a:avLst/>
              <a:gdLst/>
              <a:ahLst/>
              <a:cxnLst/>
              <a:rect l="l" t="t" r="r" b="b"/>
              <a:pathLst>
                <a:path w="3472" h="3232" extrusionOk="0">
                  <a:moveTo>
                    <a:pt x="120" y="1"/>
                  </a:moveTo>
                  <a:lnTo>
                    <a:pt x="60" y="30"/>
                  </a:lnTo>
                  <a:lnTo>
                    <a:pt x="31" y="90"/>
                  </a:lnTo>
                  <a:lnTo>
                    <a:pt x="1" y="150"/>
                  </a:lnTo>
                  <a:lnTo>
                    <a:pt x="1" y="479"/>
                  </a:lnTo>
                  <a:lnTo>
                    <a:pt x="60" y="808"/>
                  </a:lnTo>
                  <a:lnTo>
                    <a:pt x="120" y="1108"/>
                  </a:lnTo>
                  <a:lnTo>
                    <a:pt x="210" y="1407"/>
                  </a:lnTo>
                  <a:lnTo>
                    <a:pt x="360" y="1706"/>
                  </a:lnTo>
                  <a:lnTo>
                    <a:pt x="509" y="1975"/>
                  </a:lnTo>
                  <a:lnTo>
                    <a:pt x="719" y="2214"/>
                  </a:lnTo>
                  <a:lnTo>
                    <a:pt x="928" y="2454"/>
                  </a:lnTo>
                  <a:lnTo>
                    <a:pt x="1197" y="2663"/>
                  </a:lnTo>
                  <a:lnTo>
                    <a:pt x="1467" y="2843"/>
                  </a:lnTo>
                  <a:lnTo>
                    <a:pt x="1736" y="2962"/>
                  </a:lnTo>
                  <a:lnTo>
                    <a:pt x="2035" y="3082"/>
                  </a:lnTo>
                  <a:lnTo>
                    <a:pt x="2364" y="3172"/>
                  </a:lnTo>
                  <a:lnTo>
                    <a:pt x="2663" y="3202"/>
                  </a:lnTo>
                  <a:lnTo>
                    <a:pt x="2992" y="3232"/>
                  </a:lnTo>
                  <a:lnTo>
                    <a:pt x="3322" y="3202"/>
                  </a:lnTo>
                  <a:lnTo>
                    <a:pt x="3381" y="3172"/>
                  </a:lnTo>
                  <a:lnTo>
                    <a:pt x="3441" y="3142"/>
                  </a:lnTo>
                  <a:lnTo>
                    <a:pt x="3471" y="3082"/>
                  </a:lnTo>
                  <a:lnTo>
                    <a:pt x="3471" y="2992"/>
                  </a:lnTo>
                  <a:lnTo>
                    <a:pt x="3441" y="2933"/>
                  </a:lnTo>
                  <a:lnTo>
                    <a:pt x="3411" y="2873"/>
                  </a:lnTo>
                  <a:lnTo>
                    <a:pt x="3322" y="2843"/>
                  </a:lnTo>
                  <a:lnTo>
                    <a:pt x="2693" y="2843"/>
                  </a:lnTo>
                  <a:lnTo>
                    <a:pt x="2424" y="2813"/>
                  </a:lnTo>
                  <a:lnTo>
                    <a:pt x="2155" y="2723"/>
                  </a:lnTo>
                  <a:lnTo>
                    <a:pt x="1886" y="2633"/>
                  </a:lnTo>
                  <a:lnTo>
                    <a:pt x="1646" y="2514"/>
                  </a:lnTo>
                  <a:lnTo>
                    <a:pt x="1407" y="2364"/>
                  </a:lnTo>
                  <a:lnTo>
                    <a:pt x="1197" y="2185"/>
                  </a:lnTo>
                  <a:lnTo>
                    <a:pt x="1018" y="1975"/>
                  </a:lnTo>
                  <a:lnTo>
                    <a:pt x="838" y="1766"/>
                  </a:lnTo>
                  <a:lnTo>
                    <a:pt x="689" y="1526"/>
                  </a:lnTo>
                  <a:lnTo>
                    <a:pt x="569" y="1287"/>
                  </a:lnTo>
                  <a:lnTo>
                    <a:pt x="479" y="1018"/>
                  </a:lnTo>
                  <a:lnTo>
                    <a:pt x="420" y="748"/>
                  </a:lnTo>
                  <a:lnTo>
                    <a:pt x="390" y="479"/>
                  </a:lnTo>
                  <a:lnTo>
                    <a:pt x="390" y="210"/>
                  </a:lnTo>
                  <a:lnTo>
                    <a:pt x="360" y="120"/>
                  </a:lnTo>
                  <a:lnTo>
                    <a:pt x="330" y="60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1" name="Google Shape;5921;p43"/>
            <p:cNvSpPr/>
            <p:nvPr/>
          </p:nvSpPr>
          <p:spPr>
            <a:xfrm>
              <a:off x="5805925" y="3758000"/>
              <a:ext cx="127175" cy="48650"/>
            </a:xfrm>
            <a:custGeom>
              <a:avLst/>
              <a:gdLst/>
              <a:ahLst/>
              <a:cxnLst/>
              <a:rect l="l" t="t" r="r" b="b"/>
              <a:pathLst>
                <a:path w="5087" h="1946" extrusionOk="0">
                  <a:moveTo>
                    <a:pt x="180" y="1"/>
                  </a:moveTo>
                  <a:lnTo>
                    <a:pt x="120" y="31"/>
                  </a:lnTo>
                  <a:lnTo>
                    <a:pt x="60" y="61"/>
                  </a:lnTo>
                  <a:lnTo>
                    <a:pt x="0" y="121"/>
                  </a:lnTo>
                  <a:lnTo>
                    <a:pt x="0" y="180"/>
                  </a:lnTo>
                  <a:lnTo>
                    <a:pt x="0" y="240"/>
                  </a:lnTo>
                  <a:lnTo>
                    <a:pt x="30" y="300"/>
                  </a:lnTo>
                  <a:lnTo>
                    <a:pt x="60" y="360"/>
                  </a:lnTo>
                  <a:lnTo>
                    <a:pt x="150" y="390"/>
                  </a:lnTo>
                  <a:lnTo>
                    <a:pt x="2902" y="599"/>
                  </a:lnTo>
                  <a:lnTo>
                    <a:pt x="3171" y="629"/>
                  </a:lnTo>
                  <a:lnTo>
                    <a:pt x="3471" y="659"/>
                  </a:lnTo>
                  <a:lnTo>
                    <a:pt x="3800" y="749"/>
                  </a:lnTo>
                  <a:lnTo>
                    <a:pt x="4069" y="839"/>
                  </a:lnTo>
                  <a:lnTo>
                    <a:pt x="4338" y="988"/>
                  </a:lnTo>
                  <a:lnTo>
                    <a:pt x="4458" y="1078"/>
                  </a:lnTo>
                  <a:lnTo>
                    <a:pt x="4548" y="1198"/>
                  </a:lnTo>
                  <a:lnTo>
                    <a:pt x="4608" y="1317"/>
                  </a:lnTo>
                  <a:lnTo>
                    <a:pt x="4667" y="1437"/>
                  </a:lnTo>
                  <a:lnTo>
                    <a:pt x="4727" y="1587"/>
                  </a:lnTo>
                  <a:lnTo>
                    <a:pt x="4727" y="1736"/>
                  </a:lnTo>
                  <a:lnTo>
                    <a:pt x="4727" y="1826"/>
                  </a:lnTo>
                  <a:lnTo>
                    <a:pt x="4787" y="1886"/>
                  </a:lnTo>
                  <a:lnTo>
                    <a:pt x="4847" y="1916"/>
                  </a:lnTo>
                  <a:lnTo>
                    <a:pt x="4907" y="1946"/>
                  </a:lnTo>
                  <a:lnTo>
                    <a:pt x="4967" y="1946"/>
                  </a:lnTo>
                  <a:lnTo>
                    <a:pt x="5026" y="1916"/>
                  </a:lnTo>
                  <a:lnTo>
                    <a:pt x="5086" y="1856"/>
                  </a:lnTo>
                  <a:lnTo>
                    <a:pt x="5086" y="1796"/>
                  </a:lnTo>
                  <a:lnTo>
                    <a:pt x="5086" y="1616"/>
                  </a:lnTo>
                  <a:lnTo>
                    <a:pt x="5056" y="1467"/>
                  </a:lnTo>
                  <a:lnTo>
                    <a:pt x="5026" y="1317"/>
                  </a:lnTo>
                  <a:lnTo>
                    <a:pt x="4967" y="1168"/>
                  </a:lnTo>
                  <a:lnTo>
                    <a:pt x="4787" y="928"/>
                  </a:lnTo>
                  <a:lnTo>
                    <a:pt x="4578" y="719"/>
                  </a:lnTo>
                  <a:lnTo>
                    <a:pt x="4308" y="569"/>
                  </a:lnTo>
                  <a:lnTo>
                    <a:pt x="4039" y="420"/>
                  </a:lnTo>
                  <a:lnTo>
                    <a:pt x="3740" y="330"/>
                  </a:lnTo>
                  <a:lnTo>
                    <a:pt x="3441" y="270"/>
                  </a:lnTo>
                  <a:lnTo>
                    <a:pt x="2663" y="210"/>
                  </a:lnTo>
                  <a:lnTo>
                    <a:pt x="1885" y="150"/>
                  </a:lnTo>
                  <a:lnTo>
                    <a:pt x="180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2" name="Google Shape;5922;p43"/>
            <p:cNvSpPr/>
            <p:nvPr/>
          </p:nvSpPr>
          <p:spPr>
            <a:xfrm>
              <a:off x="5978700" y="3601675"/>
              <a:ext cx="258075" cy="401675"/>
            </a:xfrm>
            <a:custGeom>
              <a:avLst/>
              <a:gdLst/>
              <a:ahLst/>
              <a:cxnLst/>
              <a:rect l="l" t="t" r="r" b="b"/>
              <a:pathLst>
                <a:path w="10323" h="16067" extrusionOk="0">
                  <a:moveTo>
                    <a:pt x="6582" y="1"/>
                  </a:moveTo>
                  <a:lnTo>
                    <a:pt x="0" y="16067"/>
                  </a:lnTo>
                  <a:lnTo>
                    <a:pt x="7869" y="16067"/>
                  </a:lnTo>
                  <a:lnTo>
                    <a:pt x="8736" y="15080"/>
                  </a:lnTo>
                  <a:lnTo>
                    <a:pt x="8886" y="16067"/>
                  </a:lnTo>
                  <a:lnTo>
                    <a:pt x="9065" y="15828"/>
                  </a:lnTo>
                  <a:lnTo>
                    <a:pt x="9245" y="15499"/>
                  </a:lnTo>
                  <a:lnTo>
                    <a:pt x="9484" y="15050"/>
                  </a:lnTo>
                  <a:lnTo>
                    <a:pt x="9724" y="14481"/>
                  </a:lnTo>
                  <a:lnTo>
                    <a:pt x="9933" y="13763"/>
                  </a:lnTo>
                  <a:lnTo>
                    <a:pt x="10053" y="13374"/>
                  </a:lnTo>
                  <a:lnTo>
                    <a:pt x="10143" y="12926"/>
                  </a:lnTo>
                  <a:lnTo>
                    <a:pt x="10202" y="12477"/>
                  </a:lnTo>
                  <a:lnTo>
                    <a:pt x="10262" y="11998"/>
                  </a:lnTo>
                  <a:lnTo>
                    <a:pt x="10322" y="11460"/>
                  </a:lnTo>
                  <a:lnTo>
                    <a:pt x="10322" y="10921"/>
                  </a:lnTo>
                  <a:lnTo>
                    <a:pt x="10322" y="10323"/>
                  </a:lnTo>
                  <a:lnTo>
                    <a:pt x="10292" y="9724"/>
                  </a:lnTo>
                  <a:lnTo>
                    <a:pt x="10202" y="9066"/>
                  </a:lnTo>
                  <a:lnTo>
                    <a:pt x="10113" y="8378"/>
                  </a:lnTo>
                  <a:lnTo>
                    <a:pt x="9963" y="7690"/>
                  </a:lnTo>
                  <a:lnTo>
                    <a:pt x="9784" y="6942"/>
                  </a:lnTo>
                  <a:lnTo>
                    <a:pt x="9574" y="6194"/>
                  </a:lnTo>
                  <a:lnTo>
                    <a:pt x="9305" y="5386"/>
                  </a:lnTo>
                  <a:lnTo>
                    <a:pt x="9006" y="4578"/>
                  </a:lnTo>
                  <a:lnTo>
                    <a:pt x="8617" y="3711"/>
                  </a:lnTo>
                  <a:lnTo>
                    <a:pt x="8198" y="2843"/>
                  </a:lnTo>
                  <a:lnTo>
                    <a:pt x="7719" y="1916"/>
                  </a:lnTo>
                  <a:lnTo>
                    <a:pt x="7181" y="988"/>
                  </a:lnTo>
                  <a:lnTo>
                    <a:pt x="6582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3" name="Google Shape;5923;p43"/>
            <p:cNvSpPr/>
            <p:nvPr/>
          </p:nvSpPr>
          <p:spPr>
            <a:xfrm>
              <a:off x="6139500" y="3601675"/>
              <a:ext cx="97275" cy="401675"/>
            </a:xfrm>
            <a:custGeom>
              <a:avLst/>
              <a:gdLst/>
              <a:ahLst/>
              <a:cxnLst/>
              <a:rect l="l" t="t" r="r" b="b"/>
              <a:pathLst>
                <a:path w="3891" h="16067" extrusionOk="0">
                  <a:moveTo>
                    <a:pt x="150" y="1"/>
                  </a:moveTo>
                  <a:lnTo>
                    <a:pt x="1" y="390"/>
                  </a:lnTo>
                  <a:lnTo>
                    <a:pt x="479" y="1587"/>
                  </a:lnTo>
                  <a:lnTo>
                    <a:pt x="988" y="2753"/>
                  </a:lnTo>
                  <a:lnTo>
                    <a:pt x="1497" y="3950"/>
                  </a:lnTo>
                  <a:lnTo>
                    <a:pt x="1945" y="5147"/>
                  </a:lnTo>
                  <a:lnTo>
                    <a:pt x="2155" y="5715"/>
                  </a:lnTo>
                  <a:lnTo>
                    <a:pt x="2364" y="6314"/>
                  </a:lnTo>
                  <a:lnTo>
                    <a:pt x="2514" y="6912"/>
                  </a:lnTo>
                  <a:lnTo>
                    <a:pt x="2663" y="7510"/>
                  </a:lnTo>
                  <a:lnTo>
                    <a:pt x="2753" y="8079"/>
                  </a:lnTo>
                  <a:lnTo>
                    <a:pt x="2813" y="8677"/>
                  </a:lnTo>
                  <a:lnTo>
                    <a:pt x="2813" y="9276"/>
                  </a:lnTo>
                  <a:lnTo>
                    <a:pt x="2783" y="9874"/>
                  </a:lnTo>
                  <a:lnTo>
                    <a:pt x="2454" y="11549"/>
                  </a:lnTo>
                  <a:lnTo>
                    <a:pt x="2245" y="12357"/>
                  </a:lnTo>
                  <a:lnTo>
                    <a:pt x="2035" y="13165"/>
                  </a:lnTo>
                  <a:lnTo>
                    <a:pt x="1915" y="13554"/>
                  </a:lnTo>
                  <a:lnTo>
                    <a:pt x="1736" y="13913"/>
                  </a:lnTo>
                  <a:lnTo>
                    <a:pt x="1586" y="14302"/>
                  </a:lnTo>
                  <a:lnTo>
                    <a:pt x="1377" y="14661"/>
                  </a:lnTo>
                  <a:lnTo>
                    <a:pt x="1167" y="15020"/>
                  </a:lnTo>
                  <a:lnTo>
                    <a:pt x="928" y="15379"/>
                  </a:lnTo>
                  <a:lnTo>
                    <a:pt x="629" y="15738"/>
                  </a:lnTo>
                  <a:lnTo>
                    <a:pt x="330" y="16067"/>
                  </a:lnTo>
                  <a:lnTo>
                    <a:pt x="1437" y="16067"/>
                  </a:lnTo>
                  <a:lnTo>
                    <a:pt x="2304" y="15080"/>
                  </a:lnTo>
                  <a:lnTo>
                    <a:pt x="2454" y="16067"/>
                  </a:lnTo>
                  <a:lnTo>
                    <a:pt x="2633" y="15828"/>
                  </a:lnTo>
                  <a:lnTo>
                    <a:pt x="2813" y="15499"/>
                  </a:lnTo>
                  <a:lnTo>
                    <a:pt x="3052" y="15050"/>
                  </a:lnTo>
                  <a:lnTo>
                    <a:pt x="3292" y="14481"/>
                  </a:lnTo>
                  <a:lnTo>
                    <a:pt x="3501" y="13763"/>
                  </a:lnTo>
                  <a:lnTo>
                    <a:pt x="3621" y="13374"/>
                  </a:lnTo>
                  <a:lnTo>
                    <a:pt x="3711" y="12926"/>
                  </a:lnTo>
                  <a:lnTo>
                    <a:pt x="3770" y="12477"/>
                  </a:lnTo>
                  <a:lnTo>
                    <a:pt x="3830" y="11998"/>
                  </a:lnTo>
                  <a:lnTo>
                    <a:pt x="3890" y="11460"/>
                  </a:lnTo>
                  <a:lnTo>
                    <a:pt x="3890" y="10921"/>
                  </a:lnTo>
                  <a:lnTo>
                    <a:pt x="3890" y="10323"/>
                  </a:lnTo>
                  <a:lnTo>
                    <a:pt x="3860" y="9724"/>
                  </a:lnTo>
                  <a:lnTo>
                    <a:pt x="3770" y="9066"/>
                  </a:lnTo>
                  <a:lnTo>
                    <a:pt x="3681" y="8378"/>
                  </a:lnTo>
                  <a:lnTo>
                    <a:pt x="3531" y="7690"/>
                  </a:lnTo>
                  <a:lnTo>
                    <a:pt x="3352" y="6942"/>
                  </a:lnTo>
                  <a:lnTo>
                    <a:pt x="3142" y="6194"/>
                  </a:lnTo>
                  <a:lnTo>
                    <a:pt x="2873" y="5386"/>
                  </a:lnTo>
                  <a:lnTo>
                    <a:pt x="2574" y="4578"/>
                  </a:lnTo>
                  <a:lnTo>
                    <a:pt x="2185" y="3711"/>
                  </a:lnTo>
                  <a:lnTo>
                    <a:pt x="1766" y="2843"/>
                  </a:lnTo>
                  <a:lnTo>
                    <a:pt x="1287" y="1916"/>
                  </a:lnTo>
                  <a:lnTo>
                    <a:pt x="749" y="988"/>
                  </a:lnTo>
                  <a:lnTo>
                    <a:pt x="150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4" name="Google Shape;5924;p43"/>
            <p:cNvSpPr/>
            <p:nvPr/>
          </p:nvSpPr>
          <p:spPr>
            <a:xfrm>
              <a:off x="7041550" y="3693675"/>
              <a:ext cx="237125" cy="141400"/>
            </a:xfrm>
            <a:custGeom>
              <a:avLst/>
              <a:gdLst/>
              <a:ahLst/>
              <a:cxnLst/>
              <a:rect l="l" t="t" r="r" b="b"/>
              <a:pathLst>
                <a:path w="9485" h="5656" extrusionOk="0">
                  <a:moveTo>
                    <a:pt x="2543" y="1"/>
                  </a:moveTo>
                  <a:lnTo>
                    <a:pt x="2154" y="31"/>
                  </a:lnTo>
                  <a:lnTo>
                    <a:pt x="1765" y="91"/>
                  </a:lnTo>
                  <a:lnTo>
                    <a:pt x="1376" y="180"/>
                  </a:lnTo>
                  <a:lnTo>
                    <a:pt x="1047" y="300"/>
                  </a:lnTo>
                  <a:lnTo>
                    <a:pt x="778" y="450"/>
                  </a:lnTo>
                  <a:lnTo>
                    <a:pt x="539" y="599"/>
                  </a:lnTo>
                  <a:lnTo>
                    <a:pt x="389" y="779"/>
                  </a:lnTo>
                  <a:lnTo>
                    <a:pt x="240" y="958"/>
                  </a:lnTo>
                  <a:lnTo>
                    <a:pt x="150" y="1168"/>
                  </a:lnTo>
                  <a:lnTo>
                    <a:pt x="60" y="1407"/>
                  </a:lnTo>
                  <a:lnTo>
                    <a:pt x="30" y="1616"/>
                  </a:lnTo>
                  <a:lnTo>
                    <a:pt x="0" y="1826"/>
                  </a:lnTo>
                  <a:lnTo>
                    <a:pt x="0" y="2065"/>
                  </a:lnTo>
                  <a:lnTo>
                    <a:pt x="60" y="2514"/>
                  </a:lnTo>
                  <a:lnTo>
                    <a:pt x="150" y="3232"/>
                  </a:lnTo>
                  <a:lnTo>
                    <a:pt x="180" y="3501"/>
                  </a:lnTo>
                  <a:lnTo>
                    <a:pt x="240" y="3741"/>
                  </a:lnTo>
                  <a:lnTo>
                    <a:pt x="329" y="3950"/>
                  </a:lnTo>
                  <a:lnTo>
                    <a:pt x="419" y="4160"/>
                  </a:lnTo>
                  <a:lnTo>
                    <a:pt x="539" y="4369"/>
                  </a:lnTo>
                  <a:lnTo>
                    <a:pt x="688" y="4578"/>
                  </a:lnTo>
                  <a:lnTo>
                    <a:pt x="838" y="4758"/>
                  </a:lnTo>
                  <a:lnTo>
                    <a:pt x="1017" y="4907"/>
                  </a:lnTo>
                  <a:lnTo>
                    <a:pt x="1197" y="5057"/>
                  </a:lnTo>
                  <a:lnTo>
                    <a:pt x="1406" y="5207"/>
                  </a:lnTo>
                  <a:lnTo>
                    <a:pt x="1586" y="5326"/>
                  </a:lnTo>
                  <a:lnTo>
                    <a:pt x="1825" y="5416"/>
                  </a:lnTo>
                  <a:lnTo>
                    <a:pt x="2274" y="5566"/>
                  </a:lnTo>
                  <a:lnTo>
                    <a:pt x="2513" y="5626"/>
                  </a:lnTo>
                  <a:lnTo>
                    <a:pt x="2753" y="5655"/>
                  </a:lnTo>
                  <a:lnTo>
                    <a:pt x="2992" y="5655"/>
                  </a:lnTo>
                  <a:lnTo>
                    <a:pt x="3321" y="5596"/>
                  </a:lnTo>
                  <a:lnTo>
                    <a:pt x="3710" y="5506"/>
                  </a:lnTo>
                  <a:lnTo>
                    <a:pt x="4189" y="5356"/>
                  </a:lnTo>
                  <a:lnTo>
                    <a:pt x="5236" y="4997"/>
                  </a:lnTo>
                  <a:lnTo>
                    <a:pt x="6343" y="4548"/>
                  </a:lnTo>
                  <a:lnTo>
                    <a:pt x="7450" y="4100"/>
                  </a:lnTo>
                  <a:lnTo>
                    <a:pt x="8377" y="3651"/>
                  </a:lnTo>
                  <a:lnTo>
                    <a:pt x="9065" y="3292"/>
                  </a:lnTo>
                  <a:lnTo>
                    <a:pt x="9305" y="3142"/>
                  </a:lnTo>
                  <a:lnTo>
                    <a:pt x="9395" y="3053"/>
                  </a:lnTo>
                  <a:lnTo>
                    <a:pt x="9454" y="2903"/>
                  </a:lnTo>
                  <a:lnTo>
                    <a:pt x="9484" y="2753"/>
                  </a:lnTo>
                  <a:lnTo>
                    <a:pt x="9424" y="2574"/>
                  </a:lnTo>
                  <a:lnTo>
                    <a:pt x="9335" y="2364"/>
                  </a:lnTo>
                  <a:lnTo>
                    <a:pt x="9215" y="2185"/>
                  </a:lnTo>
                  <a:lnTo>
                    <a:pt x="9036" y="1975"/>
                  </a:lnTo>
                  <a:lnTo>
                    <a:pt x="8856" y="1766"/>
                  </a:lnTo>
                  <a:lnTo>
                    <a:pt x="8647" y="1557"/>
                  </a:lnTo>
                  <a:lnTo>
                    <a:pt x="8198" y="1198"/>
                  </a:lnTo>
                  <a:lnTo>
                    <a:pt x="7719" y="898"/>
                  </a:lnTo>
                  <a:lnTo>
                    <a:pt x="7480" y="779"/>
                  </a:lnTo>
                  <a:lnTo>
                    <a:pt x="7270" y="689"/>
                  </a:lnTo>
                  <a:lnTo>
                    <a:pt x="7091" y="659"/>
                  </a:lnTo>
                  <a:lnTo>
                    <a:pt x="6941" y="629"/>
                  </a:lnTo>
                  <a:lnTo>
                    <a:pt x="6582" y="629"/>
                  </a:lnTo>
                  <a:lnTo>
                    <a:pt x="6253" y="599"/>
                  </a:lnTo>
                  <a:lnTo>
                    <a:pt x="5595" y="510"/>
                  </a:lnTo>
                  <a:lnTo>
                    <a:pt x="4937" y="360"/>
                  </a:lnTo>
                  <a:lnTo>
                    <a:pt x="4278" y="210"/>
                  </a:lnTo>
                  <a:lnTo>
                    <a:pt x="3590" y="91"/>
                  </a:lnTo>
                  <a:lnTo>
                    <a:pt x="3261" y="31"/>
                  </a:lnTo>
                  <a:lnTo>
                    <a:pt x="2902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5" name="Google Shape;5925;p43"/>
            <p:cNvSpPr/>
            <p:nvPr/>
          </p:nvSpPr>
          <p:spPr>
            <a:xfrm>
              <a:off x="7241250" y="3645075"/>
              <a:ext cx="124175" cy="128675"/>
            </a:xfrm>
            <a:custGeom>
              <a:avLst/>
              <a:gdLst/>
              <a:ahLst/>
              <a:cxnLst/>
              <a:rect l="l" t="t" r="r" b="b"/>
              <a:pathLst>
                <a:path w="4967" h="5147" extrusionOk="0">
                  <a:moveTo>
                    <a:pt x="4668" y="0"/>
                  </a:moveTo>
                  <a:lnTo>
                    <a:pt x="4458" y="30"/>
                  </a:lnTo>
                  <a:lnTo>
                    <a:pt x="4279" y="90"/>
                  </a:lnTo>
                  <a:lnTo>
                    <a:pt x="4069" y="210"/>
                  </a:lnTo>
                  <a:lnTo>
                    <a:pt x="3980" y="299"/>
                  </a:lnTo>
                  <a:lnTo>
                    <a:pt x="3890" y="419"/>
                  </a:lnTo>
                  <a:lnTo>
                    <a:pt x="3830" y="539"/>
                  </a:lnTo>
                  <a:lnTo>
                    <a:pt x="3770" y="688"/>
                  </a:lnTo>
                  <a:lnTo>
                    <a:pt x="3381" y="1915"/>
                  </a:lnTo>
                  <a:lnTo>
                    <a:pt x="3172" y="2483"/>
                  </a:lnTo>
                  <a:lnTo>
                    <a:pt x="30" y="4129"/>
                  </a:lnTo>
                  <a:lnTo>
                    <a:pt x="0" y="4338"/>
                  </a:lnTo>
                  <a:lnTo>
                    <a:pt x="30" y="4578"/>
                  </a:lnTo>
                  <a:lnTo>
                    <a:pt x="90" y="4817"/>
                  </a:lnTo>
                  <a:lnTo>
                    <a:pt x="150" y="4907"/>
                  </a:lnTo>
                  <a:lnTo>
                    <a:pt x="240" y="4997"/>
                  </a:lnTo>
                  <a:lnTo>
                    <a:pt x="359" y="5086"/>
                  </a:lnTo>
                  <a:lnTo>
                    <a:pt x="509" y="5146"/>
                  </a:lnTo>
                  <a:lnTo>
                    <a:pt x="868" y="5146"/>
                  </a:lnTo>
                  <a:lnTo>
                    <a:pt x="1137" y="5086"/>
                  </a:lnTo>
                  <a:lnTo>
                    <a:pt x="1407" y="4997"/>
                  </a:lnTo>
                  <a:lnTo>
                    <a:pt x="3920" y="3501"/>
                  </a:lnTo>
                  <a:lnTo>
                    <a:pt x="4967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6" name="Google Shape;5926;p43"/>
            <p:cNvSpPr/>
            <p:nvPr/>
          </p:nvSpPr>
          <p:spPr>
            <a:xfrm>
              <a:off x="7236000" y="3721350"/>
              <a:ext cx="138400" cy="67350"/>
            </a:xfrm>
            <a:custGeom>
              <a:avLst/>
              <a:gdLst/>
              <a:ahLst/>
              <a:cxnLst/>
              <a:rect l="l" t="t" r="r" b="b"/>
              <a:pathLst>
                <a:path w="5536" h="2694" extrusionOk="0">
                  <a:moveTo>
                    <a:pt x="4997" y="1"/>
                  </a:moveTo>
                  <a:lnTo>
                    <a:pt x="4788" y="31"/>
                  </a:lnTo>
                  <a:lnTo>
                    <a:pt x="4578" y="121"/>
                  </a:lnTo>
                  <a:lnTo>
                    <a:pt x="4489" y="180"/>
                  </a:lnTo>
                  <a:lnTo>
                    <a:pt x="4399" y="300"/>
                  </a:lnTo>
                  <a:lnTo>
                    <a:pt x="3651" y="1078"/>
                  </a:lnTo>
                  <a:lnTo>
                    <a:pt x="3292" y="1437"/>
                  </a:lnTo>
                  <a:lnTo>
                    <a:pt x="300" y="1527"/>
                  </a:lnTo>
                  <a:lnTo>
                    <a:pt x="210" y="1676"/>
                  </a:lnTo>
                  <a:lnTo>
                    <a:pt x="121" y="1826"/>
                  </a:lnTo>
                  <a:lnTo>
                    <a:pt x="61" y="2005"/>
                  </a:lnTo>
                  <a:lnTo>
                    <a:pt x="1" y="2215"/>
                  </a:lnTo>
                  <a:lnTo>
                    <a:pt x="31" y="2394"/>
                  </a:lnTo>
                  <a:lnTo>
                    <a:pt x="61" y="2484"/>
                  </a:lnTo>
                  <a:lnTo>
                    <a:pt x="91" y="2574"/>
                  </a:lnTo>
                  <a:lnTo>
                    <a:pt x="180" y="2634"/>
                  </a:lnTo>
                  <a:lnTo>
                    <a:pt x="300" y="2693"/>
                  </a:lnTo>
                  <a:lnTo>
                    <a:pt x="3501" y="2454"/>
                  </a:lnTo>
                  <a:lnTo>
                    <a:pt x="5536" y="210"/>
                  </a:lnTo>
                  <a:lnTo>
                    <a:pt x="5446" y="121"/>
                  </a:lnTo>
                  <a:lnTo>
                    <a:pt x="5326" y="91"/>
                  </a:lnTo>
                  <a:lnTo>
                    <a:pt x="5147" y="31"/>
                  </a:lnTo>
                  <a:lnTo>
                    <a:pt x="4997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7" name="Google Shape;5927;p43"/>
            <p:cNvSpPr/>
            <p:nvPr/>
          </p:nvSpPr>
          <p:spPr>
            <a:xfrm>
              <a:off x="7208325" y="3621125"/>
              <a:ext cx="123450" cy="129425"/>
            </a:xfrm>
            <a:custGeom>
              <a:avLst/>
              <a:gdLst/>
              <a:ahLst/>
              <a:cxnLst/>
              <a:rect l="l" t="t" r="r" b="b"/>
              <a:pathLst>
                <a:path w="4938" h="5177" extrusionOk="0">
                  <a:moveTo>
                    <a:pt x="4638" y="1"/>
                  </a:moveTo>
                  <a:lnTo>
                    <a:pt x="4459" y="31"/>
                  </a:lnTo>
                  <a:lnTo>
                    <a:pt x="4249" y="91"/>
                  </a:lnTo>
                  <a:lnTo>
                    <a:pt x="4070" y="210"/>
                  </a:lnTo>
                  <a:lnTo>
                    <a:pt x="3980" y="300"/>
                  </a:lnTo>
                  <a:lnTo>
                    <a:pt x="3890" y="420"/>
                  </a:lnTo>
                  <a:lnTo>
                    <a:pt x="3831" y="539"/>
                  </a:lnTo>
                  <a:lnTo>
                    <a:pt x="3771" y="719"/>
                  </a:lnTo>
                  <a:lnTo>
                    <a:pt x="3352" y="1946"/>
                  </a:lnTo>
                  <a:lnTo>
                    <a:pt x="3172" y="2514"/>
                  </a:lnTo>
                  <a:lnTo>
                    <a:pt x="1" y="4130"/>
                  </a:lnTo>
                  <a:lnTo>
                    <a:pt x="1" y="4369"/>
                  </a:lnTo>
                  <a:lnTo>
                    <a:pt x="1" y="4578"/>
                  </a:lnTo>
                  <a:lnTo>
                    <a:pt x="91" y="4818"/>
                  </a:lnTo>
                  <a:lnTo>
                    <a:pt x="151" y="4937"/>
                  </a:lnTo>
                  <a:lnTo>
                    <a:pt x="240" y="5027"/>
                  </a:lnTo>
                  <a:lnTo>
                    <a:pt x="330" y="5087"/>
                  </a:lnTo>
                  <a:lnTo>
                    <a:pt x="480" y="5147"/>
                  </a:lnTo>
                  <a:lnTo>
                    <a:pt x="659" y="5177"/>
                  </a:lnTo>
                  <a:lnTo>
                    <a:pt x="869" y="5177"/>
                  </a:lnTo>
                  <a:lnTo>
                    <a:pt x="1108" y="5117"/>
                  </a:lnTo>
                  <a:lnTo>
                    <a:pt x="1407" y="5027"/>
                  </a:lnTo>
                  <a:lnTo>
                    <a:pt x="3920" y="3501"/>
                  </a:lnTo>
                  <a:lnTo>
                    <a:pt x="4937" y="31"/>
                  </a:lnTo>
                  <a:lnTo>
                    <a:pt x="4788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8" name="Google Shape;5928;p43"/>
            <p:cNvSpPr/>
            <p:nvPr/>
          </p:nvSpPr>
          <p:spPr>
            <a:xfrm>
              <a:off x="7046025" y="3738550"/>
              <a:ext cx="190750" cy="266300"/>
            </a:xfrm>
            <a:custGeom>
              <a:avLst/>
              <a:gdLst/>
              <a:ahLst/>
              <a:cxnLst/>
              <a:rect l="l" t="t" r="r" b="b"/>
              <a:pathLst>
                <a:path w="7630" h="10652" extrusionOk="0">
                  <a:moveTo>
                    <a:pt x="3501" y="1"/>
                  </a:moveTo>
                  <a:lnTo>
                    <a:pt x="1" y="1676"/>
                  </a:lnTo>
                  <a:lnTo>
                    <a:pt x="1138" y="10652"/>
                  </a:lnTo>
                  <a:lnTo>
                    <a:pt x="7630" y="10652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9" name="Google Shape;5929;p43"/>
            <p:cNvSpPr/>
            <p:nvPr/>
          </p:nvSpPr>
          <p:spPr>
            <a:xfrm>
              <a:off x="7049025" y="3581500"/>
              <a:ext cx="159325" cy="187750"/>
            </a:xfrm>
            <a:custGeom>
              <a:avLst/>
              <a:gdLst/>
              <a:ahLst/>
              <a:cxnLst/>
              <a:rect l="l" t="t" r="r" b="b"/>
              <a:pathLst>
                <a:path w="6373" h="7510" extrusionOk="0">
                  <a:moveTo>
                    <a:pt x="6164" y="0"/>
                  </a:moveTo>
                  <a:lnTo>
                    <a:pt x="5984" y="269"/>
                  </a:lnTo>
                  <a:lnTo>
                    <a:pt x="5745" y="539"/>
                  </a:lnTo>
                  <a:lnTo>
                    <a:pt x="5236" y="1047"/>
                  </a:lnTo>
                  <a:lnTo>
                    <a:pt x="4668" y="1526"/>
                  </a:lnTo>
                  <a:lnTo>
                    <a:pt x="4069" y="2005"/>
                  </a:lnTo>
                  <a:lnTo>
                    <a:pt x="2843" y="2902"/>
                  </a:lnTo>
                  <a:lnTo>
                    <a:pt x="1676" y="3710"/>
                  </a:lnTo>
                  <a:lnTo>
                    <a:pt x="1137" y="4099"/>
                  </a:lnTo>
                  <a:lnTo>
                    <a:pt x="868" y="4308"/>
                  </a:lnTo>
                  <a:lnTo>
                    <a:pt x="629" y="4548"/>
                  </a:lnTo>
                  <a:lnTo>
                    <a:pt x="419" y="4787"/>
                  </a:lnTo>
                  <a:lnTo>
                    <a:pt x="240" y="5026"/>
                  </a:lnTo>
                  <a:lnTo>
                    <a:pt x="90" y="5326"/>
                  </a:lnTo>
                  <a:lnTo>
                    <a:pt x="0" y="5625"/>
                  </a:lnTo>
                  <a:lnTo>
                    <a:pt x="0" y="5864"/>
                  </a:lnTo>
                  <a:lnTo>
                    <a:pt x="0" y="6103"/>
                  </a:lnTo>
                  <a:lnTo>
                    <a:pt x="30" y="6373"/>
                  </a:lnTo>
                  <a:lnTo>
                    <a:pt x="90" y="6582"/>
                  </a:lnTo>
                  <a:lnTo>
                    <a:pt x="150" y="6762"/>
                  </a:lnTo>
                  <a:lnTo>
                    <a:pt x="270" y="6911"/>
                  </a:lnTo>
                  <a:lnTo>
                    <a:pt x="389" y="7061"/>
                  </a:lnTo>
                  <a:lnTo>
                    <a:pt x="569" y="7151"/>
                  </a:lnTo>
                  <a:lnTo>
                    <a:pt x="988" y="7360"/>
                  </a:lnTo>
                  <a:lnTo>
                    <a:pt x="1407" y="7480"/>
                  </a:lnTo>
                  <a:lnTo>
                    <a:pt x="1795" y="7510"/>
                  </a:lnTo>
                  <a:lnTo>
                    <a:pt x="2184" y="7480"/>
                  </a:lnTo>
                  <a:lnTo>
                    <a:pt x="2543" y="7390"/>
                  </a:lnTo>
                  <a:lnTo>
                    <a:pt x="2902" y="7240"/>
                  </a:lnTo>
                  <a:lnTo>
                    <a:pt x="3202" y="7061"/>
                  </a:lnTo>
                  <a:lnTo>
                    <a:pt x="3501" y="6792"/>
                  </a:lnTo>
                  <a:lnTo>
                    <a:pt x="3740" y="6492"/>
                  </a:lnTo>
                  <a:lnTo>
                    <a:pt x="3979" y="6133"/>
                  </a:lnTo>
                  <a:lnTo>
                    <a:pt x="4129" y="5744"/>
                  </a:lnTo>
                  <a:lnTo>
                    <a:pt x="4279" y="5326"/>
                  </a:lnTo>
                  <a:lnTo>
                    <a:pt x="4339" y="4847"/>
                  </a:lnTo>
                  <a:lnTo>
                    <a:pt x="4368" y="4368"/>
                  </a:lnTo>
                  <a:lnTo>
                    <a:pt x="4368" y="3860"/>
                  </a:lnTo>
                  <a:lnTo>
                    <a:pt x="4279" y="3321"/>
                  </a:lnTo>
                  <a:lnTo>
                    <a:pt x="4638" y="3052"/>
                  </a:lnTo>
                  <a:lnTo>
                    <a:pt x="5057" y="2693"/>
                  </a:lnTo>
                  <a:lnTo>
                    <a:pt x="5475" y="2274"/>
                  </a:lnTo>
                  <a:lnTo>
                    <a:pt x="5864" y="1825"/>
                  </a:lnTo>
                  <a:lnTo>
                    <a:pt x="6014" y="1616"/>
                  </a:lnTo>
                  <a:lnTo>
                    <a:pt x="6164" y="1376"/>
                  </a:lnTo>
                  <a:lnTo>
                    <a:pt x="6253" y="1137"/>
                  </a:lnTo>
                  <a:lnTo>
                    <a:pt x="6343" y="898"/>
                  </a:lnTo>
                  <a:lnTo>
                    <a:pt x="6373" y="658"/>
                  </a:lnTo>
                  <a:lnTo>
                    <a:pt x="6343" y="449"/>
                  </a:lnTo>
                  <a:lnTo>
                    <a:pt x="6283" y="210"/>
                  </a:lnTo>
                  <a:lnTo>
                    <a:pt x="6164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0" name="Google Shape;5930;p43"/>
            <p:cNvSpPr/>
            <p:nvPr/>
          </p:nvSpPr>
          <p:spPr>
            <a:xfrm>
              <a:off x="7206100" y="3568025"/>
              <a:ext cx="60600" cy="170550"/>
            </a:xfrm>
            <a:custGeom>
              <a:avLst/>
              <a:gdLst/>
              <a:ahLst/>
              <a:cxnLst/>
              <a:rect l="l" t="t" r="r" b="b"/>
              <a:pathLst>
                <a:path w="2424" h="6822" extrusionOk="0">
                  <a:moveTo>
                    <a:pt x="419" y="1"/>
                  </a:moveTo>
                  <a:lnTo>
                    <a:pt x="329" y="90"/>
                  </a:lnTo>
                  <a:lnTo>
                    <a:pt x="210" y="210"/>
                  </a:lnTo>
                  <a:lnTo>
                    <a:pt x="120" y="390"/>
                  </a:lnTo>
                  <a:lnTo>
                    <a:pt x="30" y="569"/>
                  </a:lnTo>
                  <a:lnTo>
                    <a:pt x="0" y="808"/>
                  </a:lnTo>
                  <a:lnTo>
                    <a:pt x="30" y="928"/>
                  </a:lnTo>
                  <a:lnTo>
                    <a:pt x="60" y="1048"/>
                  </a:lnTo>
                  <a:lnTo>
                    <a:pt x="90" y="1197"/>
                  </a:lnTo>
                  <a:lnTo>
                    <a:pt x="180" y="1347"/>
                  </a:lnTo>
                  <a:lnTo>
                    <a:pt x="868" y="2454"/>
                  </a:lnTo>
                  <a:lnTo>
                    <a:pt x="1167" y="2963"/>
                  </a:lnTo>
                  <a:lnTo>
                    <a:pt x="389" y="6433"/>
                  </a:lnTo>
                  <a:lnTo>
                    <a:pt x="539" y="6583"/>
                  </a:lnTo>
                  <a:lnTo>
                    <a:pt x="718" y="6702"/>
                  </a:lnTo>
                  <a:lnTo>
                    <a:pt x="958" y="6792"/>
                  </a:lnTo>
                  <a:lnTo>
                    <a:pt x="1077" y="6822"/>
                  </a:lnTo>
                  <a:lnTo>
                    <a:pt x="1197" y="6822"/>
                  </a:lnTo>
                  <a:lnTo>
                    <a:pt x="1317" y="6792"/>
                  </a:lnTo>
                  <a:lnTo>
                    <a:pt x="1466" y="6702"/>
                  </a:lnTo>
                  <a:lnTo>
                    <a:pt x="1586" y="6613"/>
                  </a:lnTo>
                  <a:lnTo>
                    <a:pt x="1706" y="6433"/>
                  </a:lnTo>
                  <a:lnTo>
                    <a:pt x="1825" y="6224"/>
                  </a:lnTo>
                  <a:lnTo>
                    <a:pt x="1945" y="5924"/>
                  </a:lnTo>
                  <a:lnTo>
                    <a:pt x="2424" y="3022"/>
                  </a:lnTo>
                  <a:lnTo>
                    <a:pt x="41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1" name="Google Shape;5931;p43"/>
            <p:cNvSpPr/>
            <p:nvPr/>
          </p:nvSpPr>
          <p:spPr>
            <a:xfrm>
              <a:off x="7072950" y="3678725"/>
              <a:ext cx="86800" cy="80800"/>
            </a:xfrm>
            <a:custGeom>
              <a:avLst/>
              <a:gdLst/>
              <a:ahLst/>
              <a:cxnLst/>
              <a:rect l="l" t="t" r="r" b="b"/>
              <a:pathLst>
                <a:path w="3472" h="3232" extrusionOk="0">
                  <a:moveTo>
                    <a:pt x="3202" y="1"/>
                  </a:moveTo>
                  <a:lnTo>
                    <a:pt x="3142" y="60"/>
                  </a:lnTo>
                  <a:lnTo>
                    <a:pt x="3112" y="120"/>
                  </a:lnTo>
                  <a:lnTo>
                    <a:pt x="3082" y="210"/>
                  </a:lnTo>
                  <a:lnTo>
                    <a:pt x="3082" y="479"/>
                  </a:lnTo>
                  <a:lnTo>
                    <a:pt x="3052" y="748"/>
                  </a:lnTo>
                  <a:lnTo>
                    <a:pt x="2993" y="1018"/>
                  </a:lnTo>
                  <a:lnTo>
                    <a:pt x="2903" y="1287"/>
                  </a:lnTo>
                  <a:lnTo>
                    <a:pt x="2783" y="1526"/>
                  </a:lnTo>
                  <a:lnTo>
                    <a:pt x="2634" y="1766"/>
                  </a:lnTo>
                  <a:lnTo>
                    <a:pt x="2454" y="1975"/>
                  </a:lnTo>
                  <a:lnTo>
                    <a:pt x="2275" y="2185"/>
                  </a:lnTo>
                  <a:lnTo>
                    <a:pt x="2035" y="2364"/>
                  </a:lnTo>
                  <a:lnTo>
                    <a:pt x="1826" y="2514"/>
                  </a:lnTo>
                  <a:lnTo>
                    <a:pt x="1556" y="2633"/>
                  </a:lnTo>
                  <a:lnTo>
                    <a:pt x="1317" y="2723"/>
                  </a:lnTo>
                  <a:lnTo>
                    <a:pt x="1048" y="2813"/>
                  </a:lnTo>
                  <a:lnTo>
                    <a:pt x="779" y="2843"/>
                  </a:lnTo>
                  <a:lnTo>
                    <a:pt x="120" y="2843"/>
                  </a:lnTo>
                  <a:lnTo>
                    <a:pt x="61" y="2873"/>
                  </a:lnTo>
                  <a:lnTo>
                    <a:pt x="31" y="2933"/>
                  </a:lnTo>
                  <a:lnTo>
                    <a:pt x="1" y="2992"/>
                  </a:lnTo>
                  <a:lnTo>
                    <a:pt x="1" y="3082"/>
                  </a:lnTo>
                  <a:lnTo>
                    <a:pt x="31" y="3142"/>
                  </a:lnTo>
                  <a:lnTo>
                    <a:pt x="90" y="3172"/>
                  </a:lnTo>
                  <a:lnTo>
                    <a:pt x="150" y="3202"/>
                  </a:lnTo>
                  <a:lnTo>
                    <a:pt x="479" y="3232"/>
                  </a:lnTo>
                  <a:lnTo>
                    <a:pt x="809" y="3202"/>
                  </a:lnTo>
                  <a:lnTo>
                    <a:pt x="1108" y="3172"/>
                  </a:lnTo>
                  <a:lnTo>
                    <a:pt x="1407" y="3082"/>
                  </a:lnTo>
                  <a:lnTo>
                    <a:pt x="1706" y="2962"/>
                  </a:lnTo>
                  <a:lnTo>
                    <a:pt x="2005" y="2843"/>
                  </a:lnTo>
                  <a:lnTo>
                    <a:pt x="2275" y="2663"/>
                  </a:lnTo>
                  <a:lnTo>
                    <a:pt x="2514" y="2454"/>
                  </a:lnTo>
                  <a:lnTo>
                    <a:pt x="2753" y="2214"/>
                  </a:lnTo>
                  <a:lnTo>
                    <a:pt x="2933" y="1975"/>
                  </a:lnTo>
                  <a:lnTo>
                    <a:pt x="3112" y="1706"/>
                  </a:lnTo>
                  <a:lnTo>
                    <a:pt x="3232" y="1407"/>
                  </a:lnTo>
                  <a:lnTo>
                    <a:pt x="3352" y="1108"/>
                  </a:lnTo>
                  <a:lnTo>
                    <a:pt x="3411" y="808"/>
                  </a:lnTo>
                  <a:lnTo>
                    <a:pt x="3441" y="479"/>
                  </a:lnTo>
                  <a:lnTo>
                    <a:pt x="3471" y="150"/>
                  </a:lnTo>
                  <a:lnTo>
                    <a:pt x="3441" y="90"/>
                  </a:lnTo>
                  <a:lnTo>
                    <a:pt x="3411" y="30"/>
                  </a:lnTo>
                  <a:lnTo>
                    <a:pt x="3352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2" name="Google Shape;5932;p43"/>
            <p:cNvSpPr/>
            <p:nvPr/>
          </p:nvSpPr>
          <p:spPr>
            <a:xfrm>
              <a:off x="7099875" y="3758000"/>
              <a:ext cx="127925" cy="48650"/>
            </a:xfrm>
            <a:custGeom>
              <a:avLst/>
              <a:gdLst/>
              <a:ahLst/>
              <a:cxnLst/>
              <a:rect l="l" t="t" r="r" b="b"/>
              <a:pathLst>
                <a:path w="5117" h="1946" extrusionOk="0">
                  <a:moveTo>
                    <a:pt x="4907" y="1"/>
                  </a:moveTo>
                  <a:lnTo>
                    <a:pt x="3202" y="150"/>
                  </a:lnTo>
                  <a:lnTo>
                    <a:pt x="2454" y="210"/>
                  </a:lnTo>
                  <a:lnTo>
                    <a:pt x="1676" y="270"/>
                  </a:lnTo>
                  <a:lnTo>
                    <a:pt x="1377" y="330"/>
                  </a:lnTo>
                  <a:lnTo>
                    <a:pt x="1078" y="420"/>
                  </a:lnTo>
                  <a:lnTo>
                    <a:pt x="779" y="569"/>
                  </a:lnTo>
                  <a:lnTo>
                    <a:pt x="539" y="719"/>
                  </a:lnTo>
                  <a:lnTo>
                    <a:pt x="330" y="928"/>
                  </a:lnTo>
                  <a:lnTo>
                    <a:pt x="150" y="1168"/>
                  </a:lnTo>
                  <a:lnTo>
                    <a:pt x="91" y="1317"/>
                  </a:lnTo>
                  <a:lnTo>
                    <a:pt x="61" y="1467"/>
                  </a:lnTo>
                  <a:lnTo>
                    <a:pt x="31" y="1616"/>
                  </a:lnTo>
                  <a:lnTo>
                    <a:pt x="1" y="1796"/>
                  </a:lnTo>
                  <a:lnTo>
                    <a:pt x="31" y="1856"/>
                  </a:lnTo>
                  <a:lnTo>
                    <a:pt x="91" y="1916"/>
                  </a:lnTo>
                  <a:lnTo>
                    <a:pt x="150" y="1946"/>
                  </a:lnTo>
                  <a:lnTo>
                    <a:pt x="210" y="1946"/>
                  </a:lnTo>
                  <a:lnTo>
                    <a:pt x="270" y="1916"/>
                  </a:lnTo>
                  <a:lnTo>
                    <a:pt x="330" y="1886"/>
                  </a:lnTo>
                  <a:lnTo>
                    <a:pt x="360" y="1826"/>
                  </a:lnTo>
                  <a:lnTo>
                    <a:pt x="390" y="1736"/>
                  </a:lnTo>
                  <a:lnTo>
                    <a:pt x="390" y="1587"/>
                  </a:lnTo>
                  <a:lnTo>
                    <a:pt x="420" y="1437"/>
                  </a:lnTo>
                  <a:lnTo>
                    <a:pt x="479" y="1317"/>
                  </a:lnTo>
                  <a:lnTo>
                    <a:pt x="569" y="1198"/>
                  </a:lnTo>
                  <a:lnTo>
                    <a:pt x="659" y="1078"/>
                  </a:lnTo>
                  <a:lnTo>
                    <a:pt x="779" y="988"/>
                  </a:lnTo>
                  <a:lnTo>
                    <a:pt x="1018" y="839"/>
                  </a:lnTo>
                  <a:lnTo>
                    <a:pt x="1317" y="749"/>
                  </a:lnTo>
                  <a:lnTo>
                    <a:pt x="1616" y="659"/>
                  </a:lnTo>
                  <a:lnTo>
                    <a:pt x="1916" y="629"/>
                  </a:lnTo>
                  <a:lnTo>
                    <a:pt x="2215" y="599"/>
                  </a:lnTo>
                  <a:lnTo>
                    <a:pt x="4967" y="390"/>
                  </a:lnTo>
                  <a:lnTo>
                    <a:pt x="5027" y="360"/>
                  </a:lnTo>
                  <a:lnTo>
                    <a:pt x="5087" y="300"/>
                  </a:lnTo>
                  <a:lnTo>
                    <a:pt x="5117" y="240"/>
                  </a:lnTo>
                  <a:lnTo>
                    <a:pt x="5117" y="180"/>
                  </a:lnTo>
                  <a:lnTo>
                    <a:pt x="5087" y="121"/>
                  </a:lnTo>
                  <a:lnTo>
                    <a:pt x="5057" y="61"/>
                  </a:lnTo>
                  <a:lnTo>
                    <a:pt x="4997" y="31"/>
                  </a:lnTo>
                  <a:lnTo>
                    <a:pt x="4907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3" name="Google Shape;5933;p43"/>
            <p:cNvSpPr/>
            <p:nvPr/>
          </p:nvSpPr>
          <p:spPr>
            <a:xfrm>
              <a:off x="6796950" y="3601675"/>
              <a:ext cx="258075" cy="401675"/>
            </a:xfrm>
            <a:custGeom>
              <a:avLst/>
              <a:gdLst/>
              <a:ahLst/>
              <a:cxnLst/>
              <a:rect l="l" t="t" r="r" b="b"/>
              <a:pathLst>
                <a:path w="10323" h="16067" extrusionOk="0">
                  <a:moveTo>
                    <a:pt x="3711" y="1"/>
                  </a:moveTo>
                  <a:lnTo>
                    <a:pt x="3112" y="988"/>
                  </a:lnTo>
                  <a:lnTo>
                    <a:pt x="2574" y="1916"/>
                  </a:lnTo>
                  <a:lnTo>
                    <a:pt x="2095" y="2843"/>
                  </a:lnTo>
                  <a:lnTo>
                    <a:pt x="1676" y="3711"/>
                  </a:lnTo>
                  <a:lnTo>
                    <a:pt x="1317" y="4578"/>
                  </a:lnTo>
                  <a:lnTo>
                    <a:pt x="1018" y="5386"/>
                  </a:lnTo>
                  <a:lnTo>
                    <a:pt x="749" y="6194"/>
                  </a:lnTo>
                  <a:lnTo>
                    <a:pt x="509" y="6942"/>
                  </a:lnTo>
                  <a:lnTo>
                    <a:pt x="330" y="7690"/>
                  </a:lnTo>
                  <a:lnTo>
                    <a:pt x="210" y="8378"/>
                  </a:lnTo>
                  <a:lnTo>
                    <a:pt x="91" y="9066"/>
                  </a:lnTo>
                  <a:lnTo>
                    <a:pt x="31" y="9724"/>
                  </a:lnTo>
                  <a:lnTo>
                    <a:pt x="1" y="10323"/>
                  </a:lnTo>
                  <a:lnTo>
                    <a:pt x="1" y="10921"/>
                  </a:lnTo>
                  <a:lnTo>
                    <a:pt x="1" y="11460"/>
                  </a:lnTo>
                  <a:lnTo>
                    <a:pt x="61" y="11998"/>
                  </a:lnTo>
                  <a:lnTo>
                    <a:pt x="121" y="12477"/>
                  </a:lnTo>
                  <a:lnTo>
                    <a:pt x="180" y="12926"/>
                  </a:lnTo>
                  <a:lnTo>
                    <a:pt x="270" y="13374"/>
                  </a:lnTo>
                  <a:lnTo>
                    <a:pt x="360" y="13763"/>
                  </a:lnTo>
                  <a:lnTo>
                    <a:pt x="599" y="14481"/>
                  </a:lnTo>
                  <a:lnTo>
                    <a:pt x="839" y="15050"/>
                  </a:lnTo>
                  <a:lnTo>
                    <a:pt x="1048" y="15499"/>
                  </a:lnTo>
                  <a:lnTo>
                    <a:pt x="1257" y="15828"/>
                  </a:lnTo>
                  <a:lnTo>
                    <a:pt x="1407" y="16067"/>
                  </a:lnTo>
                  <a:lnTo>
                    <a:pt x="1557" y="15080"/>
                  </a:lnTo>
                  <a:lnTo>
                    <a:pt x="2454" y="16067"/>
                  </a:lnTo>
                  <a:lnTo>
                    <a:pt x="10323" y="16067"/>
                  </a:lnTo>
                  <a:lnTo>
                    <a:pt x="3711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4" name="Google Shape;5934;p43"/>
            <p:cNvSpPr/>
            <p:nvPr/>
          </p:nvSpPr>
          <p:spPr>
            <a:xfrm>
              <a:off x="6796950" y="3601675"/>
              <a:ext cx="97275" cy="401675"/>
            </a:xfrm>
            <a:custGeom>
              <a:avLst/>
              <a:gdLst/>
              <a:ahLst/>
              <a:cxnLst/>
              <a:rect l="l" t="t" r="r" b="b"/>
              <a:pathLst>
                <a:path w="3891" h="16067" extrusionOk="0">
                  <a:moveTo>
                    <a:pt x="3711" y="1"/>
                  </a:moveTo>
                  <a:lnTo>
                    <a:pt x="3112" y="988"/>
                  </a:lnTo>
                  <a:lnTo>
                    <a:pt x="2574" y="1916"/>
                  </a:lnTo>
                  <a:lnTo>
                    <a:pt x="2095" y="2843"/>
                  </a:lnTo>
                  <a:lnTo>
                    <a:pt x="1676" y="3711"/>
                  </a:lnTo>
                  <a:lnTo>
                    <a:pt x="1317" y="4578"/>
                  </a:lnTo>
                  <a:lnTo>
                    <a:pt x="1018" y="5386"/>
                  </a:lnTo>
                  <a:lnTo>
                    <a:pt x="749" y="6194"/>
                  </a:lnTo>
                  <a:lnTo>
                    <a:pt x="509" y="6942"/>
                  </a:lnTo>
                  <a:lnTo>
                    <a:pt x="330" y="7690"/>
                  </a:lnTo>
                  <a:lnTo>
                    <a:pt x="210" y="8378"/>
                  </a:lnTo>
                  <a:lnTo>
                    <a:pt x="91" y="9066"/>
                  </a:lnTo>
                  <a:lnTo>
                    <a:pt x="31" y="9724"/>
                  </a:lnTo>
                  <a:lnTo>
                    <a:pt x="1" y="10323"/>
                  </a:lnTo>
                  <a:lnTo>
                    <a:pt x="1" y="10921"/>
                  </a:lnTo>
                  <a:lnTo>
                    <a:pt x="1" y="11460"/>
                  </a:lnTo>
                  <a:lnTo>
                    <a:pt x="61" y="11998"/>
                  </a:lnTo>
                  <a:lnTo>
                    <a:pt x="121" y="12477"/>
                  </a:lnTo>
                  <a:lnTo>
                    <a:pt x="180" y="12926"/>
                  </a:lnTo>
                  <a:lnTo>
                    <a:pt x="270" y="13374"/>
                  </a:lnTo>
                  <a:lnTo>
                    <a:pt x="360" y="13763"/>
                  </a:lnTo>
                  <a:lnTo>
                    <a:pt x="599" y="14481"/>
                  </a:lnTo>
                  <a:lnTo>
                    <a:pt x="839" y="15050"/>
                  </a:lnTo>
                  <a:lnTo>
                    <a:pt x="1048" y="15499"/>
                  </a:lnTo>
                  <a:lnTo>
                    <a:pt x="1257" y="15828"/>
                  </a:lnTo>
                  <a:lnTo>
                    <a:pt x="1407" y="16067"/>
                  </a:lnTo>
                  <a:lnTo>
                    <a:pt x="1557" y="15080"/>
                  </a:lnTo>
                  <a:lnTo>
                    <a:pt x="2454" y="16067"/>
                  </a:lnTo>
                  <a:lnTo>
                    <a:pt x="3561" y="16067"/>
                  </a:lnTo>
                  <a:lnTo>
                    <a:pt x="3232" y="15738"/>
                  </a:lnTo>
                  <a:lnTo>
                    <a:pt x="2963" y="15379"/>
                  </a:lnTo>
                  <a:lnTo>
                    <a:pt x="2723" y="15020"/>
                  </a:lnTo>
                  <a:lnTo>
                    <a:pt x="2484" y="14661"/>
                  </a:lnTo>
                  <a:lnTo>
                    <a:pt x="2305" y="14302"/>
                  </a:lnTo>
                  <a:lnTo>
                    <a:pt x="2125" y="13913"/>
                  </a:lnTo>
                  <a:lnTo>
                    <a:pt x="1975" y="13554"/>
                  </a:lnTo>
                  <a:lnTo>
                    <a:pt x="1856" y="13165"/>
                  </a:lnTo>
                  <a:lnTo>
                    <a:pt x="1616" y="12357"/>
                  </a:lnTo>
                  <a:lnTo>
                    <a:pt x="1437" y="11549"/>
                  </a:lnTo>
                  <a:lnTo>
                    <a:pt x="1108" y="9874"/>
                  </a:lnTo>
                  <a:lnTo>
                    <a:pt x="1078" y="9276"/>
                  </a:lnTo>
                  <a:lnTo>
                    <a:pt x="1078" y="8677"/>
                  </a:lnTo>
                  <a:lnTo>
                    <a:pt x="1138" y="8079"/>
                  </a:lnTo>
                  <a:lnTo>
                    <a:pt x="1228" y="7510"/>
                  </a:lnTo>
                  <a:lnTo>
                    <a:pt x="1377" y="6912"/>
                  </a:lnTo>
                  <a:lnTo>
                    <a:pt x="1527" y="6314"/>
                  </a:lnTo>
                  <a:lnTo>
                    <a:pt x="1706" y="5715"/>
                  </a:lnTo>
                  <a:lnTo>
                    <a:pt x="1916" y="5147"/>
                  </a:lnTo>
                  <a:lnTo>
                    <a:pt x="2394" y="3950"/>
                  </a:lnTo>
                  <a:lnTo>
                    <a:pt x="2903" y="2753"/>
                  </a:lnTo>
                  <a:lnTo>
                    <a:pt x="3412" y="1587"/>
                  </a:lnTo>
                  <a:lnTo>
                    <a:pt x="3890" y="390"/>
                  </a:lnTo>
                  <a:lnTo>
                    <a:pt x="3711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5" name="Google Shape;5935;p43"/>
            <p:cNvSpPr/>
            <p:nvPr/>
          </p:nvSpPr>
          <p:spPr>
            <a:xfrm>
              <a:off x="6372125" y="3645825"/>
              <a:ext cx="209450" cy="92025"/>
            </a:xfrm>
            <a:custGeom>
              <a:avLst/>
              <a:gdLst/>
              <a:ahLst/>
              <a:cxnLst/>
              <a:rect l="l" t="t" r="r" b="b"/>
              <a:pathLst>
                <a:path w="8378" h="3681" extrusionOk="0">
                  <a:moveTo>
                    <a:pt x="120" y="0"/>
                  </a:moveTo>
                  <a:lnTo>
                    <a:pt x="60" y="60"/>
                  </a:lnTo>
                  <a:lnTo>
                    <a:pt x="30" y="120"/>
                  </a:lnTo>
                  <a:lnTo>
                    <a:pt x="0" y="180"/>
                  </a:lnTo>
                  <a:lnTo>
                    <a:pt x="30" y="269"/>
                  </a:lnTo>
                  <a:lnTo>
                    <a:pt x="240" y="748"/>
                  </a:lnTo>
                  <a:lnTo>
                    <a:pt x="509" y="1227"/>
                  </a:lnTo>
                  <a:lnTo>
                    <a:pt x="838" y="1646"/>
                  </a:lnTo>
                  <a:lnTo>
                    <a:pt x="1227" y="2035"/>
                  </a:lnTo>
                  <a:lnTo>
                    <a:pt x="1646" y="2394"/>
                  </a:lnTo>
                  <a:lnTo>
                    <a:pt x="2065" y="2723"/>
                  </a:lnTo>
                  <a:lnTo>
                    <a:pt x="2543" y="2992"/>
                  </a:lnTo>
                  <a:lnTo>
                    <a:pt x="3052" y="3201"/>
                  </a:lnTo>
                  <a:lnTo>
                    <a:pt x="3351" y="3321"/>
                  </a:lnTo>
                  <a:lnTo>
                    <a:pt x="3680" y="3411"/>
                  </a:lnTo>
                  <a:lnTo>
                    <a:pt x="4308" y="3560"/>
                  </a:lnTo>
                  <a:lnTo>
                    <a:pt x="4967" y="3650"/>
                  </a:lnTo>
                  <a:lnTo>
                    <a:pt x="5625" y="3680"/>
                  </a:lnTo>
                  <a:lnTo>
                    <a:pt x="6283" y="3650"/>
                  </a:lnTo>
                  <a:lnTo>
                    <a:pt x="6941" y="3590"/>
                  </a:lnTo>
                  <a:lnTo>
                    <a:pt x="7600" y="3471"/>
                  </a:lnTo>
                  <a:lnTo>
                    <a:pt x="8228" y="3321"/>
                  </a:lnTo>
                  <a:lnTo>
                    <a:pt x="8318" y="3291"/>
                  </a:lnTo>
                  <a:lnTo>
                    <a:pt x="8347" y="3231"/>
                  </a:lnTo>
                  <a:lnTo>
                    <a:pt x="8377" y="3171"/>
                  </a:lnTo>
                  <a:lnTo>
                    <a:pt x="8377" y="3082"/>
                  </a:lnTo>
                  <a:lnTo>
                    <a:pt x="8347" y="3022"/>
                  </a:lnTo>
                  <a:lnTo>
                    <a:pt x="8318" y="2962"/>
                  </a:lnTo>
                  <a:lnTo>
                    <a:pt x="8258" y="2932"/>
                  </a:lnTo>
                  <a:lnTo>
                    <a:pt x="8168" y="2962"/>
                  </a:lnTo>
                  <a:lnTo>
                    <a:pt x="7570" y="3082"/>
                  </a:lnTo>
                  <a:lnTo>
                    <a:pt x="6941" y="3201"/>
                  </a:lnTo>
                  <a:lnTo>
                    <a:pt x="6313" y="3261"/>
                  </a:lnTo>
                  <a:lnTo>
                    <a:pt x="5715" y="3291"/>
                  </a:lnTo>
                  <a:lnTo>
                    <a:pt x="5086" y="3291"/>
                  </a:lnTo>
                  <a:lnTo>
                    <a:pt x="4458" y="3201"/>
                  </a:lnTo>
                  <a:lnTo>
                    <a:pt x="3860" y="3082"/>
                  </a:lnTo>
                  <a:lnTo>
                    <a:pt x="3261" y="2872"/>
                  </a:lnTo>
                  <a:lnTo>
                    <a:pt x="2783" y="2663"/>
                  </a:lnTo>
                  <a:lnTo>
                    <a:pt x="2334" y="2424"/>
                  </a:lnTo>
                  <a:lnTo>
                    <a:pt x="1885" y="2124"/>
                  </a:lnTo>
                  <a:lnTo>
                    <a:pt x="1496" y="1795"/>
                  </a:lnTo>
                  <a:lnTo>
                    <a:pt x="1137" y="1436"/>
                  </a:lnTo>
                  <a:lnTo>
                    <a:pt x="838" y="1017"/>
                  </a:lnTo>
                  <a:lnTo>
                    <a:pt x="569" y="569"/>
                  </a:lnTo>
                  <a:lnTo>
                    <a:pt x="359" y="90"/>
                  </a:lnTo>
                  <a:lnTo>
                    <a:pt x="329" y="3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36" name="Google Shape;5936;p43"/>
          <p:cNvSpPr txBox="1">
            <a:spLocks noGrp="1"/>
          </p:cNvSpPr>
          <p:nvPr>
            <p:ph type="title"/>
          </p:nvPr>
        </p:nvSpPr>
        <p:spPr>
          <a:xfrm>
            <a:off x="422032" y="2057907"/>
            <a:ext cx="3740288" cy="191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را وارد کنید</a:t>
            </a:r>
            <a:endParaRPr dirty="0"/>
          </a:p>
        </p:txBody>
      </p:sp>
      <p:sp>
        <p:nvSpPr>
          <p:cNvPr id="5937" name="Google Shape;5937;p43"/>
          <p:cNvSpPr txBox="1">
            <a:spLocks noGrp="1"/>
          </p:cNvSpPr>
          <p:nvPr>
            <p:ph type="title" idx="2"/>
          </p:nvPr>
        </p:nvSpPr>
        <p:spPr>
          <a:xfrm>
            <a:off x="1024800" y="979550"/>
            <a:ext cx="1056900" cy="106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01</a:t>
            </a:r>
            <a:endParaRPr dirty="0"/>
          </a:p>
        </p:txBody>
      </p:sp>
      <p:sp>
        <p:nvSpPr>
          <p:cNvPr id="5938" name="Google Shape;5938;p43"/>
          <p:cNvSpPr txBox="1">
            <a:spLocks noGrp="1"/>
          </p:cNvSpPr>
          <p:nvPr>
            <p:ph type="subTitle" idx="1"/>
          </p:nvPr>
        </p:nvSpPr>
        <p:spPr>
          <a:xfrm>
            <a:off x="872400" y="3973401"/>
            <a:ext cx="3349238" cy="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solidFill>
                  <a:srgbClr val="272143"/>
                </a:solidFill>
              </a:rPr>
              <a:t>لورم ایپسوم متن ساختگی با تولید سادگی نامفهوم است.</a:t>
            </a:r>
            <a:endParaRPr lang="fa-IR" dirty="0"/>
          </a:p>
        </p:txBody>
      </p:sp>
      <p:grpSp>
        <p:nvGrpSpPr>
          <p:cNvPr id="5939" name="Google Shape;5939;p43"/>
          <p:cNvGrpSpPr/>
          <p:nvPr/>
        </p:nvGrpSpPr>
        <p:grpSpPr>
          <a:xfrm>
            <a:off x="3429008" y="1405063"/>
            <a:ext cx="359096" cy="317833"/>
            <a:chOff x="2626350" y="1752000"/>
            <a:chExt cx="169050" cy="149625"/>
          </a:xfrm>
        </p:grpSpPr>
        <p:sp>
          <p:nvSpPr>
            <p:cNvPr id="5940" name="Google Shape;5940;p43"/>
            <p:cNvSpPr/>
            <p:nvPr/>
          </p:nvSpPr>
          <p:spPr>
            <a:xfrm>
              <a:off x="2626350" y="1752000"/>
              <a:ext cx="169050" cy="149625"/>
            </a:xfrm>
            <a:custGeom>
              <a:avLst/>
              <a:gdLst/>
              <a:ahLst/>
              <a:cxnLst/>
              <a:rect l="l" t="t" r="r" b="b"/>
              <a:pathLst>
                <a:path w="6762" h="5985" extrusionOk="0">
                  <a:moveTo>
                    <a:pt x="2364" y="1"/>
                  </a:moveTo>
                  <a:lnTo>
                    <a:pt x="2184" y="31"/>
                  </a:lnTo>
                  <a:lnTo>
                    <a:pt x="2005" y="90"/>
                  </a:lnTo>
                  <a:lnTo>
                    <a:pt x="1855" y="210"/>
                  </a:lnTo>
                  <a:lnTo>
                    <a:pt x="1765" y="330"/>
                  </a:lnTo>
                  <a:lnTo>
                    <a:pt x="1676" y="479"/>
                  </a:lnTo>
                  <a:lnTo>
                    <a:pt x="1616" y="629"/>
                  </a:lnTo>
                  <a:lnTo>
                    <a:pt x="1556" y="808"/>
                  </a:lnTo>
                  <a:lnTo>
                    <a:pt x="1526" y="958"/>
                  </a:lnTo>
                  <a:lnTo>
                    <a:pt x="1556" y="1137"/>
                  </a:lnTo>
                  <a:lnTo>
                    <a:pt x="1556" y="1317"/>
                  </a:lnTo>
                  <a:lnTo>
                    <a:pt x="1676" y="1676"/>
                  </a:lnTo>
                  <a:lnTo>
                    <a:pt x="1825" y="2035"/>
                  </a:lnTo>
                  <a:lnTo>
                    <a:pt x="2005" y="2364"/>
                  </a:lnTo>
                  <a:lnTo>
                    <a:pt x="2214" y="2663"/>
                  </a:lnTo>
                  <a:lnTo>
                    <a:pt x="2035" y="2574"/>
                  </a:lnTo>
                  <a:lnTo>
                    <a:pt x="1855" y="2484"/>
                  </a:lnTo>
                  <a:lnTo>
                    <a:pt x="1676" y="2394"/>
                  </a:lnTo>
                  <a:lnTo>
                    <a:pt x="1466" y="2334"/>
                  </a:lnTo>
                  <a:lnTo>
                    <a:pt x="1257" y="2304"/>
                  </a:lnTo>
                  <a:lnTo>
                    <a:pt x="1047" y="2304"/>
                  </a:lnTo>
                  <a:lnTo>
                    <a:pt x="838" y="2334"/>
                  </a:lnTo>
                  <a:lnTo>
                    <a:pt x="658" y="2394"/>
                  </a:lnTo>
                  <a:lnTo>
                    <a:pt x="479" y="2514"/>
                  </a:lnTo>
                  <a:lnTo>
                    <a:pt x="299" y="2633"/>
                  </a:lnTo>
                  <a:lnTo>
                    <a:pt x="180" y="2813"/>
                  </a:lnTo>
                  <a:lnTo>
                    <a:pt x="90" y="2992"/>
                  </a:lnTo>
                  <a:lnTo>
                    <a:pt x="30" y="3202"/>
                  </a:lnTo>
                  <a:lnTo>
                    <a:pt x="0" y="3381"/>
                  </a:lnTo>
                  <a:lnTo>
                    <a:pt x="30" y="3591"/>
                  </a:lnTo>
                  <a:lnTo>
                    <a:pt x="120" y="3770"/>
                  </a:lnTo>
                  <a:lnTo>
                    <a:pt x="210" y="3890"/>
                  </a:lnTo>
                  <a:lnTo>
                    <a:pt x="299" y="4010"/>
                  </a:lnTo>
                  <a:lnTo>
                    <a:pt x="449" y="4069"/>
                  </a:lnTo>
                  <a:lnTo>
                    <a:pt x="599" y="4159"/>
                  </a:lnTo>
                  <a:lnTo>
                    <a:pt x="748" y="4189"/>
                  </a:lnTo>
                  <a:lnTo>
                    <a:pt x="898" y="4219"/>
                  </a:lnTo>
                  <a:lnTo>
                    <a:pt x="1047" y="4219"/>
                  </a:lnTo>
                  <a:lnTo>
                    <a:pt x="1227" y="4189"/>
                  </a:lnTo>
                  <a:lnTo>
                    <a:pt x="1526" y="4159"/>
                  </a:lnTo>
                  <a:lnTo>
                    <a:pt x="1795" y="4069"/>
                  </a:lnTo>
                  <a:lnTo>
                    <a:pt x="2095" y="3950"/>
                  </a:lnTo>
                  <a:lnTo>
                    <a:pt x="2364" y="3830"/>
                  </a:lnTo>
                  <a:lnTo>
                    <a:pt x="2364" y="3830"/>
                  </a:lnTo>
                  <a:lnTo>
                    <a:pt x="2244" y="3920"/>
                  </a:lnTo>
                  <a:lnTo>
                    <a:pt x="2124" y="4069"/>
                  </a:lnTo>
                  <a:lnTo>
                    <a:pt x="2035" y="4189"/>
                  </a:lnTo>
                  <a:lnTo>
                    <a:pt x="1975" y="4339"/>
                  </a:lnTo>
                  <a:lnTo>
                    <a:pt x="1915" y="4488"/>
                  </a:lnTo>
                  <a:lnTo>
                    <a:pt x="1885" y="4638"/>
                  </a:lnTo>
                  <a:lnTo>
                    <a:pt x="1855" y="4817"/>
                  </a:lnTo>
                  <a:lnTo>
                    <a:pt x="1855" y="4967"/>
                  </a:lnTo>
                  <a:lnTo>
                    <a:pt x="1885" y="5117"/>
                  </a:lnTo>
                  <a:lnTo>
                    <a:pt x="1945" y="5296"/>
                  </a:lnTo>
                  <a:lnTo>
                    <a:pt x="2005" y="5446"/>
                  </a:lnTo>
                  <a:lnTo>
                    <a:pt x="2095" y="5565"/>
                  </a:lnTo>
                  <a:lnTo>
                    <a:pt x="2214" y="5685"/>
                  </a:lnTo>
                  <a:lnTo>
                    <a:pt x="2334" y="5805"/>
                  </a:lnTo>
                  <a:lnTo>
                    <a:pt x="2454" y="5894"/>
                  </a:lnTo>
                  <a:lnTo>
                    <a:pt x="2603" y="5954"/>
                  </a:lnTo>
                  <a:lnTo>
                    <a:pt x="2753" y="5984"/>
                  </a:lnTo>
                  <a:lnTo>
                    <a:pt x="3082" y="5984"/>
                  </a:lnTo>
                  <a:lnTo>
                    <a:pt x="3261" y="5954"/>
                  </a:lnTo>
                  <a:lnTo>
                    <a:pt x="3411" y="5865"/>
                  </a:lnTo>
                  <a:lnTo>
                    <a:pt x="3531" y="5805"/>
                  </a:lnTo>
                  <a:lnTo>
                    <a:pt x="3650" y="5685"/>
                  </a:lnTo>
                  <a:lnTo>
                    <a:pt x="3740" y="5565"/>
                  </a:lnTo>
                  <a:lnTo>
                    <a:pt x="3830" y="5416"/>
                  </a:lnTo>
                  <a:lnTo>
                    <a:pt x="3890" y="5266"/>
                  </a:lnTo>
                  <a:lnTo>
                    <a:pt x="3920" y="5087"/>
                  </a:lnTo>
                  <a:lnTo>
                    <a:pt x="3949" y="4937"/>
                  </a:lnTo>
                  <a:lnTo>
                    <a:pt x="3949" y="4787"/>
                  </a:lnTo>
                  <a:lnTo>
                    <a:pt x="3890" y="4638"/>
                  </a:lnTo>
                  <a:lnTo>
                    <a:pt x="3830" y="4518"/>
                  </a:lnTo>
                  <a:lnTo>
                    <a:pt x="3949" y="4638"/>
                  </a:lnTo>
                  <a:lnTo>
                    <a:pt x="4189" y="4877"/>
                  </a:lnTo>
                  <a:lnTo>
                    <a:pt x="4488" y="5027"/>
                  </a:lnTo>
                  <a:lnTo>
                    <a:pt x="4787" y="5147"/>
                  </a:lnTo>
                  <a:lnTo>
                    <a:pt x="4967" y="5176"/>
                  </a:lnTo>
                  <a:lnTo>
                    <a:pt x="5116" y="5206"/>
                  </a:lnTo>
                  <a:lnTo>
                    <a:pt x="5296" y="5206"/>
                  </a:lnTo>
                  <a:lnTo>
                    <a:pt x="5445" y="5176"/>
                  </a:lnTo>
                  <a:lnTo>
                    <a:pt x="5625" y="5147"/>
                  </a:lnTo>
                  <a:lnTo>
                    <a:pt x="5774" y="5087"/>
                  </a:lnTo>
                  <a:lnTo>
                    <a:pt x="5924" y="4997"/>
                  </a:lnTo>
                  <a:lnTo>
                    <a:pt x="6044" y="4877"/>
                  </a:lnTo>
                  <a:lnTo>
                    <a:pt x="6163" y="4758"/>
                  </a:lnTo>
                  <a:lnTo>
                    <a:pt x="6253" y="4638"/>
                  </a:lnTo>
                  <a:lnTo>
                    <a:pt x="6313" y="4488"/>
                  </a:lnTo>
                  <a:lnTo>
                    <a:pt x="6373" y="4309"/>
                  </a:lnTo>
                  <a:lnTo>
                    <a:pt x="6373" y="4159"/>
                  </a:lnTo>
                  <a:lnTo>
                    <a:pt x="6373" y="3980"/>
                  </a:lnTo>
                  <a:lnTo>
                    <a:pt x="6343" y="3830"/>
                  </a:lnTo>
                  <a:lnTo>
                    <a:pt x="6253" y="3681"/>
                  </a:lnTo>
                  <a:lnTo>
                    <a:pt x="6044" y="3381"/>
                  </a:lnTo>
                  <a:lnTo>
                    <a:pt x="5924" y="3262"/>
                  </a:lnTo>
                  <a:lnTo>
                    <a:pt x="5804" y="3172"/>
                  </a:lnTo>
                  <a:lnTo>
                    <a:pt x="5655" y="3082"/>
                  </a:lnTo>
                  <a:lnTo>
                    <a:pt x="5505" y="3022"/>
                  </a:lnTo>
                  <a:lnTo>
                    <a:pt x="5356" y="2962"/>
                  </a:lnTo>
                  <a:lnTo>
                    <a:pt x="5176" y="2933"/>
                  </a:lnTo>
                  <a:lnTo>
                    <a:pt x="5685" y="2813"/>
                  </a:lnTo>
                  <a:lnTo>
                    <a:pt x="5924" y="2723"/>
                  </a:lnTo>
                  <a:lnTo>
                    <a:pt x="6163" y="2603"/>
                  </a:lnTo>
                  <a:lnTo>
                    <a:pt x="6373" y="2454"/>
                  </a:lnTo>
                  <a:lnTo>
                    <a:pt x="6552" y="2274"/>
                  </a:lnTo>
                  <a:lnTo>
                    <a:pt x="6702" y="2065"/>
                  </a:lnTo>
                  <a:lnTo>
                    <a:pt x="6732" y="1945"/>
                  </a:lnTo>
                  <a:lnTo>
                    <a:pt x="6762" y="1796"/>
                  </a:lnTo>
                  <a:lnTo>
                    <a:pt x="6762" y="1646"/>
                  </a:lnTo>
                  <a:lnTo>
                    <a:pt x="6732" y="1497"/>
                  </a:lnTo>
                  <a:lnTo>
                    <a:pt x="6672" y="1347"/>
                  </a:lnTo>
                  <a:lnTo>
                    <a:pt x="6582" y="1197"/>
                  </a:lnTo>
                  <a:lnTo>
                    <a:pt x="6493" y="1078"/>
                  </a:lnTo>
                  <a:lnTo>
                    <a:pt x="6343" y="988"/>
                  </a:lnTo>
                  <a:lnTo>
                    <a:pt x="6223" y="898"/>
                  </a:lnTo>
                  <a:lnTo>
                    <a:pt x="6074" y="838"/>
                  </a:lnTo>
                  <a:lnTo>
                    <a:pt x="5924" y="808"/>
                  </a:lnTo>
                  <a:lnTo>
                    <a:pt x="5745" y="778"/>
                  </a:lnTo>
                  <a:lnTo>
                    <a:pt x="5595" y="808"/>
                  </a:lnTo>
                  <a:lnTo>
                    <a:pt x="5445" y="808"/>
                  </a:lnTo>
                  <a:lnTo>
                    <a:pt x="5146" y="928"/>
                  </a:lnTo>
                  <a:lnTo>
                    <a:pt x="4877" y="1108"/>
                  </a:lnTo>
                  <a:lnTo>
                    <a:pt x="4638" y="1317"/>
                  </a:lnTo>
                  <a:lnTo>
                    <a:pt x="4428" y="1556"/>
                  </a:lnTo>
                  <a:lnTo>
                    <a:pt x="4279" y="1826"/>
                  </a:lnTo>
                  <a:lnTo>
                    <a:pt x="4129" y="2125"/>
                  </a:lnTo>
                  <a:lnTo>
                    <a:pt x="4039" y="1706"/>
                  </a:lnTo>
                  <a:lnTo>
                    <a:pt x="3860" y="1287"/>
                  </a:lnTo>
                  <a:lnTo>
                    <a:pt x="3650" y="868"/>
                  </a:lnTo>
                  <a:lnTo>
                    <a:pt x="3411" y="479"/>
                  </a:lnTo>
                  <a:lnTo>
                    <a:pt x="3291" y="360"/>
                  </a:lnTo>
                  <a:lnTo>
                    <a:pt x="3112" y="210"/>
                  </a:lnTo>
                  <a:lnTo>
                    <a:pt x="2962" y="120"/>
                  </a:lnTo>
                  <a:lnTo>
                    <a:pt x="2753" y="31"/>
                  </a:lnTo>
                  <a:lnTo>
                    <a:pt x="2573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1" name="Google Shape;5941;p43"/>
            <p:cNvSpPr/>
            <p:nvPr/>
          </p:nvSpPr>
          <p:spPr>
            <a:xfrm>
              <a:off x="2685425" y="1805100"/>
              <a:ext cx="56125" cy="56875"/>
            </a:xfrm>
            <a:custGeom>
              <a:avLst/>
              <a:gdLst/>
              <a:ahLst/>
              <a:cxnLst/>
              <a:rect l="l" t="t" r="r" b="b"/>
              <a:pathLst>
                <a:path w="2245" h="2275" extrusionOk="0">
                  <a:moveTo>
                    <a:pt x="1108" y="1"/>
                  </a:moveTo>
                  <a:lnTo>
                    <a:pt x="898" y="31"/>
                  </a:lnTo>
                  <a:lnTo>
                    <a:pt x="689" y="61"/>
                  </a:lnTo>
                  <a:lnTo>
                    <a:pt x="479" y="180"/>
                  </a:lnTo>
                  <a:lnTo>
                    <a:pt x="270" y="330"/>
                  </a:lnTo>
                  <a:lnTo>
                    <a:pt x="150" y="539"/>
                  </a:lnTo>
                  <a:lnTo>
                    <a:pt x="31" y="779"/>
                  </a:lnTo>
                  <a:lnTo>
                    <a:pt x="1" y="1018"/>
                  </a:lnTo>
                  <a:lnTo>
                    <a:pt x="1" y="1257"/>
                  </a:lnTo>
                  <a:lnTo>
                    <a:pt x="61" y="1497"/>
                  </a:lnTo>
                  <a:lnTo>
                    <a:pt x="150" y="1706"/>
                  </a:lnTo>
                  <a:lnTo>
                    <a:pt x="270" y="1916"/>
                  </a:lnTo>
                  <a:lnTo>
                    <a:pt x="450" y="2095"/>
                  </a:lnTo>
                  <a:lnTo>
                    <a:pt x="689" y="2215"/>
                  </a:lnTo>
                  <a:lnTo>
                    <a:pt x="809" y="2245"/>
                  </a:lnTo>
                  <a:lnTo>
                    <a:pt x="928" y="2275"/>
                  </a:lnTo>
                  <a:lnTo>
                    <a:pt x="1227" y="2275"/>
                  </a:lnTo>
                  <a:lnTo>
                    <a:pt x="1377" y="2245"/>
                  </a:lnTo>
                  <a:lnTo>
                    <a:pt x="1527" y="2185"/>
                  </a:lnTo>
                  <a:lnTo>
                    <a:pt x="1646" y="2125"/>
                  </a:lnTo>
                  <a:lnTo>
                    <a:pt x="1766" y="2035"/>
                  </a:lnTo>
                  <a:lnTo>
                    <a:pt x="1975" y="1826"/>
                  </a:lnTo>
                  <a:lnTo>
                    <a:pt x="2125" y="1586"/>
                  </a:lnTo>
                  <a:lnTo>
                    <a:pt x="2215" y="1317"/>
                  </a:lnTo>
                  <a:lnTo>
                    <a:pt x="2245" y="1168"/>
                  </a:lnTo>
                  <a:lnTo>
                    <a:pt x="2245" y="1048"/>
                  </a:lnTo>
                  <a:lnTo>
                    <a:pt x="2215" y="898"/>
                  </a:lnTo>
                  <a:lnTo>
                    <a:pt x="2185" y="749"/>
                  </a:lnTo>
                  <a:lnTo>
                    <a:pt x="2125" y="599"/>
                  </a:lnTo>
                  <a:lnTo>
                    <a:pt x="2035" y="479"/>
                  </a:lnTo>
                  <a:lnTo>
                    <a:pt x="1916" y="300"/>
                  </a:lnTo>
                  <a:lnTo>
                    <a:pt x="1736" y="180"/>
                  </a:lnTo>
                  <a:lnTo>
                    <a:pt x="1527" y="91"/>
                  </a:lnTo>
                  <a:lnTo>
                    <a:pt x="1317" y="31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2" name="Google Shape;5942;p43"/>
          <p:cNvGrpSpPr/>
          <p:nvPr/>
        </p:nvGrpSpPr>
        <p:grpSpPr>
          <a:xfrm>
            <a:off x="4070900" y="630011"/>
            <a:ext cx="252777" cy="251609"/>
            <a:chOff x="1898575" y="1639050"/>
            <a:chExt cx="154850" cy="154125"/>
          </a:xfrm>
        </p:grpSpPr>
        <p:sp>
          <p:nvSpPr>
            <p:cNvPr id="5943" name="Google Shape;5943;p43"/>
            <p:cNvSpPr/>
            <p:nvPr/>
          </p:nvSpPr>
          <p:spPr>
            <a:xfrm>
              <a:off x="1898575" y="1639050"/>
              <a:ext cx="154850" cy="154125"/>
            </a:xfrm>
            <a:custGeom>
              <a:avLst/>
              <a:gdLst/>
              <a:ahLst/>
              <a:cxnLst/>
              <a:rect l="l" t="t" r="r" b="b"/>
              <a:pathLst>
                <a:path w="6194" h="6165" extrusionOk="0">
                  <a:moveTo>
                    <a:pt x="1497" y="1"/>
                  </a:moveTo>
                  <a:lnTo>
                    <a:pt x="1317" y="31"/>
                  </a:lnTo>
                  <a:lnTo>
                    <a:pt x="1108" y="61"/>
                  </a:lnTo>
                  <a:lnTo>
                    <a:pt x="928" y="151"/>
                  </a:lnTo>
                  <a:lnTo>
                    <a:pt x="779" y="270"/>
                  </a:lnTo>
                  <a:lnTo>
                    <a:pt x="629" y="450"/>
                  </a:lnTo>
                  <a:lnTo>
                    <a:pt x="569" y="569"/>
                  </a:lnTo>
                  <a:lnTo>
                    <a:pt x="539" y="719"/>
                  </a:lnTo>
                  <a:lnTo>
                    <a:pt x="539" y="899"/>
                  </a:lnTo>
                  <a:lnTo>
                    <a:pt x="569" y="1048"/>
                  </a:lnTo>
                  <a:lnTo>
                    <a:pt x="599" y="1198"/>
                  </a:lnTo>
                  <a:lnTo>
                    <a:pt x="659" y="1347"/>
                  </a:lnTo>
                  <a:lnTo>
                    <a:pt x="749" y="1497"/>
                  </a:lnTo>
                  <a:lnTo>
                    <a:pt x="838" y="1617"/>
                  </a:lnTo>
                  <a:lnTo>
                    <a:pt x="1018" y="1856"/>
                  </a:lnTo>
                  <a:lnTo>
                    <a:pt x="1257" y="2065"/>
                  </a:lnTo>
                  <a:lnTo>
                    <a:pt x="1467" y="2245"/>
                  </a:lnTo>
                  <a:lnTo>
                    <a:pt x="1736" y="2394"/>
                  </a:lnTo>
                  <a:lnTo>
                    <a:pt x="1586" y="2365"/>
                  </a:lnTo>
                  <a:lnTo>
                    <a:pt x="1407" y="2335"/>
                  </a:lnTo>
                  <a:lnTo>
                    <a:pt x="1257" y="2305"/>
                  </a:lnTo>
                  <a:lnTo>
                    <a:pt x="1108" y="2335"/>
                  </a:lnTo>
                  <a:lnTo>
                    <a:pt x="928" y="2365"/>
                  </a:lnTo>
                  <a:lnTo>
                    <a:pt x="779" y="2394"/>
                  </a:lnTo>
                  <a:lnTo>
                    <a:pt x="629" y="2484"/>
                  </a:lnTo>
                  <a:lnTo>
                    <a:pt x="479" y="2544"/>
                  </a:lnTo>
                  <a:lnTo>
                    <a:pt x="360" y="2664"/>
                  </a:lnTo>
                  <a:lnTo>
                    <a:pt x="270" y="2783"/>
                  </a:lnTo>
                  <a:lnTo>
                    <a:pt x="180" y="2903"/>
                  </a:lnTo>
                  <a:lnTo>
                    <a:pt x="90" y="3053"/>
                  </a:lnTo>
                  <a:lnTo>
                    <a:pt x="31" y="3202"/>
                  </a:lnTo>
                  <a:lnTo>
                    <a:pt x="1" y="3382"/>
                  </a:lnTo>
                  <a:lnTo>
                    <a:pt x="1" y="3531"/>
                  </a:lnTo>
                  <a:lnTo>
                    <a:pt x="31" y="3711"/>
                  </a:lnTo>
                  <a:lnTo>
                    <a:pt x="61" y="3860"/>
                  </a:lnTo>
                  <a:lnTo>
                    <a:pt x="150" y="4010"/>
                  </a:lnTo>
                  <a:lnTo>
                    <a:pt x="240" y="4130"/>
                  </a:lnTo>
                  <a:lnTo>
                    <a:pt x="360" y="4249"/>
                  </a:lnTo>
                  <a:lnTo>
                    <a:pt x="479" y="4339"/>
                  </a:lnTo>
                  <a:lnTo>
                    <a:pt x="629" y="4429"/>
                  </a:lnTo>
                  <a:lnTo>
                    <a:pt x="779" y="4459"/>
                  </a:lnTo>
                  <a:lnTo>
                    <a:pt x="928" y="4489"/>
                  </a:lnTo>
                  <a:lnTo>
                    <a:pt x="1108" y="4489"/>
                  </a:lnTo>
                  <a:lnTo>
                    <a:pt x="1257" y="4459"/>
                  </a:lnTo>
                  <a:lnTo>
                    <a:pt x="1437" y="4399"/>
                  </a:lnTo>
                  <a:lnTo>
                    <a:pt x="1586" y="4339"/>
                  </a:lnTo>
                  <a:lnTo>
                    <a:pt x="1706" y="4249"/>
                  </a:lnTo>
                  <a:lnTo>
                    <a:pt x="1796" y="4160"/>
                  </a:lnTo>
                  <a:lnTo>
                    <a:pt x="1866" y="4043"/>
                  </a:lnTo>
                  <a:lnTo>
                    <a:pt x="1826" y="4190"/>
                  </a:lnTo>
                  <a:lnTo>
                    <a:pt x="1766" y="4519"/>
                  </a:lnTo>
                  <a:lnTo>
                    <a:pt x="1766" y="4848"/>
                  </a:lnTo>
                  <a:lnTo>
                    <a:pt x="1826" y="5177"/>
                  </a:lnTo>
                  <a:lnTo>
                    <a:pt x="1856" y="5326"/>
                  </a:lnTo>
                  <a:lnTo>
                    <a:pt x="1945" y="5476"/>
                  </a:lnTo>
                  <a:lnTo>
                    <a:pt x="2035" y="5626"/>
                  </a:lnTo>
                  <a:lnTo>
                    <a:pt x="2125" y="5775"/>
                  </a:lnTo>
                  <a:lnTo>
                    <a:pt x="2245" y="5895"/>
                  </a:lnTo>
                  <a:lnTo>
                    <a:pt x="2364" y="5985"/>
                  </a:lnTo>
                  <a:lnTo>
                    <a:pt x="2514" y="6074"/>
                  </a:lnTo>
                  <a:lnTo>
                    <a:pt x="2663" y="6134"/>
                  </a:lnTo>
                  <a:lnTo>
                    <a:pt x="2843" y="6164"/>
                  </a:lnTo>
                  <a:lnTo>
                    <a:pt x="3172" y="6164"/>
                  </a:lnTo>
                  <a:lnTo>
                    <a:pt x="3322" y="6104"/>
                  </a:lnTo>
                  <a:lnTo>
                    <a:pt x="3471" y="6044"/>
                  </a:lnTo>
                  <a:lnTo>
                    <a:pt x="3621" y="5955"/>
                  </a:lnTo>
                  <a:lnTo>
                    <a:pt x="3740" y="5835"/>
                  </a:lnTo>
                  <a:lnTo>
                    <a:pt x="3830" y="5715"/>
                  </a:lnTo>
                  <a:lnTo>
                    <a:pt x="3980" y="5386"/>
                  </a:lnTo>
                  <a:lnTo>
                    <a:pt x="4010" y="5207"/>
                  </a:lnTo>
                  <a:lnTo>
                    <a:pt x="4040" y="5057"/>
                  </a:lnTo>
                  <a:lnTo>
                    <a:pt x="4040" y="4908"/>
                  </a:lnTo>
                  <a:lnTo>
                    <a:pt x="4040" y="4728"/>
                  </a:lnTo>
                  <a:lnTo>
                    <a:pt x="3980" y="4549"/>
                  </a:lnTo>
                  <a:lnTo>
                    <a:pt x="3920" y="4399"/>
                  </a:lnTo>
                  <a:lnTo>
                    <a:pt x="4279" y="4758"/>
                  </a:lnTo>
                  <a:lnTo>
                    <a:pt x="4488" y="4937"/>
                  </a:lnTo>
                  <a:lnTo>
                    <a:pt x="4698" y="5087"/>
                  </a:lnTo>
                  <a:lnTo>
                    <a:pt x="4937" y="5207"/>
                  </a:lnTo>
                  <a:lnTo>
                    <a:pt x="5206" y="5267"/>
                  </a:lnTo>
                  <a:lnTo>
                    <a:pt x="5446" y="5267"/>
                  </a:lnTo>
                  <a:lnTo>
                    <a:pt x="5566" y="5237"/>
                  </a:lnTo>
                  <a:lnTo>
                    <a:pt x="5685" y="5177"/>
                  </a:lnTo>
                  <a:lnTo>
                    <a:pt x="5835" y="5117"/>
                  </a:lnTo>
                  <a:lnTo>
                    <a:pt x="5954" y="4997"/>
                  </a:lnTo>
                  <a:lnTo>
                    <a:pt x="6044" y="4878"/>
                  </a:lnTo>
                  <a:lnTo>
                    <a:pt x="6134" y="4728"/>
                  </a:lnTo>
                  <a:lnTo>
                    <a:pt x="6164" y="4578"/>
                  </a:lnTo>
                  <a:lnTo>
                    <a:pt x="6194" y="4429"/>
                  </a:lnTo>
                  <a:lnTo>
                    <a:pt x="6194" y="4279"/>
                  </a:lnTo>
                  <a:lnTo>
                    <a:pt x="6194" y="4100"/>
                  </a:lnTo>
                  <a:lnTo>
                    <a:pt x="6134" y="3950"/>
                  </a:lnTo>
                  <a:lnTo>
                    <a:pt x="6074" y="3801"/>
                  </a:lnTo>
                  <a:lnTo>
                    <a:pt x="5984" y="3681"/>
                  </a:lnTo>
                  <a:lnTo>
                    <a:pt x="5895" y="3561"/>
                  </a:lnTo>
                  <a:lnTo>
                    <a:pt x="5625" y="3352"/>
                  </a:lnTo>
                  <a:lnTo>
                    <a:pt x="5356" y="3202"/>
                  </a:lnTo>
                  <a:lnTo>
                    <a:pt x="5057" y="3112"/>
                  </a:lnTo>
                  <a:lnTo>
                    <a:pt x="4728" y="3053"/>
                  </a:lnTo>
                  <a:lnTo>
                    <a:pt x="4399" y="3053"/>
                  </a:lnTo>
                  <a:lnTo>
                    <a:pt x="4100" y="3083"/>
                  </a:lnTo>
                  <a:lnTo>
                    <a:pt x="4399" y="2783"/>
                  </a:lnTo>
                  <a:lnTo>
                    <a:pt x="4698" y="2424"/>
                  </a:lnTo>
                  <a:lnTo>
                    <a:pt x="4967" y="2035"/>
                  </a:lnTo>
                  <a:lnTo>
                    <a:pt x="5147" y="1646"/>
                  </a:lnTo>
                  <a:lnTo>
                    <a:pt x="5206" y="1467"/>
                  </a:lnTo>
                  <a:lnTo>
                    <a:pt x="5236" y="1258"/>
                  </a:lnTo>
                  <a:lnTo>
                    <a:pt x="5236" y="1048"/>
                  </a:lnTo>
                  <a:lnTo>
                    <a:pt x="5206" y="839"/>
                  </a:lnTo>
                  <a:lnTo>
                    <a:pt x="5147" y="659"/>
                  </a:lnTo>
                  <a:lnTo>
                    <a:pt x="5057" y="480"/>
                  </a:lnTo>
                  <a:lnTo>
                    <a:pt x="4937" y="330"/>
                  </a:lnTo>
                  <a:lnTo>
                    <a:pt x="4758" y="240"/>
                  </a:lnTo>
                  <a:lnTo>
                    <a:pt x="4608" y="151"/>
                  </a:lnTo>
                  <a:lnTo>
                    <a:pt x="4459" y="121"/>
                  </a:lnTo>
                  <a:lnTo>
                    <a:pt x="4279" y="121"/>
                  </a:lnTo>
                  <a:lnTo>
                    <a:pt x="4100" y="151"/>
                  </a:lnTo>
                  <a:lnTo>
                    <a:pt x="3950" y="180"/>
                  </a:lnTo>
                  <a:lnTo>
                    <a:pt x="3770" y="270"/>
                  </a:lnTo>
                  <a:lnTo>
                    <a:pt x="3621" y="360"/>
                  </a:lnTo>
                  <a:lnTo>
                    <a:pt x="3501" y="450"/>
                  </a:lnTo>
                  <a:lnTo>
                    <a:pt x="3262" y="719"/>
                  </a:lnTo>
                  <a:lnTo>
                    <a:pt x="3022" y="1048"/>
                  </a:lnTo>
                  <a:lnTo>
                    <a:pt x="2813" y="1377"/>
                  </a:lnTo>
                  <a:lnTo>
                    <a:pt x="2663" y="1706"/>
                  </a:lnTo>
                  <a:lnTo>
                    <a:pt x="2663" y="1497"/>
                  </a:lnTo>
                  <a:lnTo>
                    <a:pt x="2663" y="1287"/>
                  </a:lnTo>
                  <a:lnTo>
                    <a:pt x="2604" y="1078"/>
                  </a:lnTo>
                  <a:lnTo>
                    <a:pt x="2544" y="899"/>
                  </a:lnTo>
                  <a:lnTo>
                    <a:pt x="2484" y="689"/>
                  </a:lnTo>
                  <a:lnTo>
                    <a:pt x="2364" y="510"/>
                  </a:lnTo>
                  <a:lnTo>
                    <a:pt x="2245" y="360"/>
                  </a:lnTo>
                  <a:lnTo>
                    <a:pt x="2095" y="210"/>
                  </a:lnTo>
                  <a:lnTo>
                    <a:pt x="1915" y="121"/>
                  </a:lnTo>
                  <a:lnTo>
                    <a:pt x="170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4" name="Google Shape;5944;p43"/>
            <p:cNvSpPr/>
            <p:nvPr/>
          </p:nvSpPr>
          <p:spPr>
            <a:xfrm>
              <a:off x="1939725" y="1687675"/>
              <a:ext cx="56850" cy="56125"/>
            </a:xfrm>
            <a:custGeom>
              <a:avLst/>
              <a:gdLst/>
              <a:ahLst/>
              <a:cxnLst/>
              <a:rect l="l" t="t" r="r" b="b"/>
              <a:pathLst>
                <a:path w="2274" h="2245" extrusionOk="0">
                  <a:moveTo>
                    <a:pt x="1167" y="1"/>
                  </a:moveTo>
                  <a:lnTo>
                    <a:pt x="928" y="31"/>
                  </a:lnTo>
                  <a:lnTo>
                    <a:pt x="688" y="120"/>
                  </a:lnTo>
                  <a:lnTo>
                    <a:pt x="479" y="240"/>
                  </a:lnTo>
                  <a:lnTo>
                    <a:pt x="299" y="420"/>
                  </a:lnTo>
                  <a:lnTo>
                    <a:pt x="150" y="599"/>
                  </a:lnTo>
                  <a:lnTo>
                    <a:pt x="60" y="808"/>
                  </a:lnTo>
                  <a:lnTo>
                    <a:pt x="0" y="1078"/>
                  </a:lnTo>
                  <a:lnTo>
                    <a:pt x="0" y="1317"/>
                  </a:lnTo>
                  <a:lnTo>
                    <a:pt x="30" y="1437"/>
                  </a:lnTo>
                  <a:lnTo>
                    <a:pt x="60" y="1586"/>
                  </a:lnTo>
                  <a:lnTo>
                    <a:pt x="120" y="1706"/>
                  </a:lnTo>
                  <a:lnTo>
                    <a:pt x="210" y="1826"/>
                  </a:lnTo>
                  <a:lnTo>
                    <a:pt x="329" y="1915"/>
                  </a:lnTo>
                  <a:lnTo>
                    <a:pt x="449" y="2035"/>
                  </a:lnTo>
                  <a:lnTo>
                    <a:pt x="569" y="2095"/>
                  </a:lnTo>
                  <a:lnTo>
                    <a:pt x="688" y="2155"/>
                  </a:lnTo>
                  <a:lnTo>
                    <a:pt x="988" y="2245"/>
                  </a:lnTo>
                  <a:lnTo>
                    <a:pt x="1257" y="2245"/>
                  </a:lnTo>
                  <a:lnTo>
                    <a:pt x="1556" y="2185"/>
                  </a:lnTo>
                  <a:lnTo>
                    <a:pt x="1676" y="2155"/>
                  </a:lnTo>
                  <a:lnTo>
                    <a:pt x="1795" y="2065"/>
                  </a:lnTo>
                  <a:lnTo>
                    <a:pt x="1915" y="1975"/>
                  </a:lnTo>
                  <a:lnTo>
                    <a:pt x="2005" y="1885"/>
                  </a:lnTo>
                  <a:lnTo>
                    <a:pt x="2094" y="1766"/>
                  </a:lnTo>
                  <a:lnTo>
                    <a:pt x="2184" y="1616"/>
                  </a:lnTo>
                  <a:lnTo>
                    <a:pt x="2244" y="1407"/>
                  </a:lnTo>
                  <a:lnTo>
                    <a:pt x="2274" y="1197"/>
                  </a:lnTo>
                  <a:lnTo>
                    <a:pt x="2244" y="988"/>
                  </a:lnTo>
                  <a:lnTo>
                    <a:pt x="2214" y="779"/>
                  </a:lnTo>
                  <a:lnTo>
                    <a:pt x="2124" y="569"/>
                  </a:lnTo>
                  <a:lnTo>
                    <a:pt x="2005" y="390"/>
                  </a:lnTo>
                  <a:lnTo>
                    <a:pt x="1825" y="240"/>
                  </a:lnTo>
                  <a:lnTo>
                    <a:pt x="1646" y="120"/>
                  </a:lnTo>
                  <a:lnTo>
                    <a:pt x="1406" y="31"/>
                  </a:lnTo>
                  <a:lnTo>
                    <a:pt x="116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5" name="Google Shape;5945;p43"/>
          <p:cNvGrpSpPr/>
          <p:nvPr/>
        </p:nvGrpSpPr>
        <p:grpSpPr>
          <a:xfrm>
            <a:off x="7734043" y="1281035"/>
            <a:ext cx="252769" cy="234961"/>
            <a:chOff x="996550" y="1565775"/>
            <a:chExt cx="159325" cy="148100"/>
          </a:xfrm>
        </p:grpSpPr>
        <p:sp>
          <p:nvSpPr>
            <p:cNvPr id="5946" name="Google Shape;5946;p43"/>
            <p:cNvSpPr/>
            <p:nvPr/>
          </p:nvSpPr>
          <p:spPr>
            <a:xfrm>
              <a:off x="996550" y="1565775"/>
              <a:ext cx="159325" cy="148100"/>
            </a:xfrm>
            <a:custGeom>
              <a:avLst/>
              <a:gdLst/>
              <a:ahLst/>
              <a:cxnLst/>
              <a:rect l="l" t="t" r="r" b="b"/>
              <a:pathLst>
                <a:path w="6373" h="5924" extrusionOk="0">
                  <a:moveTo>
                    <a:pt x="2872" y="0"/>
                  </a:moveTo>
                  <a:lnTo>
                    <a:pt x="2723" y="60"/>
                  </a:lnTo>
                  <a:lnTo>
                    <a:pt x="2573" y="120"/>
                  </a:lnTo>
                  <a:lnTo>
                    <a:pt x="2453" y="209"/>
                  </a:lnTo>
                  <a:lnTo>
                    <a:pt x="2334" y="299"/>
                  </a:lnTo>
                  <a:lnTo>
                    <a:pt x="2214" y="419"/>
                  </a:lnTo>
                  <a:lnTo>
                    <a:pt x="2154" y="568"/>
                  </a:lnTo>
                  <a:lnTo>
                    <a:pt x="2094" y="718"/>
                  </a:lnTo>
                  <a:lnTo>
                    <a:pt x="2065" y="898"/>
                  </a:lnTo>
                  <a:lnTo>
                    <a:pt x="2065" y="1047"/>
                  </a:lnTo>
                  <a:lnTo>
                    <a:pt x="2065" y="1227"/>
                  </a:lnTo>
                  <a:lnTo>
                    <a:pt x="2094" y="1376"/>
                  </a:lnTo>
                  <a:lnTo>
                    <a:pt x="2154" y="1526"/>
                  </a:lnTo>
                  <a:lnTo>
                    <a:pt x="2244" y="1645"/>
                  </a:lnTo>
                  <a:lnTo>
                    <a:pt x="2330" y="1710"/>
                  </a:lnTo>
                  <a:lnTo>
                    <a:pt x="2214" y="1645"/>
                  </a:lnTo>
                  <a:lnTo>
                    <a:pt x="1885" y="1526"/>
                  </a:lnTo>
                  <a:lnTo>
                    <a:pt x="1556" y="1436"/>
                  </a:lnTo>
                  <a:lnTo>
                    <a:pt x="1227" y="1436"/>
                  </a:lnTo>
                  <a:lnTo>
                    <a:pt x="1077" y="1466"/>
                  </a:lnTo>
                  <a:lnTo>
                    <a:pt x="898" y="1496"/>
                  </a:lnTo>
                  <a:lnTo>
                    <a:pt x="748" y="1556"/>
                  </a:lnTo>
                  <a:lnTo>
                    <a:pt x="599" y="1616"/>
                  </a:lnTo>
                  <a:lnTo>
                    <a:pt x="449" y="1705"/>
                  </a:lnTo>
                  <a:lnTo>
                    <a:pt x="329" y="1825"/>
                  </a:lnTo>
                  <a:lnTo>
                    <a:pt x="210" y="1945"/>
                  </a:lnTo>
                  <a:lnTo>
                    <a:pt x="120" y="2094"/>
                  </a:lnTo>
                  <a:lnTo>
                    <a:pt x="60" y="2244"/>
                  </a:lnTo>
                  <a:lnTo>
                    <a:pt x="30" y="2393"/>
                  </a:lnTo>
                  <a:lnTo>
                    <a:pt x="0" y="2573"/>
                  </a:lnTo>
                  <a:lnTo>
                    <a:pt x="0" y="2723"/>
                  </a:lnTo>
                  <a:lnTo>
                    <a:pt x="30" y="2902"/>
                  </a:lnTo>
                  <a:lnTo>
                    <a:pt x="90" y="3052"/>
                  </a:lnTo>
                  <a:lnTo>
                    <a:pt x="180" y="3171"/>
                  </a:lnTo>
                  <a:lnTo>
                    <a:pt x="299" y="3291"/>
                  </a:lnTo>
                  <a:lnTo>
                    <a:pt x="599" y="3500"/>
                  </a:lnTo>
                  <a:lnTo>
                    <a:pt x="748" y="3590"/>
                  </a:lnTo>
                  <a:lnTo>
                    <a:pt x="898" y="3650"/>
                  </a:lnTo>
                  <a:lnTo>
                    <a:pt x="1047" y="3680"/>
                  </a:lnTo>
                  <a:lnTo>
                    <a:pt x="1227" y="3710"/>
                  </a:lnTo>
                  <a:lnTo>
                    <a:pt x="1406" y="3680"/>
                  </a:lnTo>
                  <a:lnTo>
                    <a:pt x="1586" y="3680"/>
                  </a:lnTo>
                  <a:lnTo>
                    <a:pt x="1137" y="3949"/>
                  </a:lnTo>
                  <a:lnTo>
                    <a:pt x="928" y="4099"/>
                  </a:lnTo>
                  <a:lnTo>
                    <a:pt x="748" y="4278"/>
                  </a:lnTo>
                  <a:lnTo>
                    <a:pt x="569" y="4488"/>
                  </a:lnTo>
                  <a:lnTo>
                    <a:pt x="479" y="4727"/>
                  </a:lnTo>
                  <a:lnTo>
                    <a:pt x="419" y="4996"/>
                  </a:lnTo>
                  <a:lnTo>
                    <a:pt x="419" y="5116"/>
                  </a:lnTo>
                  <a:lnTo>
                    <a:pt x="419" y="5236"/>
                  </a:lnTo>
                  <a:lnTo>
                    <a:pt x="479" y="5385"/>
                  </a:lnTo>
                  <a:lnTo>
                    <a:pt x="569" y="5535"/>
                  </a:lnTo>
                  <a:lnTo>
                    <a:pt x="658" y="5655"/>
                  </a:lnTo>
                  <a:lnTo>
                    <a:pt x="778" y="5744"/>
                  </a:lnTo>
                  <a:lnTo>
                    <a:pt x="928" y="5834"/>
                  </a:lnTo>
                  <a:lnTo>
                    <a:pt x="1077" y="5894"/>
                  </a:lnTo>
                  <a:lnTo>
                    <a:pt x="1227" y="5924"/>
                  </a:lnTo>
                  <a:lnTo>
                    <a:pt x="1556" y="5924"/>
                  </a:lnTo>
                  <a:lnTo>
                    <a:pt x="1706" y="5894"/>
                  </a:lnTo>
                  <a:lnTo>
                    <a:pt x="1855" y="5834"/>
                  </a:lnTo>
                  <a:lnTo>
                    <a:pt x="2005" y="5744"/>
                  </a:lnTo>
                  <a:lnTo>
                    <a:pt x="2244" y="5565"/>
                  </a:lnTo>
                  <a:lnTo>
                    <a:pt x="2453" y="5296"/>
                  </a:lnTo>
                  <a:lnTo>
                    <a:pt x="2603" y="5026"/>
                  </a:lnTo>
                  <a:lnTo>
                    <a:pt x="2723" y="4727"/>
                  </a:lnTo>
                  <a:lnTo>
                    <a:pt x="2783" y="4428"/>
                  </a:lnTo>
                  <a:lnTo>
                    <a:pt x="2813" y="4099"/>
                  </a:lnTo>
                  <a:lnTo>
                    <a:pt x="3052" y="4458"/>
                  </a:lnTo>
                  <a:lnTo>
                    <a:pt x="3351" y="4817"/>
                  </a:lnTo>
                  <a:lnTo>
                    <a:pt x="3680" y="5146"/>
                  </a:lnTo>
                  <a:lnTo>
                    <a:pt x="4009" y="5415"/>
                  </a:lnTo>
                  <a:lnTo>
                    <a:pt x="4189" y="5505"/>
                  </a:lnTo>
                  <a:lnTo>
                    <a:pt x="4368" y="5595"/>
                  </a:lnTo>
                  <a:lnTo>
                    <a:pt x="4578" y="5625"/>
                  </a:lnTo>
                  <a:lnTo>
                    <a:pt x="4787" y="5655"/>
                  </a:lnTo>
                  <a:lnTo>
                    <a:pt x="4967" y="5625"/>
                  </a:lnTo>
                  <a:lnTo>
                    <a:pt x="5176" y="5565"/>
                  </a:lnTo>
                  <a:lnTo>
                    <a:pt x="5326" y="5475"/>
                  </a:lnTo>
                  <a:lnTo>
                    <a:pt x="5475" y="5325"/>
                  </a:lnTo>
                  <a:lnTo>
                    <a:pt x="5565" y="5206"/>
                  </a:lnTo>
                  <a:lnTo>
                    <a:pt x="5655" y="5056"/>
                  </a:lnTo>
                  <a:lnTo>
                    <a:pt x="5685" y="4877"/>
                  </a:lnTo>
                  <a:lnTo>
                    <a:pt x="5685" y="4727"/>
                  </a:lnTo>
                  <a:lnTo>
                    <a:pt x="5685" y="4548"/>
                  </a:lnTo>
                  <a:lnTo>
                    <a:pt x="5655" y="4368"/>
                  </a:lnTo>
                  <a:lnTo>
                    <a:pt x="5595" y="4218"/>
                  </a:lnTo>
                  <a:lnTo>
                    <a:pt x="5505" y="4039"/>
                  </a:lnTo>
                  <a:lnTo>
                    <a:pt x="5296" y="3740"/>
                  </a:lnTo>
                  <a:lnTo>
                    <a:pt x="5026" y="3441"/>
                  </a:lnTo>
                  <a:lnTo>
                    <a:pt x="4757" y="3171"/>
                  </a:lnTo>
                  <a:lnTo>
                    <a:pt x="4458" y="2962"/>
                  </a:lnTo>
                  <a:lnTo>
                    <a:pt x="4667" y="3022"/>
                  </a:lnTo>
                  <a:lnTo>
                    <a:pt x="4877" y="3052"/>
                  </a:lnTo>
                  <a:lnTo>
                    <a:pt x="5296" y="3052"/>
                  </a:lnTo>
                  <a:lnTo>
                    <a:pt x="5475" y="2992"/>
                  </a:lnTo>
                  <a:lnTo>
                    <a:pt x="5685" y="2932"/>
                  </a:lnTo>
                  <a:lnTo>
                    <a:pt x="5864" y="2842"/>
                  </a:lnTo>
                  <a:lnTo>
                    <a:pt x="6044" y="2723"/>
                  </a:lnTo>
                  <a:lnTo>
                    <a:pt x="6163" y="2573"/>
                  </a:lnTo>
                  <a:lnTo>
                    <a:pt x="6283" y="2393"/>
                  </a:lnTo>
                  <a:lnTo>
                    <a:pt x="6343" y="2184"/>
                  </a:lnTo>
                  <a:lnTo>
                    <a:pt x="6373" y="1975"/>
                  </a:lnTo>
                  <a:lnTo>
                    <a:pt x="6373" y="1795"/>
                  </a:lnTo>
                  <a:lnTo>
                    <a:pt x="6343" y="1586"/>
                  </a:lnTo>
                  <a:lnTo>
                    <a:pt x="6253" y="1406"/>
                  </a:lnTo>
                  <a:lnTo>
                    <a:pt x="6104" y="1257"/>
                  </a:lnTo>
                  <a:lnTo>
                    <a:pt x="5984" y="1167"/>
                  </a:lnTo>
                  <a:lnTo>
                    <a:pt x="5834" y="1107"/>
                  </a:lnTo>
                  <a:lnTo>
                    <a:pt x="5685" y="1077"/>
                  </a:lnTo>
                  <a:lnTo>
                    <a:pt x="5535" y="1047"/>
                  </a:lnTo>
                  <a:lnTo>
                    <a:pt x="5385" y="1077"/>
                  </a:lnTo>
                  <a:lnTo>
                    <a:pt x="5206" y="1107"/>
                  </a:lnTo>
                  <a:lnTo>
                    <a:pt x="5056" y="1137"/>
                  </a:lnTo>
                  <a:lnTo>
                    <a:pt x="4937" y="1197"/>
                  </a:lnTo>
                  <a:lnTo>
                    <a:pt x="4667" y="1346"/>
                  </a:lnTo>
                  <a:lnTo>
                    <a:pt x="4398" y="1526"/>
                  </a:lnTo>
                  <a:lnTo>
                    <a:pt x="4189" y="1705"/>
                  </a:lnTo>
                  <a:lnTo>
                    <a:pt x="3979" y="1915"/>
                  </a:lnTo>
                  <a:lnTo>
                    <a:pt x="3979" y="1915"/>
                  </a:lnTo>
                  <a:lnTo>
                    <a:pt x="4039" y="1795"/>
                  </a:lnTo>
                  <a:lnTo>
                    <a:pt x="4099" y="1645"/>
                  </a:lnTo>
                  <a:lnTo>
                    <a:pt x="4159" y="1466"/>
                  </a:lnTo>
                  <a:lnTo>
                    <a:pt x="4159" y="1316"/>
                  </a:lnTo>
                  <a:lnTo>
                    <a:pt x="4189" y="1167"/>
                  </a:lnTo>
                  <a:lnTo>
                    <a:pt x="4159" y="987"/>
                  </a:lnTo>
                  <a:lnTo>
                    <a:pt x="4129" y="838"/>
                  </a:lnTo>
                  <a:lnTo>
                    <a:pt x="4069" y="688"/>
                  </a:lnTo>
                  <a:lnTo>
                    <a:pt x="3979" y="539"/>
                  </a:lnTo>
                  <a:lnTo>
                    <a:pt x="3890" y="419"/>
                  </a:lnTo>
                  <a:lnTo>
                    <a:pt x="3770" y="299"/>
                  </a:lnTo>
                  <a:lnTo>
                    <a:pt x="3650" y="180"/>
                  </a:lnTo>
                  <a:lnTo>
                    <a:pt x="3531" y="90"/>
                  </a:lnTo>
                  <a:lnTo>
                    <a:pt x="3381" y="30"/>
                  </a:lnTo>
                  <a:lnTo>
                    <a:pt x="3201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7" name="Google Shape;5947;p43"/>
            <p:cNvSpPr/>
            <p:nvPr/>
          </p:nvSpPr>
          <p:spPr>
            <a:xfrm>
              <a:off x="1045900" y="1606900"/>
              <a:ext cx="56125" cy="57625"/>
            </a:xfrm>
            <a:custGeom>
              <a:avLst/>
              <a:gdLst/>
              <a:ahLst/>
              <a:cxnLst/>
              <a:rect l="l" t="t" r="r" b="b"/>
              <a:pathLst>
                <a:path w="2245" h="2305" extrusionOk="0">
                  <a:moveTo>
                    <a:pt x="1048" y="0"/>
                  </a:moveTo>
                  <a:lnTo>
                    <a:pt x="898" y="30"/>
                  </a:lnTo>
                  <a:lnTo>
                    <a:pt x="779" y="60"/>
                  </a:lnTo>
                  <a:lnTo>
                    <a:pt x="629" y="120"/>
                  </a:lnTo>
                  <a:lnTo>
                    <a:pt x="509" y="210"/>
                  </a:lnTo>
                  <a:lnTo>
                    <a:pt x="390" y="300"/>
                  </a:lnTo>
                  <a:lnTo>
                    <a:pt x="270" y="419"/>
                  </a:lnTo>
                  <a:lnTo>
                    <a:pt x="180" y="539"/>
                  </a:lnTo>
                  <a:lnTo>
                    <a:pt x="61" y="778"/>
                  </a:lnTo>
                  <a:lnTo>
                    <a:pt x="1" y="1078"/>
                  </a:lnTo>
                  <a:lnTo>
                    <a:pt x="1" y="1347"/>
                  </a:lnTo>
                  <a:lnTo>
                    <a:pt x="31" y="1496"/>
                  </a:lnTo>
                  <a:lnTo>
                    <a:pt x="61" y="1616"/>
                  </a:lnTo>
                  <a:lnTo>
                    <a:pt x="120" y="1766"/>
                  </a:lnTo>
                  <a:lnTo>
                    <a:pt x="210" y="1885"/>
                  </a:lnTo>
                  <a:lnTo>
                    <a:pt x="300" y="2005"/>
                  </a:lnTo>
                  <a:lnTo>
                    <a:pt x="420" y="2095"/>
                  </a:lnTo>
                  <a:lnTo>
                    <a:pt x="629" y="2214"/>
                  </a:lnTo>
                  <a:lnTo>
                    <a:pt x="839" y="2274"/>
                  </a:lnTo>
                  <a:lnTo>
                    <a:pt x="1048" y="2304"/>
                  </a:lnTo>
                  <a:lnTo>
                    <a:pt x="1257" y="2304"/>
                  </a:lnTo>
                  <a:lnTo>
                    <a:pt x="1467" y="2244"/>
                  </a:lnTo>
                  <a:lnTo>
                    <a:pt x="1676" y="2155"/>
                  </a:lnTo>
                  <a:lnTo>
                    <a:pt x="1856" y="2035"/>
                  </a:lnTo>
                  <a:lnTo>
                    <a:pt x="2005" y="1885"/>
                  </a:lnTo>
                  <a:lnTo>
                    <a:pt x="2155" y="1646"/>
                  </a:lnTo>
                  <a:lnTo>
                    <a:pt x="2215" y="1437"/>
                  </a:lnTo>
                  <a:lnTo>
                    <a:pt x="2245" y="1167"/>
                  </a:lnTo>
                  <a:lnTo>
                    <a:pt x="2215" y="928"/>
                  </a:lnTo>
                  <a:lnTo>
                    <a:pt x="2125" y="719"/>
                  </a:lnTo>
                  <a:lnTo>
                    <a:pt x="2005" y="509"/>
                  </a:lnTo>
                  <a:lnTo>
                    <a:pt x="1826" y="300"/>
                  </a:lnTo>
                  <a:lnTo>
                    <a:pt x="1646" y="180"/>
                  </a:lnTo>
                  <a:lnTo>
                    <a:pt x="1407" y="60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8" name="Google Shape;6548;p6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549" name="Google Shape;6549;p67"/>
          <p:cNvSpPr txBox="1">
            <a:spLocks noGrp="1"/>
          </p:cNvSpPr>
          <p:nvPr>
            <p:ph type="title" idx="2"/>
          </p:nvPr>
        </p:nvSpPr>
        <p:spPr>
          <a:xfrm>
            <a:off x="1543300" y="3798477"/>
            <a:ext cx="23601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/>
              <a:t>عنوان را وارد کنید</a:t>
            </a:r>
          </a:p>
        </p:txBody>
      </p:sp>
      <p:sp>
        <p:nvSpPr>
          <p:cNvPr id="6550" name="Google Shape;6550;p67"/>
          <p:cNvSpPr txBox="1">
            <a:spLocks noGrp="1"/>
          </p:cNvSpPr>
          <p:nvPr>
            <p:ph type="title" idx="3"/>
          </p:nvPr>
        </p:nvSpPr>
        <p:spPr>
          <a:xfrm>
            <a:off x="5240612" y="3798477"/>
            <a:ext cx="23604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/>
              <a:t>عنوان را وارد کنید</a:t>
            </a:r>
          </a:p>
        </p:txBody>
      </p:sp>
      <p:sp>
        <p:nvSpPr>
          <p:cNvPr id="6551" name="Google Shape;6551;p67"/>
          <p:cNvSpPr txBox="1">
            <a:spLocks noGrp="1"/>
          </p:cNvSpPr>
          <p:nvPr>
            <p:ph type="subTitle" idx="1"/>
          </p:nvPr>
        </p:nvSpPr>
        <p:spPr>
          <a:xfrm>
            <a:off x="5240459" y="2770423"/>
            <a:ext cx="2360400" cy="939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400" dirty="0">
              <a:solidFill>
                <a:schemeClr val="lt2"/>
              </a:solidFill>
            </a:endParaRPr>
          </a:p>
        </p:txBody>
      </p:sp>
      <p:sp>
        <p:nvSpPr>
          <p:cNvPr id="6552" name="Google Shape;6552;p67"/>
          <p:cNvSpPr txBox="1">
            <a:spLocks noGrp="1"/>
          </p:cNvSpPr>
          <p:nvPr>
            <p:ph type="subTitle" idx="4"/>
          </p:nvPr>
        </p:nvSpPr>
        <p:spPr>
          <a:xfrm>
            <a:off x="1543300" y="2770423"/>
            <a:ext cx="2360100" cy="939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400" dirty="0">
              <a:solidFill>
                <a:schemeClr val="lt2"/>
              </a:solidFill>
            </a:endParaRPr>
          </a:p>
        </p:txBody>
      </p:sp>
      <p:sp>
        <p:nvSpPr>
          <p:cNvPr id="6553" name="Google Shape;6553;p67"/>
          <p:cNvSpPr/>
          <p:nvPr/>
        </p:nvSpPr>
        <p:spPr>
          <a:xfrm>
            <a:off x="2213050" y="1630180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4" name="Google Shape;6554;p67"/>
          <p:cNvSpPr/>
          <p:nvPr/>
        </p:nvSpPr>
        <p:spPr>
          <a:xfrm>
            <a:off x="5910500" y="1630180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55" name="Google Shape;6555;p67"/>
          <p:cNvGrpSpPr/>
          <p:nvPr/>
        </p:nvGrpSpPr>
        <p:grpSpPr>
          <a:xfrm>
            <a:off x="2553729" y="1970701"/>
            <a:ext cx="339253" cy="339253"/>
            <a:chOff x="5049725" y="3806450"/>
            <a:chExt cx="481825" cy="481825"/>
          </a:xfrm>
        </p:grpSpPr>
        <p:sp>
          <p:nvSpPr>
            <p:cNvPr id="6556" name="Google Shape;6556;p67"/>
            <p:cNvSpPr/>
            <p:nvPr/>
          </p:nvSpPr>
          <p:spPr>
            <a:xfrm>
              <a:off x="5361150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557" name="Google Shape;6557;p67"/>
            <p:cNvSpPr/>
            <p:nvPr/>
          </p:nvSpPr>
          <p:spPr>
            <a:xfrm>
              <a:off x="5191775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558" name="Google Shape;6558;p67"/>
            <p:cNvSpPr/>
            <p:nvPr/>
          </p:nvSpPr>
          <p:spPr>
            <a:xfrm>
              <a:off x="5049725" y="3806450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559" name="Google Shape;6559;p67"/>
          <p:cNvGrpSpPr/>
          <p:nvPr/>
        </p:nvGrpSpPr>
        <p:grpSpPr>
          <a:xfrm>
            <a:off x="6251033" y="1970704"/>
            <a:ext cx="339253" cy="339253"/>
            <a:chOff x="5651375" y="3806450"/>
            <a:chExt cx="481825" cy="481825"/>
          </a:xfrm>
        </p:grpSpPr>
        <p:sp>
          <p:nvSpPr>
            <p:cNvPr id="6560" name="Google Shape;6560;p67"/>
            <p:cNvSpPr/>
            <p:nvPr/>
          </p:nvSpPr>
          <p:spPr>
            <a:xfrm>
              <a:off x="5793425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561" name="Google Shape;6561;p67"/>
            <p:cNvSpPr/>
            <p:nvPr/>
          </p:nvSpPr>
          <p:spPr>
            <a:xfrm>
              <a:off x="5794475" y="4089725"/>
              <a:ext cx="195600" cy="84725"/>
            </a:xfrm>
            <a:custGeom>
              <a:avLst/>
              <a:gdLst/>
              <a:ahLst/>
              <a:cxnLst/>
              <a:rect l="l" t="t" r="r" b="b"/>
              <a:pathLst>
                <a:path w="7824" h="3389" extrusionOk="0">
                  <a:moveTo>
                    <a:pt x="1" y="1"/>
                  </a:moveTo>
                  <a:cubicBezTo>
                    <a:pt x="284" y="1943"/>
                    <a:pt x="1949" y="3385"/>
                    <a:pt x="3912" y="3388"/>
                  </a:cubicBezTo>
                  <a:cubicBezTo>
                    <a:pt x="5875" y="3385"/>
                    <a:pt x="7541" y="1943"/>
                    <a:pt x="78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562" name="Google Shape;6562;p67"/>
            <p:cNvSpPr/>
            <p:nvPr/>
          </p:nvSpPr>
          <p:spPr>
            <a:xfrm>
              <a:off x="5651375" y="3806450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2" y="8901"/>
                    <a:pt x="6689" y="9073"/>
                    <a:pt x="6248" y="9073"/>
                  </a:cubicBezTo>
                  <a:cubicBezTo>
                    <a:pt x="6029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6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3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14153" y="10202"/>
                  </a:moveTo>
                  <a:cubicBezTo>
                    <a:pt x="14463" y="10202"/>
                    <a:pt x="14716" y="10452"/>
                    <a:pt x="14716" y="10766"/>
                  </a:cubicBezTo>
                  <a:cubicBezTo>
                    <a:pt x="14716" y="13566"/>
                    <a:pt x="12437" y="15849"/>
                    <a:pt x="9636" y="15849"/>
                  </a:cubicBezTo>
                  <a:cubicBezTo>
                    <a:pt x="6833" y="15849"/>
                    <a:pt x="4553" y="13566"/>
                    <a:pt x="4553" y="10766"/>
                  </a:cubicBezTo>
                  <a:cubicBezTo>
                    <a:pt x="4553" y="10452"/>
                    <a:pt x="4806" y="10202"/>
                    <a:pt x="5119" y="10202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30" y="0"/>
                    <a:pt x="96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563" name="Google Shape;6563;p67"/>
            <p:cNvSpPr/>
            <p:nvPr/>
          </p:nvSpPr>
          <p:spPr>
            <a:xfrm>
              <a:off x="5962800" y="3976800"/>
              <a:ext cx="28250" cy="28275"/>
            </a:xfrm>
            <a:custGeom>
              <a:avLst/>
              <a:gdLst/>
              <a:ahLst/>
              <a:cxnLst/>
              <a:rect l="l" t="t" r="r" b="b"/>
              <a:pathLst>
                <a:path w="1130" h="1131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cxnSp>
        <p:nvCxnSpPr>
          <p:cNvPr id="6564" name="Google Shape;6564;p67"/>
          <p:cNvCxnSpPr/>
          <p:nvPr/>
        </p:nvCxnSpPr>
        <p:spPr>
          <a:xfrm>
            <a:off x="4572000" y="1335825"/>
            <a:ext cx="0" cy="32712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9" name="Google Shape;6569;p68"/>
          <p:cNvSpPr txBox="1">
            <a:spLocks noGrp="1"/>
          </p:cNvSpPr>
          <p:nvPr>
            <p:ph type="title"/>
          </p:nvPr>
        </p:nvSpPr>
        <p:spPr>
          <a:xfrm>
            <a:off x="1122450" y="3687925"/>
            <a:ext cx="21162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24 میلیون</a:t>
            </a:r>
            <a:endParaRPr dirty="0"/>
          </a:p>
        </p:txBody>
      </p:sp>
      <p:sp>
        <p:nvSpPr>
          <p:cNvPr id="6570" name="Google Shape;6570;p68"/>
          <p:cNvSpPr txBox="1">
            <a:spLocks noGrp="1"/>
          </p:cNvSpPr>
          <p:nvPr>
            <p:ph type="subTitle" idx="1"/>
          </p:nvPr>
        </p:nvSpPr>
        <p:spPr>
          <a:xfrm>
            <a:off x="1122450" y="2979005"/>
            <a:ext cx="2116200" cy="7077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571" name="Google Shape;6571;p68"/>
          <p:cNvSpPr txBox="1">
            <a:spLocks noGrp="1"/>
          </p:cNvSpPr>
          <p:nvPr>
            <p:ph type="title" idx="2"/>
          </p:nvPr>
        </p:nvSpPr>
        <p:spPr>
          <a:xfrm>
            <a:off x="3513900" y="3687925"/>
            <a:ext cx="21162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20 میلیون</a:t>
            </a:r>
            <a:endParaRPr dirty="0"/>
          </a:p>
        </p:txBody>
      </p:sp>
      <p:sp>
        <p:nvSpPr>
          <p:cNvPr id="6572" name="Google Shape;6572;p68"/>
          <p:cNvSpPr txBox="1">
            <a:spLocks noGrp="1"/>
          </p:cNvSpPr>
          <p:nvPr>
            <p:ph type="subTitle" idx="3"/>
          </p:nvPr>
        </p:nvSpPr>
        <p:spPr>
          <a:xfrm>
            <a:off x="3513900" y="2979005"/>
            <a:ext cx="2116200" cy="7077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573" name="Google Shape;6573;p68"/>
          <p:cNvSpPr txBox="1">
            <a:spLocks noGrp="1"/>
          </p:cNvSpPr>
          <p:nvPr>
            <p:ph type="title" idx="4"/>
          </p:nvPr>
        </p:nvSpPr>
        <p:spPr>
          <a:xfrm>
            <a:off x="5905350" y="3687925"/>
            <a:ext cx="2116200" cy="4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54 میلیون</a:t>
            </a:r>
            <a:endParaRPr dirty="0"/>
          </a:p>
        </p:txBody>
      </p:sp>
      <p:sp>
        <p:nvSpPr>
          <p:cNvPr id="6574" name="Google Shape;6574;p68"/>
          <p:cNvSpPr txBox="1">
            <a:spLocks noGrp="1"/>
          </p:cNvSpPr>
          <p:nvPr>
            <p:ph type="subTitle" idx="5"/>
          </p:nvPr>
        </p:nvSpPr>
        <p:spPr>
          <a:xfrm>
            <a:off x="5905350" y="2979005"/>
            <a:ext cx="2116200" cy="7077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575" name="Google Shape;6575;p68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576" name="Google Shape;6576;p68"/>
          <p:cNvSpPr/>
          <p:nvPr/>
        </p:nvSpPr>
        <p:spPr>
          <a:xfrm>
            <a:off x="1670400" y="1759249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7" name="Google Shape;6577;p68"/>
          <p:cNvSpPr/>
          <p:nvPr/>
        </p:nvSpPr>
        <p:spPr>
          <a:xfrm>
            <a:off x="4061850" y="1759249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8" name="Google Shape;6578;p68"/>
          <p:cNvSpPr/>
          <p:nvPr/>
        </p:nvSpPr>
        <p:spPr>
          <a:xfrm>
            <a:off x="6453300" y="1759249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79" name="Google Shape;6579;p68"/>
          <p:cNvGrpSpPr/>
          <p:nvPr/>
        </p:nvGrpSpPr>
        <p:grpSpPr>
          <a:xfrm>
            <a:off x="6762724" y="2022643"/>
            <a:ext cx="404310" cy="493516"/>
            <a:chOff x="-24694925" y="3518700"/>
            <a:chExt cx="242625" cy="296175"/>
          </a:xfrm>
        </p:grpSpPr>
        <p:sp>
          <p:nvSpPr>
            <p:cNvPr id="6580" name="Google Shape;6580;p68"/>
            <p:cNvSpPr/>
            <p:nvPr/>
          </p:nvSpPr>
          <p:spPr>
            <a:xfrm>
              <a:off x="-24694925" y="3572250"/>
              <a:ext cx="104000" cy="112650"/>
            </a:xfrm>
            <a:custGeom>
              <a:avLst/>
              <a:gdLst/>
              <a:ahLst/>
              <a:cxnLst/>
              <a:rect l="l" t="t" r="r" b="b"/>
              <a:pathLst>
                <a:path w="4160" h="4506" extrusionOk="0">
                  <a:moveTo>
                    <a:pt x="2080" y="1"/>
                  </a:moveTo>
                  <a:cubicBezTo>
                    <a:pt x="946" y="1"/>
                    <a:pt x="1" y="946"/>
                    <a:pt x="1" y="2080"/>
                  </a:cubicBezTo>
                  <a:lnTo>
                    <a:pt x="1" y="4506"/>
                  </a:lnTo>
                  <a:lnTo>
                    <a:pt x="4160" y="4506"/>
                  </a:lnTo>
                  <a:lnTo>
                    <a:pt x="4160" y="2080"/>
                  </a:lnTo>
                  <a:cubicBezTo>
                    <a:pt x="4160" y="946"/>
                    <a:pt x="3214" y="1"/>
                    <a:pt x="20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1" name="Google Shape;6581;p68"/>
            <p:cNvSpPr/>
            <p:nvPr/>
          </p:nvSpPr>
          <p:spPr>
            <a:xfrm>
              <a:off x="-24556300" y="3648650"/>
              <a:ext cx="104000" cy="113450"/>
            </a:xfrm>
            <a:custGeom>
              <a:avLst/>
              <a:gdLst/>
              <a:ahLst/>
              <a:cxnLst/>
              <a:rect l="l" t="t" r="r" b="b"/>
              <a:pathLst>
                <a:path w="4160" h="4538" extrusionOk="0">
                  <a:moveTo>
                    <a:pt x="1" y="1"/>
                  </a:moveTo>
                  <a:lnTo>
                    <a:pt x="1" y="2458"/>
                  </a:lnTo>
                  <a:cubicBezTo>
                    <a:pt x="1" y="3592"/>
                    <a:pt x="946" y="4537"/>
                    <a:pt x="2080" y="4537"/>
                  </a:cubicBezTo>
                  <a:cubicBezTo>
                    <a:pt x="3246" y="4537"/>
                    <a:pt x="4160" y="3592"/>
                    <a:pt x="4160" y="2458"/>
                  </a:cubicBezTo>
                  <a:lnTo>
                    <a:pt x="416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2" name="Google Shape;6582;p68"/>
            <p:cNvSpPr/>
            <p:nvPr/>
          </p:nvSpPr>
          <p:spPr>
            <a:xfrm>
              <a:off x="-24694925" y="3702200"/>
              <a:ext cx="104000" cy="112675"/>
            </a:xfrm>
            <a:custGeom>
              <a:avLst/>
              <a:gdLst/>
              <a:ahLst/>
              <a:cxnLst/>
              <a:rect l="l" t="t" r="r" b="b"/>
              <a:pathLst>
                <a:path w="4160" h="4507" extrusionOk="0">
                  <a:moveTo>
                    <a:pt x="1734" y="694"/>
                  </a:moveTo>
                  <a:cubicBezTo>
                    <a:pt x="1923" y="694"/>
                    <a:pt x="2080" y="852"/>
                    <a:pt x="2080" y="1041"/>
                  </a:cubicBezTo>
                  <a:lnTo>
                    <a:pt x="2080" y="2427"/>
                  </a:lnTo>
                  <a:cubicBezTo>
                    <a:pt x="2269" y="2427"/>
                    <a:pt x="2427" y="2584"/>
                    <a:pt x="2427" y="2773"/>
                  </a:cubicBezTo>
                  <a:cubicBezTo>
                    <a:pt x="2427" y="2962"/>
                    <a:pt x="2269" y="3120"/>
                    <a:pt x="2080" y="3120"/>
                  </a:cubicBezTo>
                  <a:cubicBezTo>
                    <a:pt x="1702" y="3120"/>
                    <a:pt x="1356" y="2805"/>
                    <a:pt x="1356" y="2427"/>
                  </a:cubicBezTo>
                  <a:lnTo>
                    <a:pt x="1356" y="1041"/>
                  </a:lnTo>
                  <a:cubicBezTo>
                    <a:pt x="1356" y="852"/>
                    <a:pt x="1513" y="694"/>
                    <a:pt x="1734" y="694"/>
                  </a:cubicBezTo>
                  <a:close/>
                  <a:moveTo>
                    <a:pt x="1" y="1"/>
                  </a:moveTo>
                  <a:lnTo>
                    <a:pt x="1" y="2427"/>
                  </a:lnTo>
                  <a:cubicBezTo>
                    <a:pt x="1" y="3561"/>
                    <a:pt x="946" y="4506"/>
                    <a:pt x="2080" y="4506"/>
                  </a:cubicBezTo>
                  <a:cubicBezTo>
                    <a:pt x="3214" y="4506"/>
                    <a:pt x="4160" y="3561"/>
                    <a:pt x="4160" y="2427"/>
                  </a:cubicBezTo>
                  <a:lnTo>
                    <a:pt x="416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3" name="Google Shape;6583;p68"/>
            <p:cNvSpPr/>
            <p:nvPr/>
          </p:nvSpPr>
          <p:spPr>
            <a:xfrm>
              <a:off x="-24556300" y="3518700"/>
              <a:ext cx="104000" cy="113425"/>
            </a:xfrm>
            <a:custGeom>
              <a:avLst/>
              <a:gdLst/>
              <a:ahLst/>
              <a:cxnLst/>
              <a:rect l="l" t="t" r="r" b="b"/>
              <a:pathLst>
                <a:path w="4160" h="4537" extrusionOk="0">
                  <a:moveTo>
                    <a:pt x="2049" y="1387"/>
                  </a:moveTo>
                  <a:cubicBezTo>
                    <a:pt x="2427" y="1387"/>
                    <a:pt x="2742" y="1702"/>
                    <a:pt x="2742" y="2080"/>
                  </a:cubicBezTo>
                  <a:lnTo>
                    <a:pt x="2742" y="3466"/>
                  </a:lnTo>
                  <a:cubicBezTo>
                    <a:pt x="2742" y="3655"/>
                    <a:pt x="2584" y="3812"/>
                    <a:pt x="2395" y="3812"/>
                  </a:cubicBezTo>
                  <a:cubicBezTo>
                    <a:pt x="2206" y="3812"/>
                    <a:pt x="2049" y="3655"/>
                    <a:pt x="2049" y="3466"/>
                  </a:cubicBezTo>
                  <a:lnTo>
                    <a:pt x="2049" y="2080"/>
                  </a:lnTo>
                  <a:cubicBezTo>
                    <a:pt x="1860" y="2080"/>
                    <a:pt x="1702" y="1922"/>
                    <a:pt x="1702" y="1733"/>
                  </a:cubicBezTo>
                  <a:cubicBezTo>
                    <a:pt x="1702" y="1544"/>
                    <a:pt x="1860" y="1387"/>
                    <a:pt x="2049" y="1387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80"/>
                  </a:cubicBezTo>
                  <a:lnTo>
                    <a:pt x="1" y="4537"/>
                  </a:lnTo>
                  <a:lnTo>
                    <a:pt x="4160" y="4537"/>
                  </a:lnTo>
                  <a:lnTo>
                    <a:pt x="4160" y="2080"/>
                  </a:lnTo>
                  <a:cubicBezTo>
                    <a:pt x="4160" y="945"/>
                    <a:pt x="3214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84" name="Google Shape;6584;p68"/>
          <p:cNvGrpSpPr/>
          <p:nvPr/>
        </p:nvGrpSpPr>
        <p:grpSpPr>
          <a:xfrm>
            <a:off x="4324582" y="2023588"/>
            <a:ext cx="494837" cy="491600"/>
            <a:chOff x="-22845575" y="3504075"/>
            <a:chExt cx="296950" cy="295025"/>
          </a:xfrm>
        </p:grpSpPr>
        <p:sp>
          <p:nvSpPr>
            <p:cNvPr id="6585" name="Google Shape;6585;p68"/>
            <p:cNvSpPr/>
            <p:nvPr/>
          </p:nvSpPr>
          <p:spPr>
            <a:xfrm>
              <a:off x="-22688825" y="3504100"/>
              <a:ext cx="140200" cy="295000"/>
            </a:xfrm>
            <a:custGeom>
              <a:avLst/>
              <a:gdLst/>
              <a:ahLst/>
              <a:cxnLst/>
              <a:rect l="l" t="t" r="r" b="b"/>
              <a:pathLst>
                <a:path w="5608" h="11800" extrusionOk="0">
                  <a:moveTo>
                    <a:pt x="1465" y="2908"/>
                  </a:moveTo>
                  <a:cubicBezTo>
                    <a:pt x="1552" y="2908"/>
                    <a:pt x="1638" y="2931"/>
                    <a:pt x="1701" y="2979"/>
                  </a:cubicBezTo>
                  <a:cubicBezTo>
                    <a:pt x="1827" y="3105"/>
                    <a:pt x="1827" y="3357"/>
                    <a:pt x="1701" y="3451"/>
                  </a:cubicBezTo>
                  <a:cubicBezTo>
                    <a:pt x="1292" y="3861"/>
                    <a:pt x="1292" y="4522"/>
                    <a:pt x="1701" y="4932"/>
                  </a:cubicBezTo>
                  <a:cubicBezTo>
                    <a:pt x="1827" y="5026"/>
                    <a:pt x="1827" y="5279"/>
                    <a:pt x="1701" y="5373"/>
                  </a:cubicBezTo>
                  <a:cubicBezTo>
                    <a:pt x="1632" y="5477"/>
                    <a:pt x="1544" y="5524"/>
                    <a:pt x="1452" y="5524"/>
                  </a:cubicBezTo>
                  <a:cubicBezTo>
                    <a:pt x="1377" y="5524"/>
                    <a:pt x="1300" y="5493"/>
                    <a:pt x="1229" y="5436"/>
                  </a:cubicBezTo>
                  <a:cubicBezTo>
                    <a:pt x="567" y="4774"/>
                    <a:pt x="567" y="3672"/>
                    <a:pt x="1229" y="2979"/>
                  </a:cubicBezTo>
                  <a:cubicBezTo>
                    <a:pt x="1292" y="2931"/>
                    <a:pt x="1378" y="2908"/>
                    <a:pt x="1465" y="2908"/>
                  </a:cubicBezTo>
                  <a:close/>
                  <a:moveTo>
                    <a:pt x="2461" y="7313"/>
                  </a:moveTo>
                  <a:cubicBezTo>
                    <a:pt x="2532" y="7313"/>
                    <a:pt x="2605" y="7318"/>
                    <a:pt x="2678" y="7326"/>
                  </a:cubicBezTo>
                  <a:cubicBezTo>
                    <a:pt x="2867" y="7358"/>
                    <a:pt x="3025" y="7515"/>
                    <a:pt x="2993" y="7704"/>
                  </a:cubicBezTo>
                  <a:cubicBezTo>
                    <a:pt x="2962" y="7925"/>
                    <a:pt x="2804" y="8019"/>
                    <a:pt x="2615" y="8019"/>
                  </a:cubicBezTo>
                  <a:cubicBezTo>
                    <a:pt x="2579" y="8016"/>
                    <a:pt x="2543" y="8014"/>
                    <a:pt x="2507" y="8014"/>
                  </a:cubicBezTo>
                  <a:cubicBezTo>
                    <a:pt x="1947" y="8014"/>
                    <a:pt x="1418" y="8467"/>
                    <a:pt x="1418" y="9059"/>
                  </a:cubicBezTo>
                  <a:cubicBezTo>
                    <a:pt x="1418" y="9248"/>
                    <a:pt x="1260" y="9406"/>
                    <a:pt x="1071" y="9406"/>
                  </a:cubicBezTo>
                  <a:cubicBezTo>
                    <a:pt x="882" y="9406"/>
                    <a:pt x="725" y="9248"/>
                    <a:pt x="725" y="9059"/>
                  </a:cubicBezTo>
                  <a:cubicBezTo>
                    <a:pt x="725" y="8091"/>
                    <a:pt x="1490" y="7313"/>
                    <a:pt x="2461" y="7313"/>
                  </a:cubicBezTo>
                  <a:close/>
                  <a:moveTo>
                    <a:pt x="1060" y="0"/>
                  </a:moveTo>
                  <a:cubicBezTo>
                    <a:pt x="689" y="0"/>
                    <a:pt x="327" y="130"/>
                    <a:pt x="0" y="364"/>
                  </a:cubicBezTo>
                  <a:lnTo>
                    <a:pt x="0" y="5247"/>
                  </a:lnTo>
                  <a:cubicBezTo>
                    <a:pt x="0" y="5814"/>
                    <a:pt x="473" y="6255"/>
                    <a:pt x="1040" y="6255"/>
                  </a:cubicBezTo>
                  <a:cubicBezTo>
                    <a:pt x="1229" y="6255"/>
                    <a:pt x="1386" y="6413"/>
                    <a:pt x="1386" y="6602"/>
                  </a:cubicBezTo>
                  <a:cubicBezTo>
                    <a:pt x="1386" y="6822"/>
                    <a:pt x="1229" y="6948"/>
                    <a:pt x="1040" y="6948"/>
                  </a:cubicBezTo>
                  <a:cubicBezTo>
                    <a:pt x="630" y="6948"/>
                    <a:pt x="284" y="6854"/>
                    <a:pt x="0" y="6602"/>
                  </a:cubicBezTo>
                  <a:lnTo>
                    <a:pt x="0" y="11453"/>
                  </a:lnTo>
                  <a:cubicBezTo>
                    <a:pt x="284" y="11705"/>
                    <a:pt x="630" y="11800"/>
                    <a:pt x="1040" y="11800"/>
                  </a:cubicBezTo>
                  <a:cubicBezTo>
                    <a:pt x="1733" y="11800"/>
                    <a:pt x="2363" y="11359"/>
                    <a:pt x="2647" y="10760"/>
                  </a:cubicBezTo>
                  <a:cubicBezTo>
                    <a:pt x="3497" y="10634"/>
                    <a:pt x="4190" y="9910"/>
                    <a:pt x="4190" y="9028"/>
                  </a:cubicBezTo>
                  <a:cubicBezTo>
                    <a:pt x="4190" y="8902"/>
                    <a:pt x="4159" y="8776"/>
                    <a:pt x="4159" y="8618"/>
                  </a:cubicBezTo>
                  <a:cubicBezTo>
                    <a:pt x="4505" y="8555"/>
                    <a:pt x="4820" y="8397"/>
                    <a:pt x="5104" y="8145"/>
                  </a:cubicBezTo>
                  <a:cubicBezTo>
                    <a:pt x="5419" y="7830"/>
                    <a:pt x="5608" y="7389"/>
                    <a:pt x="5608" y="6917"/>
                  </a:cubicBezTo>
                  <a:cubicBezTo>
                    <a:pt x="5608" y="6539"/>
                    <a:pt x="5482" y="6192"/>
                    <a:pt x="5261" y="5909"/>
                  </a:cubicBezTo>
                  <a:cubicBezTo>
                    <a:pt x="5482" y="5594"/>
                    <a:pt x="5608" y="5247"/>
                    <a:pt x="5608" y="4869"/>
                  </a:cubicBezTo>
                  <a:cubicBezTo>
                    <a:pt x="5608" y="4396"/>
                    <a:pt x="5387" y="3987"/>
                    <a:pt x="5072" y="3672"/>
                  </a:cubicBezTo>
                  <a:cubicBezTo>
                    <a:pt x="4852" y="3420"/>
                    <a:pt x="4505" y="3262"/>
                    <a:pt x="4127" y="3199"/>
                  </a:cubicBezTo>
                  <a:cubicBezTo>
                    <a:pt x="4253" y="2632"/>
                    <a:pt x="4096" y="2002"/>
                    <a:pt x="3655" y="1561"/>
                  </a:cubicBezTo>
                  <a:cubicBezTo>
                    <a:pt x="3403" y="1309"/>
                    <a:pt x="3025" y="1120"/>
                    <a:pt x="2647" y="1088"/>
                  </a:cubicBezTo>
                  <a:cubicBezTo>
                    <a:pt x="2394" y="584"/>
                    <a:pt x="1985" y="143"/>
                    <a:pt x="1449" y="49"/>
                  </a:cubicBezTo>
                  <a:cubicBezTo>
                    <a:pt x="1319" y="16"/>
                    <a:pt x="1189" y="0"/>
                    <a:pt x="10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6" name="Google Shape;6586;p68"/>
            <p:cNvSpPr/>
            <p:nvPr/>
          </p:nvSpPr>
          <p:spPr>
            <a:xfrm>
              <a:off x="-22845575" y="3504075"/>
              <a:ext cx="139425" cy="294250"/>
            </a:xfrm>
            <a:custGeom>
              <a:avLst/>
              <a:gdLst/>
              <a:ahLst/>
              <a:cxnLst/>
              <a:rect l="l" t="t" r="r" b="b"/>
              <a:pathLst>
                <a:path w="5577" h="11770" extrusionOk="0">
                  <a:moveTo>
                    <a:pt x="4187" y="2948"/>
                  </a:moveTo>
                  <a:cubicBezTo>
                    <a:pt x="4277" y="2948"/>
                    <a:pt x="4364" y="2980"/>
                    <a:pt x="4411" y="3043"/>
                  </a:cubicBezTo>
                  <a:cubicBezTo>
                    <a:pt x="5104" y="3673"/>
                    <a:pt x="5104" y="4775"/>
                    <a:pt x="4411" y="5437"/>
                  </a:cubicBezTo>
                  <a:cubicBezTo>
                    <a:pt x="4364" y="5500"/>
                    <a:pt x="4277" y="5532"/>
                    <a:pt x="4187" y="5532"/>
                  </a:cubicBezTo>
                  <a:cubicBezTo>
                    <a:pt x="4096" y="5532"/>
                    <a:pt x="4002" y="5500"/>
                    <a:pt x="3939" y="5437"/>
                  </a:cubicBezTo>
                  <a:cubicBezTo>
                    <a:pt x="3844" y="5311"/>
                    <a:pt x="3844" y="5090"/>
                    <a:pt x="3939" y="4964"/>
                  </a:cubicBezTo>
                  <a:cubicBezTo>
                    <a:pt x="4348" y="4555"/>
                    <a:pt x="4348" y="3893"/>
                    <a:pt x="3939" y="3515"/>
                  </a:cubicBezTo>
                  <a:cubicBezTo>
                    <a:pt x="3844" y="3389"/>
                    <a:pt x="3844" y="3137"/>
                    <a:pt x="3939" y="3043"/>
                  </a:cubicBezTo>
                  <a:cubicBezTo>
                    <a:pt x="4002" y="2980"/>
                    <a:pt x="4096" y="2948"/>
                    <a:pt x="4187" y="2948"/>
                  </a:cubicBezTo>
                  <a:close/>
                  <a:moveTo>
                    <a:pt x="3148" y="7314"/>
                  </a:moveTo>
                  <a:cubicBezTo>
                    <a:pt x="4123" y="7314"/>
                    <a:pt x="4915" y="8092"/>
                    <a:pt x="4915" y="9060"/>
                  </a:cubicBezTo>
                  <a:cubicBezTo>
                    <a:pt x="4915" y="9249"/>
                    <a:pt x="4726" y="9407"/>
                    <a:pt x="4537" y="9407"/>
                  </a:cubicBezTo>
                  <a:cubicBezTo>
                    <a:pt x="4348" y="9407"/>
                    <a:pt x="4191" y="9249"/>
                    <a:pt x="4191" y="9060"/>
                  </a:cubicBezTo>
                  <a:cubicBezTo>
                    <a:pt x="4191" y="8468"/>
                    <a:pt x="3662" y="8015"/>
                    <a:pt x="3101" y="8015"/>
                  </a:cubicBezTo>
                  <a:cubicBezTo>
                    <a:pt x="3066" y="8015"/>
                    <a:pt x="3030" y="8017"/>
                    <a:pt x="2994" y="8020"/>
                  </a:cubicBezTo>
                  <a:cubicBezTo>
                    <a:pt x="2968" y="8029"/>
                    <a:pt x="2944" y="8033"/>
                    <a:pt x="2920" y="8033"/>
                  </a:cubicBezTo>
                  <a:cubicBezTo>
                    <a:pt x="2765" y="8033"/>
                    <a:pt x="2643" y="7869"/>
                    <a:pt x="2616" y="7705"/>
                  </a:cubicBezTo>
                  <a:cubicBezTo>
                    <a:pt x="2584" y="7516"/>
                    <a:pt x="2742" y="7359"/>
                    <a:pt x="2931" y="7327"/>
                  </a:cubicBezTo>
                  <a:cubicBezTo>
                    <a:pt x="3004" y="7319"/>
                    <a:pt x="3077" y="7314"/>
                    <a:pt x="3148" y="7314"/>
                  </a:cubicBezTo>
                  <a:close/>
                  <a:moveTo>
                    <a:pt x="4581" y="0"/>
                  </a:moveTo>
                  <a:cubicBezTo>
                    <a:pt x="4444" y="0"/>
                    <a:pt x="4303" y="16"/>
                    <a:pt x="4159" y="50"/>
                  </a:cubicBezTo>
                  <a:cubicBezTo>
                    <a:pt x="3592" y="144"/>
                    <a:pt x="3214" y="585"/>
                    <a:pt x="2962" y="1089"/>
                  </a:cubicBezTo>
                  <a:cubicBezTo>
                    <a:pt x="2584" y="1152"/>
                    <a:pt x="2206" y="1310"/>
                    <a:pt x="1954" y="1562"/>
                  </a:cubicBezTo>
                  <a:cubicBezTo>
                    <a:pt x="1513" y="2003"/>
                    <a:pt x="1355" y="2633"/>
                    <a:pt x="1481" y="3200"/>
                  </a:cubicBezTo>
                  <a:cubicBezTo>
                    <a:pt x="1135" y="3232"/>
                    <a:pt x="820" y="3389"/>
                    <a:pt x="536" y="3673"/>
                  </a:cubicBezTo>
                  <a:cubicBezTo>
                    <a:pt x="221" y="3988"/>
                    <a:pt x="1" y="4397"/>
                    <a:pt x="1" y="4870"/>
                  </a:cubicBezTo>
                  <a:cubicBezTo>
                    <a:pt x="1" y="5280"/>
                    <a:pt x="127" y="5626"/>
                    <a:pt x="379" y="5910"/>
                  </a:cubicBezTo>
                  <a:cubicBezTo>
                    <a:pt x="127" y="6225"/>
                    <a:pt x="1" y="6571"/>
                    <a:pt x="1" y="6918"/>
                  </a:cubicBezTo>
                  <a:cubicBezTo>
                    <a:pt x="1" y="7390"/>
                    <a:pt x="221" y="7831"/>
                    <a:pt x="536" y="8146"/>
                  </a:cubicBezTo>
                  <a:cubicBezTo>
                    <a:pt x="788" y="8430"/>
                    <a:pt x="1135" y="8588"/>
                    <a:pt x="1481" y="8619"/>
                  </a:cubicBezTo>
                  <a:cubicBezTo>
                    <a:pt x="1229" y="9690"/>
                    <a:pt x="1985" y="10604"/>
                    <a:pt x="2931" y="10698"/>
                  </a:cubicBezTo>
                  <a:cubicBezTo>
                    <a:pt x="3214" y="11328"/>
                    <a:pt x="3781" y="11769"/>
                    <a:pt x="4537" y="11769"/>
                  </a:cubicBezTo>
                  <a:cubicBezTo>
                    <a:pt x="4947" y="11769"/>
                    <a:pt x="5293" y="11612"/>
                    <a:pt x="5577" y="11423"/>
                  </a:cubicBezTo>
                  <a:lnTo>
                    <a:pt x="5577" y="6571"/>
                  </a:lnTo>
                  <a:cubicBezTo>
                    <a:pt x="5293" y="6823"/>
                    <a:pt x="4947" y="6918"/>
                    <a:pt x="4537" y="6918"/>
                  </a:cubicBezTo>
                  <a:cubicBezTo>
                    <a:pt x="4348" y="6918"/>
                    <a:pt x="4191" y="6760"/>
                    <a:pt x="4191" y="6571"/>
                  </a:cubicBezTo>
                  <a:cubicBezTo>
                    <a:pt x="4191" y="6382"/>
                    <a:pt x="4348" y="6225"/>
                    <a:pt x="4537" y="6225"/>
                  </a:cubicBezTo>
                  <a:cubicBezTo>
                    <a:pt x="5136" y="6225"/>
                    <a:pt x="5577" y="5752"/>
                    <a:pt x="5577" y="5185"/>
                  </a:cubicBezTo>
                  <a:lnTo>
                    <a:pt x="5577" y="302"/>
                  </a:lnTo>
                  <a:cubicBezTo>
                    <a:pt x="5300" y="117"/>
                    <a:pt x="4956" y="0"/>
                    <a:pt x="45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87" name="Google Shape;6587;p68"/>
          <p:cNvGrpSpPr/>
          <p:nvPr/>
        </p:nvGrpSpPr>
        <p:grpSpPr>
          <a:xfrm>
            <a:off x="1934970" y="2022498"/>
            <a:ext cx="446304" cy="493808"/>
            <a:chOff x="-25445525" y="3175900"/>
            <a:chExt cx="267825" cy="296350"/>
          </a:xfrm>
        </p:grpSpPr>
        <p:sp>
          <p:nvSpPr>
            <p:cNvPr id="6588" name="Google Shape;6588;p68"/>
            <p:cNvSpPr/>
            <p:nvPr/>
          </p:nvSpPr>
          <p:spPr>
            <a:xfrm>
              <a:off x="-25445525" y="3367475"/>
              <a:ext cx="123675" cy="104775"/>
            </a:xfrm>
            <a:custGeom>
              <a:avLst/>
              <a:gdLst/>
              <a:ahLst/>
              <a:cxnLst/>
              <a:rect l="l" t="t" r="r" b="b"/>
              <a:pathLst>
                <a:path w="4947" h="4191" extrusionOk="0">
                  <a:moveTo>
                    <a:pt x="3088" y="0"/>
                  </a:moveTo>
                  <a:cubicBezTo>
                    <a:pt x="2364" y="883"/>
                    <a:pt x="1387" y="2080"/>
                    <a:pt x="127" y="3655"/>
                  </a:cubicBezTo>
                  <a:cubicBezTo>
                    <a:pt x="1" y="3718"/>
                    <a:pt x="1" y="3875"/>
                    <a:pt x="32" y="4001"/>
                  </a:cubicBezTo>
                  <a:cubicBezTo>
                    <a:pt x="95" y="4127"/>
                    <a:pt x="253" y="4191"/>
                    <a:pt x="379" y="4191"/>
                  </a:cubicBezTo>
                  <a:lnTo>
                    <a:pt x="3246" y="4191"/>
                  </a:lnTo>
                  <a:cubicBezTo>
                    <a:pt x="3372" y="4191"/>
                    <a:pt x="3435" y="4159"/>
                    <a:pt x="3529" y="4096"/>
                  </a:cubicBezTo>
                  <a:lnTo>
                    <a:pt x="4947" y="2363"/>
                  </a:lnTo>
                  <a:lnTo>
                    <a:pt x="3466" y="536"/>
                  </a:lnTo>
                  <a:lnTo>
                    <a:pt x="3120" y="63"/>
                  </a:lnTo>
                  <a:cubicBezTo>
                    <a:pt x="3120" y="32"/>
                    <a:pt x="3088" y="32"/>
                    <a:pt x="30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9" name="Google Shape;6589;p68"/>
            <p:cNvSpPr/>
            <p:nvPr/>
          </p:nvSpPr>
          <p:spPr>
            <a:xfrm>
              <a:off x="-25398250" y="3175900"/>
              <a:ext cx="220550" cy="296350"/>
            </a:xfrm>
            <a:custGeom>
              <a:avLst/>
              <a:gdLst/>
              <a:ahLst/>
              <a:cxnLst/>
              <a:rect l="l" t="t" r="r" b="b"/>
              <a:pathLst>
                <a:path w="8822" h="11854" extrusionOk="0">
                  <a:moveTo>
                    <a:pt x="3491" y="1"/>
                  </a:moveTo>
                  <a:cubicBezTo>
                    <a:pt x="3420" y="1"/>
                    <a:pt x="3348" y="3"/>
                    <a:pt x="3277" y="8"/>
                  </a:cubicBezTo>
                  <a:cubicBezTo>
                    <a:pt x="1481" y="134"/>
                    <a:pt x="0" y="1709"/>
                    <a:pt x="0" y="3568"/>
                  </a:cubicBezTo>
                  <a:cubicBezTo>
                    <a:pt x="0" y="4733"/>
                    <a:pt x="945" y="6246"/>
                    <a:pt x="1764" y="7285"/>
                  </a:cubicBezTo>
                  <a:lnTo>
                    <a:pt x="2142" y="7758"/>
                  </a:lnTo>
                  <a:lnTo>
                    <a:pt x="5324" y="11759"/>
                  </a:lnTo>
                  <a:cubicBezTo>
                    <a:pt x="5387" y="11822"/>
                    <a:pt x="5482" y="11854"/>
                    <a:pt x="5608" y="11854"/>
                  </a:cubicBezTo>
                  <a:lnTo>
                    <a:pt x="8475" y="11854"/>
                  </a:lnTo>
                  <a:cubicBezTo>
                    <a:pt x="8601" y="11854"/>
                    <a:pt x="8695" y="11790"/>
                    <a:pt x="8790" y="11664"/>
                  </a:cubicBezTo>
                  <a:cubicBezTo>
                    <a:pt x="8821" y="11538"/>
                    <a:pt x="8821" y="11381"/>
                    <a:pt x="8758" y="11318"/>
                  </a:cubicBezTo>
                  <a:cubicBezTo>
                    <a:pt x="7939" y="10278"/>
                    <a:pt x="7183" y="9302"/>
                    <a:pt x="6459" y="8482"/>
                  </a:cubicBezTo>
                  <a:cubicBezTo>
                    <a:pt x="6144" y="8073"/>
                    <a:pt x="5828" y="7695"/>
                    <a:pt x="5513" y="7348"/>
                  </a:cubicBezTo>
                  <a:cubicBezTo>
                    <a:pt x="5387" y="7191"/>
                    <a:pt x="5293" y="7065"/>
                    <a:pt x="5167" y="6907"/>
                  </a:cubicBezTo>
                  <a:cubicBezTo>
                    <a:pt x="4600" y="6246"/>
                    <a:pt x="4127" y="5647"/>
                    <a:pt x="3749" y="5080"/>
                  </a:cubicBezTo>
                  <a:cubicBezTo>
                    <a:pt x="3088" y="4198"/>
                    <a:pt x="2646" y="3568"/>
                    <a:pt x="2363" y="3032"/>
                  </a:cubicBezTo>
                  <a:cubicBezTo>
                    <a:pt x="2174" y="2686"/>
                    <a:pt x="2079" y="2371"/>
                    <a:pt x="2079" y="2182"/>
                  </a:cubicBezTo>
                  <a:cubicBezTo>
                    <a:pt x="2079" y="1425"/>
                    <a:pt x="2678" y="764"/>
                    <a:pt x="3466" y="764"/>
                  </a:cubicBezTo>
                  <a:cubicBezTo>
                    <a:pt x="4253" y="764"/>
                    <a:pt x="4852" y="1425"/>
                    <a:pt x="4852" y="2182"/>
                  </a:cubicBezTo>
                  <a:cubicBezTo>
                    <a:pt x="4852" y="2308"/>
                    <a:pt x="4820" y="2528"/>
                    <a:pt x="4568" y="3001"/>
                  </a:cubicBezTo>
                  <a:cubicBezTo>
                    <a:pt x="4379" y="3347"/>
                    <a:pt x="4159" y="3757"/>
                    <a:pt x="3907" y="4103"/>
                  </a:cubicBezTo>
                  <a:cubicBezTo>
                    <a:pt x="4064" y="4292"/>
                    <a:pt x="4190" y="4513"/>
                    <a:pt x="4316" y="4670"/>
                  </a:cubicBezTo>
                  <a:cubicBezTo>
                    <a:pt x="4694" y="5206"/>
                    <a:pt x="5167" y="5805"/>
                    <a:pt x="5734" y="6435"/>
                  </a:cubicBezTo>
                  <a:lnTo>
                    <a:pt x="5765" y="6466"/>
                  </a:lnTo>
                  <a:cubicBezTo>
                    <a:pt x="6396" y="5521"/>
                    <a:pt x="6931" y="4418"/>
                    <a:pt x="6931" y="3505"/>
                  </a:cubicBezTo>
                  <a:cubicBezTo>
                    <a:pt x="6931" y="1621"/>
                    <a:pt x="5408" y="1"/>
                    <a:pt x="34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0" name="Google Shape;6590;p68"/>
            <p:cNvSpPr/>
            <p:nvPr/>
          </p:nvSpPr>
          <p:spPr>
            <a:xfrm>
              <a:off x="-25328950" y="3211525"/>
              <a:ext cx="35475" cy="36250"/>
            </a:xfrm>
            <a:custGeom>
              <a:avLst/>
              <a:gdLst/>
              <a:ahLst/>
              <a:cxnLst/>
              <a:rect l="l" t="t" r="r" b="b"/>
              <a:pathLst>
                <a:path w="1419" h="1450" extrusionOk="0">
                  <a:moveTo>
                    <a:pt x="694" y="0"/>
                  </a:moveTo>
                  <a:cubicBezTo>
                    <a:pt x="316" y="0"/>
                    <a:pt x="0" y="347"/>
                    <a:pt x="0" y="757"/>
                  </a:cubicBezTo>
                  <a:cubicBezTo>
                    <a:pt x="0" y="757"/>
                    <a:pt x="0" y="914"/>
                    <a:pt x="190" y="1292"/>
                  </a:cubicBezTo>
                  <a:cubicBezTo>
                    <a:pt x="221" y="1355"/>
                    <a:pt x="221" y="1418"/>
                    <a:pt x="253" y="1450"/>
                  </a:cubicBezTo>
                  <a:cubicBezTo>
                    <a:pt x="379" y="1418"/>
                    <a:pt x="536" y="1387"/>
                    <a:pt x="662" y="1387"/>
                  </a:cubicBezTo>
                  <a:cubicBezTo>
                    <a:pt x="788" y="1387"/>
                    <a:pt x="946" y="1418"/>
                    <a:pt x="1040" y="1450"/>
                  </a:cubicBezTo>
                  <a:cubicBezTo>
                    <a:pt x="1103" y="1418"/>
                    <a:pt x="1135" y="1355"/>
                    <a:pt x="1135" y="1292"/>
                  </a:cubicBezTo>
                  <a:cubicBezTo>
                    <a:pt x="1324" y="914"/>
                    <a:pt x="1324" y="757"/>
                    <a:pt x="1324" y="757"/>
                  </a:cubicBezTo>
                  <a:cubicBezTo>
                    <a:pt x="1418" y="347"/>
                    <a:pt x="1103" y="0"/>
                    <a:pt x="6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8" name="Google Shape;6658;p7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اسلاید وکتورها</a:t>
            </a:r>
            <a:endParaRPr dirty="0"/>
          </a:p>
        </p:txBody>
      </p:sp>
      <p:grpSp>
        <p:nvGrpSpPr>
          <p:cNvPr id="6659" name="Google Shape;6659;p75"/>
          <p:cNvGrpSpPr/>
          <p:nvPr/>
        </p:nvGrpSpPr>
        <p:grpSpPr>
          <a:xfrm>
            <a:off x="1184775" y="1942100"/>
            <a:ext cx="1986725" cy="1837800"/>
            <a:chOff x="238125" y="2128450"/>
            <a:chExt cx="1986725" cy="1837800"/>
          </a:xfrm>
        </p:grpSpPr>
        <p:sp>
          <p:nvSpPr>
            <p:cNvPr id="6660" name="Google Shape;6660;p75"/>
            <p:cNvSpPr/>
            <p:nvPr/>
          </p:nvSpPr>
          <p:spPr>
            <a:xfrm>
              <a:off x="238125" y="2611075"/>
              <a:ext cx="947375" cy="776625"/>
            </a:xfrm>
            <a:custGeom>
              <a:avLst/>
              <a:gdLst/>
              <a:ahLst/>
              <a:cxnLst/>
              <a:rect l="l" t="t" r="r" b="b"/>
              <a:pathLst>
                <a:path w="37895" h="31065" extrusionOk="0">
                  <a:moveTo>
                    <a:pt x="11259" y="1"/>
                  </a:moveTo>
                  <a:lnTo>
                    <a:pt x="10386" y="32"/>
                  </a:lnTo>
                  <a:lnTo>
                    <a:pt x="9481" y="157"/>
                  </a:lnTo>
                  <a:lnTo>
                    <a:pt x="8577" y="313"/>
                  </a:lnTo>
                  <a:lnTo>
                    <a:pt x="8140" y="406"/>
                  </a:lnTo>
                  <a:lnTo>
                    <a:pt x="7704" y="562"/>
                  </a:lnTo>
                  <a:lnTo>
                    <a:pt x="6830" y="843"/>
                  </a:lnTo>
                  <a:lnTo>
                    <a:pt x="6019" y="1248"/>
                  </a:lnTo>
                  <a:lnTo>
                    <a:pt x="5208" y="1685"/>
                  </a:lnTo>
                  <a:lnTo>
                    <a:pt x="4429" y="2184"/>
                  </a:lnTo>
                  <a:lnTo>
                    <a:pt x="3711" y="2746"/>
                  </a:lnTo>
                  <a:lnTo>
                    <a:pt x="3025" y="3369"/>
                  </a:lnTo>
                  <a:lnTo>
                    <a:pt x="2402" y="4024"/>
                  </a:lnTo>
                  <a:lnTo>
                    <a:pt x="2090" y="4367"/>
                  </a:lnTo>
                  <a:lnTo>
                    <a:pt x="1840" y="4710"/>
                  </a:lnTo>
                  <a:lnTo>
                    <a:pt x="1559" y="5085"/>
                  </a:lnTo>
                  <a:lnTo>
                    <a:pt x="1310" y="5459"/>
                  </a:lnTo>
                  <a:lnTo>
                    <a:pt x="1092" y="5864"/>
                  </a:lnTo>
                  <a:lnTo>
                    <a:pt x="904" y="6239"/>
                  </a:lnTo>
                  <a:lnTo>
                    <a:pt x="717" y="6644"/>
                  </a:lnTo>
                  <a:lnTo>
                    <a:pt x="530" y="7081"/>
                  </a:lnTo>
                  <a:lnTo>
                    <a:pt x="405" y="7486"/>
                  </a:lnTo>
                  <a:lnTo>
                    <a:pt x="281" y="7923"/>
                  </a:lnTo>
                  <a:lnTo>
                    <a:pt x="156" y="8328"/>
                  </a:lnTo>
                  <a:lnTo>
                    <a:pt x="94" y="8765"/>
                  </a:lnTo>
                  <a:lnTo>
                    <a:pt x="31" y="9202"/>
                  </a:lnTo>
                  <a:lnTo>
                    <a:pt x="0" y="9669"/>
                  </a:lnTo>
                  <a:lnTo>
                    <a:pt x="0" y="10106"/>
                  </a:lnTo>
                  <a:lnTo>
                    <a:pt x="31" y="10574"/>
                  </a:lnTo>
                  <a:lnTo>
                    <a:pt x="125" y="10324"/>
                  </a:lnTo>
                  <a:lnTo>
                    <a:pt x="250" y="10075"/>
                  </a:lnTo>
                  <a:lnTo>
                    <a:pt x="374" y="9857"/>
                  </a:lnTo>
                  <a:lnTo>
                    <a:pt x="530" y="9638"/>
                  </a:lnTo>
                  <a:lnTo>
                    <a:pt x="686" y="9420"/>
                  </a:lnTo>
                  <a:lnTo>
                    <a:pt x="873" y="9233"/>
                  </a:lnTo>
                  <a:lnTo>
                    <a:pt x="1279" y="8890"/>
                  </a:lnTo>
                  <a:lnTo>
                    <a:pt x="1747" y="8578"/>
                  </a:lnTo>
                  <a:lnTo>
                    <a:pt x="2214" y="8328"/>
                  </a:lnTo>
                  <a:lnTo>
                    <a:pt x="2745" y="8141"/>
                  </a:lnTo>
                  <a:lnTo>
                    <a:pt x="3244" y="7985"/>
                  </a:lnTo>
                  <a:lnTo>
                    <a:pt x="3805" y="7923"/>
                  </a:lnTo>
                  <a:lnTo>
                    <a:pt x="4335" y="7892"/>
                  </a:lnTo>
                  <a:lnTo>
                    <a:pt x="4865" y="7892"/>
                  </a:lnTo>
                  <a:lnTo>
                    <a:pt x="5396" y="7954"/>
                  </a:lnTo>
                  <a:lnTo>
                    <a:pt x="5926" y="8048"/>
                  </a:lnTo>
                  <a:lnTo>
                    <a:pt x="6456" y="8141"/>
                  </a:lnTo>
                  <a:lnTo>
                    <a:pt x="6986" y="8297"/>
                  </a:lnTo>
                  <a:lnTo>
                    <a:pt x="7516" y="8453"/>
                  </a:lnTo>
                  <a:lnTo>
                    <a:pt x="8265" y="8734"/>
                  </a:lnTo>
                  <a:lnTo>
                    <a:pt x="9045" y="9046"/>
                  </a:lnTo>
                  <a:lnTo>
                    <a:pt x="9793" y="9389"/>
                  </a:lnTo>
                  <a:lnTo>
                    <a:pt x="10511" y="9763"/>
                  </a:lnTo>
                  <a:lnTo>
                    <a:pt x="11228" y="10168"/>
                  </a:lnTo>
                  <a:lnTo>
                    <a:pt x="11914" y="10574"/>
                  </a:lnTo>
                  <a:lnTo>
                    <a:pt x="12600" y="11042"/>
                  </a:lnTo>
                  <a:lnTo>
                    <a:pt x="13286" y="11509"/>
                  </a:lnTo>
                  <a:lnTo>
                    <a:pt x="13941" y="12009"/>
                  </a:lnTo>
                  <a:lnTo>
                    <a:pt x="14565" y="12539"/>
                  </a:lnTo>
                  <a:lnTo>
                    <a:pt x="15189" y="13069"/>
                  </a:lnTo>
                  <a:lnTo>
                    <a:pt x="15813" y="13630"/>
                  </a:lnTo>
                  <a:lnTo>
                    <a:pt x="16405" y="14192"/>
                  </a:lnTo>
                  <a:lnTo>
                    <a:pt x="16998" y="14784"/>
                  </a:lnTo>
                  <a:lnTo>
                    <a:pt x="18121" y="16001"/>
                  </a:lnTo>
                  <a:lnTo>
                    <a:pt x="19212" y="17248"/>
                  </a:lnTo>
                  <a:lnTo>
                    <a:pt x="20241" y="18527"/>
                  </a:lnTo>
                  <a:lnTo>
                    <a:pt x="21239" y="19806"/>
                  </a:lnTo>
                  <a:lnTo>
                    <a:pt x="22237" y="21116"/>
                  </a:lnTo>
                  <a:lnTo>
                    <a:pt x="24202" y="23767"/>
                  </a:lnTo>
                  <a:lnTo>
                    <a:pt x="25200" y="25076"/>
                  </a:lnTo>
                  <a:lnTo>
                    <a:pt x="26230" y="26386"/>
                  </a:lnTo>
                  <a:lnTo>
                    <a:pt x="27165" y="27509"/>
                  </a:lnTo>
                  <a:lnTo>
                    <a:pt x="27633" y="28039"/>
                  </a:lnTo>
                  <a:lnTo>
                    <a:pt x="28163" y="28570"/>
                  </a:lnTo>
                  <a:lnTo>
                    <a:pt x="28694" y="29069"/>
                  </a:lnTo>
                  <a:lnTo>
                    <a:pt x="29255" y="29536"/>
                  </a:lnTo>
                  <a:lnTo>
                    <a:pt x="29847" y="29942"/>
                  </a:lnTo>
                  <a:lnTo>
                    <a:pt x="30471" y="30316"/>
                  </a:lnTo>
                  <a:lnTo>
                    <a:pt x="30877" y="30503"/>
                  </a:lnTo>
                  <a:lnTo>
                    <a:pt x="31313" y="30690"/>
                  </a:lnTo>
                  <a:lnTo>
                    <a:pt x="31750" y="30815"/>
                  </a:lnTo>
                  <a:lnTo>
                    <a:pt x="32218" y="30940"/>
                  </a:lnTo>
                  <a:lnTo>
                    <a:pt x="32686" y="31002"/>
                  </a:lnTo>
                  <a:lnTo>
                    <a:pt x="33153" y="31065"/>
                  </a:lnTo>
                  <a:lnTo>
                    <a:pt x="33621" y="31065"/>
                  </a:lnTo>
                  <a:lnTo>
                    <a:pt x="34089" y="31034"/>
                  </a:lnTo>
                  <a:lnTo>
                    <a:pt x="34526" y="30940"/>
                  </a:lnTo>
                  <a:lnTo>
                    <a:pt x="34994" y="30846"/>
                  </a:lnTo>
                  <a:lnTo>
                    <a:pt x="35399" y="30659"/>
                  </a:lnTo>
                  <a:lnTo>
                    <a:pt x="35805" y="30472"/>
                  </a:lnTo>
                  <a:lnTo>
                    <a:pt x="36179" y="30191"/>
                  </a:lnTo>
                  <a:lnTo>
                    <a:pt x="36522" y="29880"/>
                  </a:lnTo>
                  <a:lnTo>
                    <a:pt x="36834" y="29536"/>
                  </a:lnTo>
                  <a:lnTo>
                    <a:pt x="37083" y="29131"/>
                  </a:lnTo>
                  <a:lnTo>
                    <a:pt x="37395" y="28476"/>
                  </a:lnTo>
                  <a:lnTo>
                    <a:pt x="37645" y="27852"/>
                  </a:lnTo>
                  <a:lnTo>
                    <a:pt x="37801" y="27229"/>
                  </a:lnTo>
                  <a:lnTo>
                    <a:pt x="37863" y="26574"/>
                  </a:lnTo>
                  <a:lnTo>
                    <a:pt x="37894" y="25919"/>
                  </a:lnTo>
                  <a:lnTo>
                    <a:pt x="37832" y="25295"/>
                  </a:lnTo>
                  <a:lnTo>
                    <a:pt x="37707" y="24640"/>
                  </a:lnTo>
                  <a:lnTo>
                    <a:pt x="37520" y="23954"/>
                  </a:lnTo>
                  <a:lnTo>
                    <a:pt x="36896" y="22051"/>
                  </a:lnTo>
                  <a:lnTo>
                    <a:pt x="36553" y="21084"/>
                  </a:lnTo>
                  <a:lnTo>
                    <a:pt x="36210" y="20149"/>
                  </a:lnTo>
                  <a:lnTo>
                    <a:pt x="35867" y="19213"/>
                  </a:lnTo>
                  <a:lnTo>
                    <a:pt x="35461" y="18309"/>
                  </a:lnTo>
                  <a:lnTo>
                    <a:pt x="35056" y="17373"/>
                  </a:lnTo>
                  <a:lnTo>
                    <a:pt x="34588" y="16468"/>
                  </a:lnTo>
                  <a:lnTo>
                    <a:pt x="34089" y="15533"/>
                  </a:lnTo>
                  <a:lnTo>
                    <a:pt x="33559" y="14628"/>
                  </a:lnTo>
                  <a:lnTo>
                    <a:pt x="32966" y="13724"/>
                  </a:lnTo>
                  <a:lnTo>
                    <a:pt x="32374" y="12851"/>
                  </a:lnTo>
                  <a:lnTo>
                    <a:pt x="31750" y="11977"/>
                  </a:lnTo>
                  <a:lnTo>
                    <a:pt x="31095" y="11135"/>
                  </a:lnTo>
                  <a:lnTo>
                    <a:pt x="30440" y="10293"/>
                  </a:lnTo>
                  <a:lnTo>
                    <a:pt x="29723" y="9513"/>
                  </a:lnTo>
                  <a:lnTo>
                    <a:pt x="28912" y="8640"/>
                  </a:lnTo>
                  <a:lnTo>
                    <a:pt x="28070" y="7798"/>
                  </a:lnTo>
                  <a:lnTo>
                    <a:pt x="27196" y="6987"/>
                  </a:lnTo>
                  <a:lnTo>
                    <a:pt x="26323" y="6207"/>
                  </a:lnTo>
                  <a:lnTo>
                    <a:pt x="25388" y="5459"/>
                  </a:lnTo>
                  <a:lnTo>
                    <a:pt x="24421" y="4742"/>
                  </a:lnTo>
                  <a:lnTo>
                    <a:pt x="23454" y="4055"/>
                  </a:lnTo>
                  <a:lnTo>
                    <a:pt x="22456" y="3432"/>
                  </a:lnTo>
                  <a:lnTo>
                    <a:pt x="21645" y="2964"/>
                  </a:lnTo>
                  <a:lnTo>
                    <a:pt x="20865" y="2527"/>
                  </a:lnTo>
                  <a:lnTo>
                    <a:pt x="20023" y="2122"/>
                  </a:lnTo>
                  <a:lnTo>
                    <a:pt x="19212" y="1716"/>
                  </a:lnTo>
                  <a:lnTo>
                    <a:pt x="18339" y="1373"/>
                  </a:lnTo>
                  <a:lnTo>
                    <a:pt x="17497" y="1061"/>
                  </a:lnTo>
                  <a:lnTo>
                    <a:pt x="16624" y="781"/>
                  </a:lnTo>
                  <a:lnTo>
                    <a:pt x="15750" y="531"/>
                  </a:lnTo>
                  <a:lnTo>
                    <a:pt x="14846" y="313"/>
                  </a:lnTo>
                  <a:lnTo>
                    <a:pt x="13972" y="157"/>
                  </a:lnTo>
                  <a:lnTo>
                    <a:pt x="13068" y="63"/>
                  </a:lnTo>
                  <a:lnTo>
                    <a:pt x="12164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61;p75"/>
            <p:cNvSpPr/>
            <p:nvPr/>
          </p:nvSpPr>
          <p:spPr>
            <a:xfrm>
              <a:off x="238125" y="2775600"/>
              <a:ext cx="930225" cy="612100"/>
            </a:xfrm>
            <a:custGeom>
              <a:avLst/>
              <a:gdLst/>
              <a:ahLst/>
              <a:cxnLst/>
              <a:rect l="l" t="t" r="r" b="b"/>
              <a:pathLst>
                <a:path w="37209" h="24484" extrusionOk="0">
                  <a:moveTo>
                    <a:pt x="5177" y="1"/>
                  </a:moveTo>
                  <a:lnTo>
                    <a:pt x="4803" y="32"/>
                  </a:lnTo>
                  <a:lnTo>
                    <a:pt x="4398" y="94"/>
                  </a:lnTo>
                  <a:lnTo>
                    <a:pt x="4023" y="157"/>
                  </a:lnTo>
                  <a:lnTo>
                    <a:pt x="3618" y="250"/>
                  </a:lnTo>
                  <a:lnTo>
                    <a:pt x="3244" y="344"/>
                  </a:lnTo>
                  <a:lnTo>
                    <a:pt x="2869" y="469"/>
                  </a:lnTo>
                  <a:lnTo>
                    <a:pt x="2526" y="624"/>
                  </a:lnTo>
                  <a:lnTo>
                    <a:pt x="2183" y="780"/>
                  </a:lnTo>
                  <a:lnTo>
                    <a:pt x="1840" y="968"/>
                  </a:lnTo>
                  <a:lnTo>
                    <a:pt x="1497" y="1186"/>
                  </a:lnTo>
                  <a:lnTo>
                    <a:pt x="1185" y="1404"/>
                  </a:lnTo>
                  <a:lnTo>
                    <a:pt x="873" y="1654"/>
                  </a:lnTo>
                  <a:lnTo>
                    <a:pt x="593" y="1934"/>
                  </a:lnTo>
                  <a:lnTo>
                    <a:pt x="312" y="2246"/>
                  </a:lnTo>
                  <a:lnTo>
                    <a:pt x="62" y="2558"/>
                  </a:lnTo>
                  <a:lnTo>
                    <a:pt x="0" y="3276"/>
                  </a:lnTo>
                  <a:lnTo>
                    <a:pt x="31" y="3993"/>
                  </a:lnTo>
                  <a:lnTo>
                    <a:pt x="125" y="3743"/>
                  </a:lnTo>
                  <a:lnTo>
                    <a:pt x="250" y="3494"/>
                  </a:lnTo>
                  <a:lnTo>
                    <a:pt x="374" y="3276"/>
                  </a:lnTo>
                  <a:lnTo>
                    <a:pt x="530" y="3057"/>
                  </a:lnTo>
                  <a:lnTo>
                    <a:pt x="686" y="2839"/>
                  </a:lnTo>
                  <a:lnTo>
                    <a:pt x="873" y="2652"/>
                  </a:lnTo>
                  <a:lnTo>
                    <a:pt x="1279" y="2309"/>
                  </a:lnTo>
                  <a:lnTo>
                    <a:pt x="1747" y="1997"/>
                  </a:lnTo>
                  <a:lnTo>
                    <a:pt x="2214" y="1747"/>
                  </a:lnTo>
                  <a:lnTo>
                    <a:pt x="2745" y="1560"/>
                  </a:lnTo>
                  <a:lnTo>
                    <a:pt x="3244" y="1404"/>
                  </a:lnTo>
                  <a:lnTo>
                    <a:pt x="3805" y="1342"/>
                  </a:lnTo>
                  <a:lnTo>
                    <a:pt x="4335" y="1311"/>
                  </a:lnTo>
                  <a:lnTo>
                    <a:pt x="4865" y="1311"/>
                  </a:lnTo>
                  <a:lnTo>
                    <a:pt x="5396" y="1373"/>
                  </a:lnTo>
                  <a:lnTo>
                    <a:pt x="5926" y="1467"/>
                  </a:lnTo>
                  <a:lnTo>
                    <a:pt x="6456" y="1560"/>
                  </a:lnTo>
                  <a:lnTo>
                    <a:pt x="6986" y="1716"/>
                  </a:lnTo>
                  <a:lnTo>
                    <a:pt x="7516" y="1872"/>
                  </a:lnTo>
                  <a:lnTo>
                    <a:pt x="8265" y="2153"/>
                  </a:lnTo>
                  <a:lnTo>
                    <a:pt x="9045" y="2465"/>
                  </a:lnTo>
                  <a:lnTo>
                    <a:pt x="9793" y="2808"/>
                  </a:lnTo>
                  <a:lnTo>
                    <a:pt x="10511" y="3182"/>
                  </a:lnTo>
                  <a:lnTo>
                    <a:pt x="11228" y="3587"/>
                  </a:lnTo>
                  <a:lnTo>
                    <a:pt x="11914" y="3993"/>
                  </a:lnTo>
                  <a:lnTo>
                    <a:pt x="12600" y="4461"/>
                  </a:lnTo>
                  <a:lnTo>
                    <a:pt x="13286" y="4928"/>
                  </a:lnTo>
                  <a:lnTo>
                    <a:pt x="13941" y="5428"/>
                  </a:lnTo>
                  <a:lnTo>
                    <a:pt x="14565" y="5958"/>
                  </a:lnTo>
                  <a:lnTo>
                    <a:pt x="15189" y="6488"/>
                  </a:lnTo>
                  <a:lnTo>
                    <a:pt x="15813" y="7049"/>
                  </a:lnTo>
                  <a:lnTo>
                    <a:pt x="16405" y="7611"/>
                  </a:lnTo>
                  <a:lnTo>
                    <a:pt x="16998" y="8203"/>
                  </a:lnTo>
                  <a:lnTo>
                    <a:pt x="18121" y="9420"/>
                  </a:lnTo>
                  <a:lnTo>
                    <a:pt x="19212" y="10667"/>
                  </a:lnTo>
                  <a:lnTo>
                    <a:pt x="20241" y="11946"/>
                  </a:lnTo>
                  <a:lnTo>
                    <a:pt x="21239" y="13225"/>
                  </a:lnTo>
                  <a:lnTo>
                    <a:pt x="22237" y="14535"/>
                  </a:lnTo>
                  <a:lnTo>
                    <a:pt x="24202" y="17186"/>
                  </a:lnTo>
                  <a:lnTo>
                    <a:pt x="25200" y="18495"/>
                  </a:lnTo>
                  <a:lnTo>
                    <a:pt x="26230" y="19805"/>
                  </a:lnTo>
                  <a:lnTo>
                    <a:pt x="27165" y="20928"/>
                  </a:lnTo>
                  <a:lnTo>
                    <a:pt x="27633" y="21458"/>
                  </a:lnTo>
                  <a:lnTo>
                    <a:pt x="28163" y="21989"/>
                  </a:lnTo>
                  <a:lnTo>
                    <a:pt x="28694" y="22488"/>
                  </a:lnTo>
                  <a:lnTo>
                    <a:pt x="29255" y="22955"/>
                  </a:lnTo>
                  <a:lnTo>
                    <a:pt x="29847" y="23361"/>
                  </a:lnTo>
                  <a:lnTo>
                    <a:pt x="30471" y="23735"/>
                  </a:lnTo>
                  <a:lnTo>
                    <a:pt x="30877" y="23922"/>
                  </a:lnTo>
                  <a:lnTo>
                    <a:pt x="31313" y="24109"/>
                  </a:lnTo>
                  <a:lnTo>
                    <a:pt x="31750" y="24234"/>
                  </a:lnTo>
                  <a:lnTo>
                    <a:pt x="32218" y="24359"/>
                  </a:lnTo>
                  <a:lnTo>
                    <a:pt x="32686" y="24421"/>
                  </a:lnTo>
                  <a:lnTo>
                    <a:pt x="33153" y="24484"/>
                  </a:lnTo>
                  <a:lnTo>
                    <a:pt x="33621" y="24484"/>
                  </a:lnTo>
                  <a:lnTo>
                    <a:pt x="34089" y="24453"/>
                  </a:lnTo>
                  <a:lnTo>
                    <a:pt x="34526" y="24359"/>
                  </a:lnTo>
                  <a:lnTo>
                    <a:pt x="34994" y="24265"/>
                  </a:lnTo>
                  <a:lnTo>
                    <a:pt x="35399" y="24078"/>
                  </a:lnTo>
                  <a:lnTo>
                    <a:pt x="35805" y="23891"/>
                  </a:lnTo>
                  <a:lnTo>
                    <a:pt x="36179" y="23610"/>
                  </a:lnTo>
                  <a:lnTo>
                    <a:pt x="36522" y="23299"/>
                  </a:lnTo>
                  <a:lnTo>
                    <a:pt x="36834" y="22955"/>
                  </a:lnTo>
                  <a:lnTo>
                    <a:pt x="37083" y="22550"/>
                  </a:lnTo>
                  <a:lnTo>
                    <a:pt x="37208" y="22332"/>
                  </a:lnTo>
                  <a:lnTo>
                    <a:pt x="36771" y="22488"/>
                  </a:lnTo>
                  <a:lnTo>
                    <a:pt x="36335" y="22612"/>
                  </a:lnTo>
                  <a:lnTo>
                    <a:pt x="35898" y="22706"/>
                  </a:lnTo>
                  <a:lnTo>
                    <a:pt x="35461" y="22768"/>
                  </a:lnTo>
                  <a:lnTo>
                    <a:pt x="35025" y="22800"/>
                  </a:lnTo>
                  <a:lnTo>
                    <a:pt x="34557" y="22800"/>
                  </a:lnTo>
                  <a:lnTo>
                    <a:pt x="34120" y="22768"/>
                  </a:lnTo>
                  <a:lnTo>
                    <a:pt x="33684" y="22706"/>
                  </a:lnTo>
                  <a:lnTo>
                    <a:pt x="33247" y="22612"/>
                  </a:lnTo>
                  <a:lnTo>
                    <a:pt x="32810" y="22456"/>
                  </a:lnTo>
                  <a:lnTo>
                    <a:pt x="32374" y="22300"/>
                  </a:lnTo>
                  <a:lnTo>
                    <a:pt x="31937" y="22051"/>
                  </a:lnTo>
                  <a:lnTo>
                    <a:pt x="31500" y="21801"/>
                  </a:lnTo>
                  <a:lnTo>
                    <a:pt x="31095" y="21490"/>
                  </a:lnTo>
                  <a:lnTo>
                    <a:pt x="30658" y="21115"/>
                  </a:lnTo>
                  <a:lnTo>
                    <a:pt x="30253" y="20710"/>
                  </a:lnTo>
                  <a:lnTo>
                    <a:pt x="25824" y="15626"/>
                  </a:lnTo>
                  <a:lnTo>
                    <a:pt x="23641" y="13193"/>
                  </a:lnTo>
                  <a:lnTo>
                    <a:pt x="22549" y="11977"/>
                  </a:lnTo>
                  <a:lnTo>
                    <a:pt x="21458" y="10792"/>
                  </a:lnTo>
                  <a:lnTo>
                    <a:pt x="20335" y="9638"/>
                  </a:lnTo>
                  <a:lnTo>
                    <a:pt x="19181" y="8484"/>
                  </a:lnTo>
                  <a:lnTo>
                    <a:pt x="18027" y="7361"/>
                  </a:lnTo>
                  <a:lnTo>
                    <a:pt x="16842" y="6270"/>
                  </a:lnTo>
                  <a:lnTo>
                    <a:pt x="15625" y="5178"/>
                  </a:lnTo>
                  <a:lnTo>
                    <a:pt x="14378" y="4149"/>
                  </a:lnTo>
                  <a:lnTo>
                    <a:pt x="13068" y="3120"/>
                  </a:lnTo>
                  <a:lnTo>
                    <a:pt x="11727" y="2122"/>
                  </a:lnTo>
                  <a:lnTo>
                    <a:pt x="11041" y="1654"/>
                  </a:lnTo>
                  <a:lnTo>
                    <a:pt x="10323" y="1217"/>
                  </a:lnTo>
                  <a:lnTo>
                    <a:pt x="9575" y="843"/>
                  </a:lnTo>
                  <a:lnTo>
                    <a:pt x="8795" y="562"/>
                  </a:lnTo>
                  <a:lnTo>
                    <a:pt x="8015" y="313"/>
                  </a:lnTo>
                  <a:lnTo>
                    <a:pt x="7205" y="125"/>
                  </a:lnTo>
                  <a:lnTo>
                    <a:pt x="6394" y="32"/>
                  </a:lnTo>
                  <a:lnTo>
                    <a:pt x="558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62;p75"/>
            <p:cNvSpPr/>
            <p:nvPr/>
          </p:nvSpPr>
          <p:spPr>
            <a:xfrm>
              <a:off x="465000" y="2718675"/>
              <a:ext cx="768825" cy="730625"/>
            </a:xfrm>
            <a:custGeom>
              <a:avLst/>
              <a:gdLst/>
              <a:ahLst/>
              <a:cxnLst/>
              <a:rect l="l" t="t" r="r" b="b"/>
              <a:pathLst>
                <a:path w="30753" h="29225" extrusionOk="0">
                  <a:moveTo>
                    <a:pt x="2745" y="1"/>
                  </a:moveTo>
                  <a:lnTo>
                    <a:pt x="2309" y="32"/>
                  </a:lnTo>
                  <a:lnTo>
                    <a:pt x="1841" y="95"/>
                  </a:lnTo>
                  <a:lnTo>
                    <a:pt x="1404" y="157"/>
                  </a:lnTo>
                  <a:lnTo>
                    <a:pt x="968" y="250"/>
                  </a:lnTo>
                  <a:lnTo>
                    <a:pt x="531" y="375"/>
                  </a:lnTo>
                  <a:lnTo>
                    <a:pt x="94" y="531"/>
                  </a:lnTo>
                  <a:lnTo>
                    <a:pt x="32" y="562"/>
                  </a:lnTo>
                  <a:lnTo>
                    <a:pt x="1" y="594"/>
                  </a:lnTo>
                  <a:lnTo>
                    <a:pt x="1" y="625"/>
                  </a:lnTo>
                  <a:lnTo>
                    <a:pt x="1" y="687"/>
                  </a:lnTo>
                  <a:lnTo>
                    <a:pt x="63" y="781"/>
                  </a:lnTo>
                  <a:lnTo>
                    <a:pt x="188" y="781"/>
                  </a:lnTo>
                  <a:lnTo>
                    <a:pt x="625" y="625"/>
                  </a:lnTo>
                  <a:lnTo>
                    <a:pt x="1092" y="500"/>
                  </a:lnTo>
                  <a:lnTo>
                    <a:pt x="1529" y="406"/>
                  </a:lnTo>
                  <a:lnTo>
                    <a:pt x="1966" y="344"/>
                  </a:lnTo>
                  <a:lnTo>
                    <a:pt x="2434" y="313"/>
                  </a:lnTo>
                  <a:lnTo>
                    <a:pt x="2870" y="282"/>
                  </a:lnTo>
                  <a:lnTo>
                    <a:pt x="3338" y="250"/>
                  </a:lnTo>
                  <a:lnTo>
                    <a:pt x="3775" y="282"/>
                  </a:lnTo>
                  <a:lnTo>
                    <a:pt x="4679" y="344"/>
                  </a:lnTo>
                  <a:lnTo>
                    <a:pt x="5584" y="500"/>
                  </a:lnTo>
                  <a:lnTo>
                    <a:pt x="6488" y="718"/>
                  </a:lnTo>
                  <a:lnTo>
                    <a:pt x="7361" y="999"/>
                  </a:lnTo>
                  <a:lnTo>
                    <a:pt x="8203" y="1311"/>
                  </a:lnTo>
                  <a:lnTo>
                    <a:pt x="8671" y="1529"/>
                  </a:lnTo>
                  <a:lnTo>
                    <a:pt x="9139" y="1748"/>
                  </a:lnTo>
                  <a:lnTo>
                    <a:pt x="10044" y="2247"/>
                  </a:lnTo>
                  <a:lnTo>
                    <a:pt x="10917" y="2808"/>
                  </a:lnTo>
                  <a:lnTo>
                    <a:pt x="11759" y="3432"/>
                  </a:lnTo>
                  <a:lnTo>
                    <a:pt x="12570" y="4087"/>
                  </a:lnTo>
                  <a:lnTo>
                    <a:pt x="13350" y="4773"/>
                  </a:lnTo>
                  <a:lnTo>
                    <a:pt x="14098" y="5490"/>
                  </a:lnTo>
                  <a:lnTo>
                    <a:pt x="14815" y="6207"/>
                  </a:lnTo>
                  <a:lnTo>
                    <a:pt x="15595" y="7050"/>
                  </a:lnTo>
                  <a:lnTo>
                    <a:pt x="16344" y="7892"/>
                  </a:lnTo>
                  <a:lnTo>
                    <a:pt x="17092" y="8734"/>
                  </a:lnTo>
                  <a:lnTo>
                    <a:pt x="17810" y="9638"/>
                  </a:lnTo>
                  <a:lnTo>
                    <a:pt x="19244" y="11385"/>
                  </a:lnTo>
                  <a:lnTo>
                    <a:pt x="20617" y="13194"/>
                  </a:lnTo>
                  <a:lnTo>
                    <a:pt x="21989" y="15096"/>
                  </a:lnTo>
                  <a:lnTo>
                    <a:pt x="23330" y="16999"/>
                  </a:lnTo>
                  <a:lnTo>
                    <a:pt x="24640" y="18932"/>
                  </a:lnTo>
                  <a:lnTo>
                    <a:pt x="25887" y="20928"/>
                  </a:lnTo>
                  <a:lnTo>
                    <a:pt x="27104" y="22925"/>
                  </a:lnTo>
                  <a:lnTo>
                    <a:pt x="28289" y="24983"/>
                  </a:lnTo>
                  <a:lnTo>
                    <a:pt x="29412" y="27041"/>
                  </a:lnTo>
                  <a:lnTo>
                    <a:pt x="30503" y="29131"/>
                  </a:lnTo>
                  <a:lnTo>
                    <a:pt x="30535" y="29193"/>
                  </a:lnTo>
                  <a:lnTo>
                    <a:pt x="30566" y="29225"/>
                  </a:lnTo>
                  <a:lnTo>
                    <a:pt x="30690" y="29225"/>
                  </a:lnTo>
                  <a:lnTo>
                    <a:pt x="30722" y="29193"/>
                  </a:lnTo>
                  <a:lnTo>
                    <a:pt x="30753" y="29131"/>
                  </a:lnTo>
                  <a:lnTo>
                    <a:pt x="30753" y="29100"/>
                  </a:lnTo>
                  <a:lnTo>
                    <a:pt x="30753" y="29037"/>
                  </a:lnTo>
                  <a:lnTo>
                    <a:pt x="30223" y="27977"/>
                  </a:lnTo>
                  <a:lnTo>
                    <a:pt x="29100" y="25887"/>
                  </a:lnTo>
                  <a:lnTo>
                    <a:pt x="27946" y="23829"/>
                  </a:lnTo>
                  <a:lnTo>
                    <a:pt x="26730" y="21771"/>
                  </a:lnTo>
                  <a:lnTo>
                    <a:pt x="25482" y="19743"/>
                  </a:lnTo>
                  <a:lnTo>
                    <a:pt x="24172" y="17747"/>
                  </a:lnTo>
                  <a:lnTo>
                    <a:pt x="22831" y="15782"/>
                  </a:lnTo>
                  <a:lnTo>
                    <a:pt x="21427" y="13849"/>
                  </a:lnTo>
                  <a:lnTo>
                    <a:pt x="19993" y="11946"/>
                  </a:lnTo>
                  <a:lnTo>
                    <a:pt x="18589" y="10137"/>
                  </a:lnTo>
                  <a:lnTo>
                    <a:pt x="17155" y="8391"/>
                  </a:lnTo>
                  <a:lnTo>
                    <a:pt x="16406" y="7517"/>
                  </a:lnTo>
                  <a:lnTo>
                    <a:pt x="15658" y="6675"/>
                  </a:lnTo>
                  <a:lnTo>
                    <a:pt x="14847" y="5864"/>
                  </a:lnTo>
                  <a:lnTo>
                    <a:pt x="14067" y="5053"/>
                  </a:lnTo>
                  <a:lnTo>
                    <a:pt x="13318" y="4367"/>
                  </a:lnTo>
                  <a:lnTo>
                    <a:pt x="12539" y="3681"/>
                  </a:lnTo>
                  <a:lnTo>
                    <a:pt x="11728" y="3057"/>
                  </a:lnTo>
                  <a:lnTo>
                    <a:pt x="10886" y="2465"/>
                  </a:lnTo>
                  <a:lnTo>
                    <a:pt x="10012" y="1935"/>
                  </a:lnTo>
                  <a:lnTo>
                    <a:pt x="9139" y="1436"/>
                  </a:lnTo>
                  <a:lnTo>
                    <a:pt x="8203" y="1030"/>
                  </a:lnTo>
                  <a:lnTo>
                    <a:pt x="7736" y="843"/>
                  </a:lnTo>
                  <a:lnTo>
                    <a:pt x="7237" y="656"/>
                  </a:lnTo>
                  <a:lnTo>
                    <a:pt x="6363" y="406"/>
                  </a:lnTo>
                  <a:lnTo>
                    <a:pt x="5459" y="188"/>
                  </a:lnTo>
                  <a:lnTo>
                    <a:pt x="4586" y="63"/>
                  </a:lnTo>
                  <a:lnTo>
                    <a:pt x="36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3" name="Google Shape;6663;p75"/>
            <p:cNvSpPr/>
            <p:nvPr/>
          </p:nvSpPr>
          <p:spPr>
            <a:xfrm>
              <a:off x="533625" y="2661775"/>
              <a:ext cx="128675" cy="113850"/>
            </a:xfrm>
            <a:custGeom>
              <a:avLst/>
              <a:gdLst/>
              <a:ahLst/>
              <a:cxnLst/>
              <a:rect l="l" t="t" r="r" b="b"/>
              <a:pathLst>
                <a:path w="5147" h="4554" extrusionOk="0">
                  <a:moveTo>
                    <a:pt x="1279" y="0"/>
                  </a:moveTo>
                  <a:lnTo>
                    <a:pt x="1217" y="31"/>
                  </a:lnTo>
                  <a:lnTo>
                    <a:pt x="1186" y="63"/>
                  </a:lnTo>
                  <a:lnTo>
                    <a:pt x="1154" y="156"/>
                  </a:lnTo>
                  <a:lnTo>
                    <a:pt x="1186" y="187"/>
                  </a:lnTo>
                  <a:lnTo>
                    <a:pt x="1217" y="250"/>
                  </a:lnTo>
                  <a:lnTo>
                    <a:pt x="4648" y="3150"/>
                  </a:lnTo>
                  <a:lnTo>
                    <a:pt x="4055" y="3181"/>
                  </a:lnTo>
                  <a:lnTo>
                    <a:pt x="3462" y="3244"/>
                  </a:lnTo>
                  <a:lnTo>
                    <a:pt x="2870" y="3337"/>
                  </a:lnTo>
                  <a:lnTo>
                    <a:pt x="2277" y="3462"/>
                  </a:lnTo>
                  <a:lnTo>
                    <a:pt x="1716" y="3618"/>
                  </a:lnTo>
                  <a:lnTo>
                    <a:pt x="1154" y="3805"/>
                  </a:lnTo>
                  <a:lnTo>
                    <a:pt x="593" y="4024"/>
                  </a:lnTo>
                  <a:lnTo>
                    <a:pt x="63" y="4273"/>
                  </a:lnTo>
                  <a:lnTo>
                    <a:pt x="0" y="4304"/>
                  </a:lnTo>
                  <a:lnTo>
                    <a:pt x="0" y="4367"/>
                  </a:lnTo>
                  <a:lnTo>
                    <a:pt x="0" y="4460"/>
                  </a:lnTo>
                  <a:lnTo>
                    <a:pt x="32" y="4523"/>
                  </a:lnTo>
                  <a:lnTo>
                    <a:pt x="63" y="4554"/>
                  </a:lnTo>
                  <a:lnTo>
                    <a:pt x="94" y="4554"/>
                  </a:lnTo>
                  <a:lnTo>
                    <a:pt x="156" y="4523"/>
                  </a:lnTo>
                  <a:lnTo>
                    <a:pt x="718" y="4273"/>
                  </a:lnTo>
                  <a:lnTo>
                    <a:pt x="1310" y="4024"/>
                  </a:lnTo>
                  <a:lnTo>
                    <a:pt x="1903" y="3836"/>
                  </a:lnTo>
                  <a:lnTo>
                    <a:pt x="2496" y="3680"/>
                  </a:lnTo>
                  <a:lnTo>
                    <a:pt x="3119" y="3556"/>
                  </a:lnTo>
                  <a:lnTo>
                    <a:pt x="3743" y="3462"/>
                  </a:lnTo>
                  <a:lnTo>
                    <a:pt x="4367" y="3431"/>
                  </a:lnTo>
                  <a:lnTo>
                    <a:pt x="4991" y="3431"/>
                  </a:lnTo>
                  <a:lnTo>
                    <a:pt x="5084" y="3400"/>
                  </a:lnTo>
                  <a:lnTo>
                    <a:pt x="5115" y="3337"/>
                  </a:lnTo>
                  <a:lnTo>
                    <a:pt x="5147" y="3275"/>
                  </a:lnTo>
                  <a:lnTo>
                    <a:pt x="5084" y="3181"/>
                  </a:lnTo>
                  <a:lnTo>
                    <a:pt x="1373" y="31"/>
                  </a:lnTo>
                  <a:lnTo>
                    <a:pt x="131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4" name="Google Shape;6664;p75"/>
            <p:cNvSpPr/>
            <p:nvPr/>
          </p:nvSpPr>
          <p:spPr>
            <a:xfrm>
              <a:off x="740250" y="2793550"/>
              <a:ext cx="202750" cy="200400"/>
            </a:xfrm>
            <a:custGeom>
              <a:avLst/>
              <a:gdLst/>
              <a:ahLst/>
              <a:cxnLst/>
              <a:rect l="l" t="t" r="r" b="b"/>
              <a:pathLst>
                <a:path w="8110" h="8016" extrusionOk="0">
                  <a:moveTo>
                    <a:pt x="3774" y="0"/>
                  </a:moveTo>
                  <a:lnTo>
                    <a:pt x="3681" y="31"/>
                  </a:lnTo>
                  <a:lnTo>
                    <a:pt x="3618" y="125"/>
                  </a:lnTo>
                  <a:lnTo>
                    <a:pt x="3618" y="187"/>
                  </a:lnTo>
                  <a:lnTo>
                    <a:pt x="3650" y="218"/>
                  </a:lnTo>
                  <a:lnTo>
                    <a:pt x="4211" y="998"/>
                  </a:lnTo>
                  <a:lnTo>
                    <a:pt x="4772" y="1809"/>
                  </a:lnTo>
                  <a:lnTo>
                    <a:pt x="5209" y="2495"/>
                  </a:lnTo>
                  <a:lnTo>
                    <a:pt x="5646" y="3181"/>
                  </a:lnTo>
                  <a:lnTo>
                    <a:pt x="6051" y="3899"/>
                  </a:lnTo>
                  <a:lnTo>
                    <a:pt x="6425" y="4585"/>
                  </a:lnTo>
                  <a:lnTo>
                    <a:pt x="6768" y="5333"/>
                  </a:lnTo>
                  <a:lnTo>
                    <a:pt x="7111" y="6051"/>
                  </a:lnTo>
                  <a:lnTo>
                    <a:pt x="7423" y="6799"/>
                  </a:lnTo>
                  <a:lnTo>
                    <a:pt x="7735" y="7548"/>
                  </a:lnTo>
                  <a:lnTo>
                    <a:pt x="7735" y="7548"/>
                  </a:lnTo>
                  <a:lnTo>
                    <a:pt x="7080" y="7173"/>
                  </a:lnTo>
                  <a:lnTo>
                    <a:pt x="6425" y="6799"/>
                  </a:lnTo>
                  <a:lnTo>
                    <a:pt x="5677" y="6394"/>
                  </a:lnTo>
                  <a:lnTo>
                    <a:pt x="4928" y="6019"/>
                  </a:lnTo>
                  <a:lnTo>
                    <a:pt x="4180" y="5645"/>
                  </a:lnTo>
                  <a:lnTo>
                    <a:pt x="3400" y="5333"/>
                  </a:lnTo>
                  <a:lnTo>
                    <a:pt x="2589" y="5021"/>
                  </a:lnTo>
                  <a:lnTo>
                    <a:pt x="1809" y="4741"/>
                  </a:lnTo>
                  <a:lnTo>
                    <a:pt x="998" y="4460"/>
                  </a:lnTo>
                  <a:lnTo>
                    <a:pt x="188" y="4210"/>
                  </a:lnTo>
                  <a:lnTo>
                    <a:pt x="125" y="4210"/>
                  </a:lnTo>
                  <a:lnTo>
                    <a:pt x="63" y="4242"/>
                  </a:lnTo>
                  <a:lnTo>
                    <a:pt x="0" y="4304"/>
                  </a:lnTo>
                  <a:lnTo>
                    <a:pt x="0" y="4366"/>
                  </a:lnTo>
                  <a:lnTo>
                    <a:pt x="0" y="4398"/>
                  </a:lnTo>
                  <a:lnTo>
                    <a:pt x="32" y="4460"/>
                  </a:lnTo>
                  <a:lnTo>
                    <a:pt x="94" y="4460"/>
                  </a:lnTo>
                  <a:lnTo>
                    <a:pt x="998" y="4741"/>
                  </a:lnTo>
                  <a:lnTo>
                    <a:pt x="1903" y="5053"/>
                  </a:lnTo>
                  <a:lnTo>
                    <a:pt x="2683" y="5333"/>
                  </a:lnTo>
                  <a:lnTo>
                    <a:pt x="3462" y="5645"/>
                  </a:lnTo>
                  <a:lnTo>
                    <a:pt x="4242" y="5988"/>
                  </a:lnTo>
                  <a:lnTo>
                    <a:pt x="4991" y="6331"/>
                  </a:lnTo>
                  <a:lnTo>
                    <a:pt x="5739" y="6737"/>
                  </a:lnTo>
                  <a:lnTo>
                    <a:pt x="6457" y="7111"/>
                  </a:lnTo>
                  <a:lnTo>
                    <a:pt x="7205" y="7548"/>
                  </a:lnTo>
                  <a:lnTo>
                    <a:pt x="7922" y="7984"/>
                  </a:lnTo>
                  <a:lnTo>
                    <a:pt x="7985" y="8015"/>
                  </a:lnTo>
                  <a:lnTo>
                    <a:pt x="8078" y="7984"/>
                  </a:lnTo>
                  <a:lnTo>
                    <a:pt x="8110" y="7922"/>
                  </a:lnTo>
                  <a:lnTo>
                    <a:pt x="8110" y="7828"/>
                  </a:lnTo>
                  <a:lnTo>
                    <a:pt x="7766" y="6893"/>
                  </a:lnTo>
                  <a:lnTo>
                    <a:pt x="7392" y="5988"/>
                  </a:lnTo>
                  <a:lnTo>
                    <a:pt x="7018" y="5209"/>
                  </a:lnTo>
                  <a:lnTo>
                    <a:pt x="6644" y="4429"/>
                  </a:lnTo>
                  <a:lnTo>
                    <a:pt x="6238" y="3680"/>
                  </a:lnTo>
                  <a:lnTo>
                    <a:pt x="5802" y="2932"/>
                  </a:lnTo>
                  <a:lnTo>
                    <a:pt x="5334" y="2183"/>
                  </a:lnTo>
                  <a:lnTo>
                    <a:pt x="4866" y="1466"/>
                  </a:lnTo>
                  <a:lnTo>
                    <a:pt x="4367" y="749"/>
                  </a:lnTo>
                  <a:lnTo>
                    <a:pt x="3868" y="62"/>
                  </a:lnTo>
                  <a:lnTo>
                    <a:pt x="3805" y="31"/>
                  </a:lnTo>
                  <a:lnTo>
                    <a:pt x="377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665;p75"/>
            <p:cNvSpPr/>
            <p:nvPr/>
          </p:nvSpPr>
          <p:spPr>
            <a:xfrm>
              <a:off x="932050" y="3034475"/>
              <a:ext cx="180925" cy="201175"/>
            </a:xfrm>
            <a:custGeom>
              <a:avLst/>
              <a:gdLst/>
              <a:ahLst/>
              <a:cxnLst/>
              <a:rect l="l" t="t" r="r" b="b"/>
              <a:pathLst>
                <a:path w="7237" h="8047" extrusionOk="0">
                  <a:moveTo>
                    <a:pt x="4866" y="0"/>
                  </a:moveTo>
                  <a:lnTo>
                    <a:pt x="4773" y="63"/>
                  </a:lnTo>
                  <a:lnTo>
                    <a:pt x="4773" y="125"/>
                  </a:lnTo>
                  <a:lnTo>
                    <a:pt x="4773" y="156"/>
                  </a:lnTo>
                  <a:lnTo>
                    <a:pt x="5116" y="1061"/>
                  </a:lnTo>
                  <a:lnTo>
                    <a:pt x="5428" y="1965"/>
                  </a:lnTo>
                  <a:lnTo>
                    <a:pt x="5708" y="2901"/>
                  </a:lnTo>
                  <a:lnTo>
                    <a:pt x="5989" y="3805"/>
                  </a:lnTo>
                  <a:lnTo>
                    <a:pt x="6239" y="4741"/>
                  </a:lnTo>
                  <a:lnTo>
                    <a:pt x="6488" y="5677"/>
                  </a:lnTo>
                  <a:lnTo>
                    <a:pt x="6675" y="6612"/>
                  </a:lnTo>
                  <a:lnTo>
                    <a:pt x="6894" y="7548"/>
                  </a:lnTo>
                  <a:lnTo>
                    <a:pt x="6332" y="7111"/>
                  </a:lnTo>
                  <a:lnTo>
                    <a:pt x="5771" y="6675"/>
                  </a:lnTo>
                  <a:lnTo>
                    <a:pt x="5147" y="6207"/>
                  </a:lnTo>
                  <a:lnTo>
                    <a:pt x="4492" y="5801"/>
                  </a:lnTo>
                  <a:lnTo>
                    <a:pt x="3806" y="5396"/>
                  </a:lnTo>
                  <a:lnTo>
                    <a:pt x="3120" y="5022"/>
                  </a:lnTo>
                  <a:lnTo>
                    <a:pt x="2402" y="4679"/>
                  </a:lnTo>
                  <a:lnTo>
                    <a:pt x="1685" y="4398"/>
                  </a:lnTo>
                  <a:lnTo>
                    <a:pt x="937" y="4086"/>
                  </a:lnTo>
                  <a:lnTo>
                    <a:pt x="219" y="3836"/>
                  </a:lnTo>
                  <a:lnTo>
                    <a:pt x="157" y="3836"/>
                  </a:lnTo>
                  <a:lnTo>
                    <a:pt x="94" y="3868"/>
                  </a:lnTo>
                  <a:lnTo>
                    <a:pt x="32" y="3930"/>
                  </a:lnTo>
                  <a:lnTo>
                    <a:pt x="1" y="3992"/>
                  </a:lnTo>
                  <a:lnTo>
                    <a:pt x="32" y="4024"/>
                  </a:lnTo>
                  <a:lnTo>
                    <a:pt x="32" y="4086"/>
                  </a:lnTo>
                  <a:lnTo>
                    <a:pt x="94" y="4117"/>
                  </a:lnTo>
                  <a:lnTo>
                    <a:pt x="937" y="4398"/>
                  </a:lnTo>
                  <a:lnTo>
                    <a:pt x="1747" y="4710"/>
                  </a:lnTo>
                  <a:lnTo>
                    <a:pt x="2465" y="5022"/>
                  </a:lnTo>
                  <a:lnTo>
                    <a:pt x="3151" y="5365"/>
                  </a:lnTo>
                  <a:lnTo>
                    <a:pt x="3837" y="5739"/>
                  </a:lnTo>
                  <a:lnTo>
                    <a:pt x="4523" y="6144"/>
                  </a:lnTo>
                  <a:lnTo>
                    <a:pt x="5147" y="6581"/>
                  </a:lnTo>
                  <a:lnTo>
                    <a:pt x="5802" y="7018"/>
                  </a:lnTo>
                  <a:lnTo>
                    <a:pt x="6395" y="7517"/>
                  </a:lnTo>
                  <a:lnTo>
                    <a:pt x="7018" y="8016"/>
                  </a:lnTo>
                  <a:lnTo>
                    <a:pt x="7081" y="8047"/>
                  </a:lnTo>
                  <a:lnTo>
                    <a:pt x="7143" y="8016"/>
                  </a:lnTo>
                  <a:lnTo>
                    <a:pt x="7205" y="7953"/>
                  </a:lnTo>
                  <a:lnTo>
                    <a:pt x="7237" y="7891"/>
                  </a:lnTo>
                  <a:lnTo>
                    <a:pt x="7018" y="6893"/>
                  </a:lnTo>
                  <a:lnTo>
                    <a:pt x="6800" y="5895"/>
                  </a:lnTo>
                  <a:lnTo>
                    <a:pt x="6582" y="4897"/>
                  </a:lnTo>
                  <a:lnTo>
                    <a:pt x="6301" y="3930"/>
                  </a:lnTo>
                  <a:lnTo>
                    <a:pt x="6020" y="2963"/>
                  </a:lnTo>
                  <a:lnTo>
                    <a:pt x="5708" y="1965"/>
                  </a:lnTo>
                  <a:lnTo>
                    <a:pt x="5396" y="1030"/>
                  </a:lnTo>
                  <a:lnTo>
                    <a:pt x="5022" y="63"/>
                  </a:lnTo>
                  <a:lnTo>
                    <a:pt x="499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666;p75"/>
            <p:cNvSpPr/>
            <p:nvPr/>
          </p:nvSpPr>
          <p:spPr>
            <a:xfrm>
              <a:off x="431475" y="3141300"/>
              <a:ext cx="880325" cy="446800"/>
            </a:xfrm>
            <a:custGeom>
              <a:avLst/>
              <a:gdLst/>
              <a:ahLst/>
              <a:cxnLst/>
              <a:rect l="l" t="t" r="r" b="b"/>
              <a:pathLst>
                <a:path w="35213" h="17872" extrusionOk="0">
                  <a:moveTo>
                    <a:pt x="10730" y="0"/>
                  </a:moveTo>
                  <a:lnTo>
                    <a:pt x="9763" y="94"/>
                  </a:lnTo>
                  <a:lnTo>
                    <a:pt x="8796" y="218"/>
                  </a:lnTo>
                  <a:lnTo>
                    <a:pt x="7860" y="437"/>
                  </a:lnTo>
                  <a:lnTo>
                    <a:pt x="6956" y="686"/>
                  </a:lnTo>
                  <a:lnTo>
                    <a:pt x="6488" y="842"/>
                  </a:lnTo>
                  <a:lnTo>
                    <a:pt x="6051" y="1029"/>
                  </a:lnTo>
                  <a:lnTo>
                    <a:pt x="6207" y="998"/>
                  </a:lnTo>
                  <a:lnTo>
                    <a:pt x="6301" y="998"/>
                  </a:lnTo>
                  <a:lnTo>
                    <a:pt x="6394" y="1029"/>
                  </a:lnTo>
                  <a:lnTo>
                    <a:pt x="6488" y="1061"/>
                  </a:lnTo>
                  <a:lnTo>
                    <a:pt x="6550" y="1123"/>
                  </a:lnTo>
                  <a:lnTo>
                    <a:pt x="6613" y="1248"/>
                  </a:lnTo>
                  <a:lnTo>
                    <a:pt x="6644" y="1404"/>
                  </a:lnTo>
                  <a:lnTo>
                    <a:pt x="6644" y="1560"/>
                  </a:lnTo>
                  <a:lnTo>
                    <a:pt x="6582" y="1715"/>
                  </a:lnTo>
                  <a:lnTo>
                    <a:pt x="6457" y="1809"/>
                  </a:lnTo>
                  <a:lnTo>
                    <a:pt x="6363" y="1871"/>
                  </a:lnTo>
                  <a:lnTo>
                    <a:pt x="6270" y="1871"/>
                  </a:lnTo>
                  <a:lnTo>
                    <a:pt x="5552" y="1965"/>
                  </a:lnTo>
                  <a:lnTo>
                    <a:pt x="4835" y="2121"/>
                  </a:lnTo>
                  <a:lnTo>
                    <a:pt x="4149" y="2308"/>
                  </a:lnTo>
                  <a:lnTo>
                    <a:pt x="3494" y="2558"/>
                  </a:lnTo>
                  <a:lnTo>
                    <a:pt x="2995" y="2994"/>
                  </a:lnTo>
                  <a:lnTo>
                    <a:pt x="2558" y="3462"/>
                  </a:lnTo>
                  <a:lnTo>
                    <a:pt x="2122" y="3930"/>
                  </a:lnTo>
                  <a:lnTo>
                    <a:pt x="1747" y="4460"/>
                  </a:lnTo>
                  <a:lnTo>
                    <a:pt x="1373" y="4990"/>
                  </a:lnTo>
                  <a:lnTo>
                    <a:pt x="1061" y="5520"/>
                  </a:lnTo>
                  <a:lnTo>
                    <a:pt x="780" y="6113"/>
                  </a:lnTo>
                  <a:lnTo>
                    <a:pt x="531" y="6674"/>
                  </a:lnTo>
                  <a:lnTo>
                    <a:pt x="344" y="7267"/>
                  </a:lnTo>
                  <a:lnTo>
                    <a:pt x="188" y="7891"/>
                  </a:lnTo>
                  <a:lnTo>
                    <a:pt x="63" y="8483"/>
                  </a:lnTo>
                  <a:lnTo>
                    <a:pt x="32" y="9107"/>
                  </a:lnTo>
                  <a:lnTo>
                    <a:pt x="1" y="9731"/>
                  </a:lnTo>
                  <a:lnTo>
                    <a:pt x="63" y="10355"/>
                  </a:lnTo>
                  <a:lnTo>
                    <a:pt x="157" y="10947"/>
                  </a:lnTo>
                  <a:lnTo>
                    <a:pt x="313" y="11571"/>
                  </a:lnTo>
                  <a:lnTo>
                    <a:pt x="437" y="11134"/>
                  </a:lnTo>
                  <a:lnTo>
                    <a:pt x="562" y="10729"/>
                  </a:lnTo>
                  <a:lnTo>
                    <a:pt x="718" y="10324"/>
                  </a:lnTo>
                  <a:lnTo>
                    <a:pt x="905" y="9949"/>
                  </a:lnTo>
                  <a:lnTo>
                    <a:pt x="1124" y="9575"/>
                  </a:lnTo>
                  <a:lnTo>
                    <a:pt x="1342" y="9201"/>
                  </a:lnTo>
                  <a:lnTo>
                    <a:pt x="1560" y="8858"/>
                  </a:lnTo>
                  <a:lnTo>
                    <a:pt x="1810" y="8515"/>
                  </a:lnTo>
                  <a:lnTo>
                    <a:pt x="2340" y="7860"/>
                  </a:lnTo>
                  <a:lnTo>
                    <a:pt x="2933" y="7236"/>
                  </a:lnTo>
                  <a:lnTo>
                    <a:pt x="3556" y="6706"/>
                  </a:lnTo>
                  <a:lnTo>
                    <a:pt x="4242" y="6175"/>
                  </a:lnTo>
                  <a:lnTo>
                    <a:pt x="4960" y="5708"/>
                  </a:lnTo>
                  <a:lnTo>
                    <a:pt x="5677" y="5302"/>
                  </a:lnTo>
                  <a:lnTo>
                    <a:pt x="6457" y="4928"/>
                  </a:lnTo>
                  <a:lnTo>
                    <a:pt x="7205" y="4616"/>
                  </a:lnTo>
                  <a:lnTo>
                    <a:pt x="8016" y="4335"/>
                  </a:lnTo>
                  <a:lnTo>
                    <a:pt x="8796" y="4117"/>
                  </a:lnTo>
                  <a:lnTo>
                    <a:pt x="9576" y="3961"/>
                  </a:lnTo>
                  <a:lnTo>
                    <a:pt x="10324" y="3836"/>
                  </a:lnTo>
                  <a:lnTo>
                    <a:pt x="11260" y="3805"/>
                  </a:lnTo>
                  <a:lnTo>
                    <a:pt x="12196" y="3805"/>
                  </a:lnTo>
                  <a:lnTo>
                    <a:pt x="13100" y="3867"/>
                  </a:lnTo>
                  <a:lnTo>
                    <a:pt x="14004" y="3961"/>
                  </a:lnTo>
                  <a:lnTo>
                    <a:pt x="14878" y="4117"/>
                  </a:lnTo>
                  <a:lnTo>
                    <a:pt x="15751" y="4304"/>
                  </a:lnTo>
                  <a:lnTo>
                    <a:pt x="16593" y="4522"/>
                  </a:lnTo>
                  <a:lnTo>
                    <a:pt x="17435" y="4803"/>
                  </a:lnTo>
                  <a:lnTo>
                    <a:pt x="18277" y="5084"/>
                  </a:lnTo>
                  <a:lnTo>
                    <a:pt x="19088" y="5427"/>
                  </a:lnTo>
                  <a:lnTo>
                    <a:pt x="19899" y="5801"/>
                  </a:lnTo>
                  <a:lnTo>
                    <a:pt x="20710" y="6207"/>
                  </a:lnTo>
                  <a:lnTo>
                    <a:pt x="21490" y="6643"/>
                  </a:lnTo>
                  <a:lnTo>
                    <a:pt x="22269" y="7080"/>
                  </a:lnTo>
                  <a:lnTo>
                    <a:pt x="23049" y="7579"/>
                  </a:lnTo>
                  <a:lnTo>
                    <a:pt x="23798" y="8078"/>
                  </a:lnTo>
                  <a:lnTo>
                    <a:pt x="24546" y="8608"/>
                  </a:lnTo>
                  <a:lnTo>
                    <a:pt x="25295" y="9170"/>
                  </a:lnTo>
                  <a:lnTo>
                    <a:pt x="26761" y="10292"/>
                  </a:lnTo>
                  <a:lnTo>
                    <a:pt x="28195" y="11509"/>
                  </a:lnTo>
                  <a:lnTo>
                    <a:pt x="29630" y="12756"/>
                  </a:lnTo>
                  <a:lnTo>
                    <a:pt x="31002" y="14035"/>
                  </a:lnTo>
                  <a:lnTo>
                    <a:pt x="32375" y="15314"/>
                  </a:lnTo>
                  <a:lnTo>
                    <a:pt x="35088" y="17871"/>
                  </a:lnTo>
                  <a:lnTo>
                    <a:pt x="35088" y="17809"/>
                  </a:lnTo>
                  <a:lnTo>
                    <a:pt x="35182" y="17216"/>
                  </a:lnTo>
                  <a:lnTo>
                    <a:pt x="35213" y="16655"/>
                  </a:lnTo>
                  <a:lnTo>
                    <a:pt x="35182" y="16093"/>
                  </a:lnTo>
                  <a:lnTo>
                    <a:pt x="35088" y="15563"/>
                  </a:lnTo>
                  <a:lnTo>
                    <a:pt x="34932" y="15033"/>
                  </a:lnTo>
                  <a:lnTo>
                    <a:pt x="34714" y="14503"/>
                  </a:lnTo>
                  <a:lnTo>
                    <a:pt x="34464" y="14004"/>
                  </a:lnTo>
                  <a:lnTo>
                    <a:pt x="34152" y="13536"/>
                  </a:lnTo>
                  <a:lnTo>
                    <a:pt x="33154" y="12132"/>
                  </a:lnTo>
                  <a:lnTo>
                    <a:pt x="32156" y="10760"/>
                  </a:lnTo>
                  <a:lnTo>
                    <a:pt x="31626" y="10105"/>
                  </a:lnTo>
                  <a:lnTo>
                    <a:pt x="31065" y="9450"/>
                  </a:lnTo>
                  <a:lnTo>
                    <a:pt x="30503" y="8826"/>
                  </a:lnTo>
                  <a:lnTo>
                    <a:pt x="29911" y="8203"/>
                  </a:lnTo>
                  <a:lnTo>
                    <a:pt x="29256" y="7579"/>
                  </a:lnTo>
                  <a:lnTo>
                    <a:pt x="28601" y="6986"/>
                  </a:lnTo>
                  <a:lnTo>
                    <a:pt x="27946" y="6394"/>
                  </a:lnTo>
                  <a:lnTo>
                    <a:pt x="27260" y="5864"/>
                  </a:lnTo>
                  <a:lnTo>
                    <a:pt x="26542" y="5302"/>
                  </a:lnTo>
                  <a:lnTo>
                    <a:pt x="25825" y="4803"/>
                  </a:lnTo>
                  <a:lnTo>
                    <a:pt x="25076" y="4304"/>
                  </a:lnTo>
                  <a:lnTo>
                    <a:pt x="24328" y="3836"/>
                  </a:lnTo>
                  <a:lnTo>
                    <a:pt x="25139" y="4803"/>
                  </a:lnTo>
                  <a:lnTo>
                    <a:pt x="25887" y="5801"/>
                  </a:lnTo>
                  <a:lnTo>
                    <a:pt x="25950" y="5864"/>
                  </a:lnTo>
                  <a:lnTo>
                    <a:pt x="25981" y="5957"/>
                  </a:lnTo>
                  <a:lnTo>
                    <a:pt x="25981" y="6051"/>
                  </a:lnTo>
                  <a:lnTo>
                    <a:pt x="25950" y="6113"/>
                  </a:lnTo>
                  <a:lnTo>
                    <a:pt x="25887" y="6269"/>
                  </a:lnTo>
                  <a:lnTo>
                    <a:pt x="25763" y="6363"/>
                  </a:lnTo>
                  <a:lnTo>
                    <a:pt x="25638" y="6425"/>
                  </a:lnTo>
                  <a:lnTo>
                    <a:pt x="25451" y="6425"/>
                  </a:lnTo>
                  <a:lnTo>
                    <a:pt x="25295" y="6394"/>
                  </a:lnTo>
                  <a:lnTo>
                    <a:pt x="25232" y="6331"/>
                  </a:lnTo>
                  <a:lnTo>
                    <a:pt x="25170" y="6269"/>
                  </a:lnTo>
                  <a:lnTo>
                    <a:pt x="24421" y="5302"/>
                  </a:lnTo>
                  <a:lnTo>
                    <a:pt x="23642" y="4367"/>
                  </a:lnTo>
                  <a:lnTo>
                    <a:pt x="22831" y="3431"/>
                  </a:lnTo>
                  <a:lnTo>
                    <a:pt x="22425" y="2994"/>
                  </a:lnTo>
                  <a:lnTo>
                    <a:pt x="21958" y="2558"/>
                  </a:lnTo>
                  <a:lnTo>
                    <a:pt x="20710" y="1996"/>
                  </a:lnTo>
                  <a:lnTo>
                    <a:pt x="19431" y="1497"/>
                  </a:lnTo>
                  <a:lnTo>
                    <a:pt x="18153" y="1061"/>
                  </a:lnTo>
                  <a:lnTo>
                    <a:pt x="16811" y="686"/>
                  </a:lnTo>
                  <a:lnTo>
                    <a:pt x="16032" y="499"/>
                  </a:lnTo>
                  <a:lnTo>
                    <a:pt x="16500" y="842"/>
                  </a:lnTo>
                  <a:lnTo>
                    <a:pt x="16936" y="1185"/>
                  </a:lnTo>
                  <a:lnTo>
                    <a:pt x="16999" y="1279"/>
                  </a:lnTo>
                  <a:lnTo>
                    <a:pt x="17030" y="1341"/>
                  </a:lnTo>
                  <a:lnTo>
                    <a:pt x="17061" y="1435"/>
                  </a:lnTo>
                  <a:lnTo>
                    <a:pt x="17061" y="1497"/>
                  </a:lnTo>
                  <a:lnTo>
                    <a:pt x="17030" y="1653"/>
                  </a:lnTo>
                  <a:lnTo>
                    <a:pt x="16936" y="1809"/>
                  </a:lnTo>
                  <a:lnTo>
                    <a:pt x="16811" y="1903"/>
                  </a:lnTo>
                  <a:lnTo>
                    <a:pt x="16687" y="1965"/>
                  </a:lnTo>
                  <a:lnTo>
                    <a:pt x="16500" y="1934"/>
                  </a:lnTo>
                  <a:lnTo>
                    <a:pt x="16437" y="1903"/>
                  </a:lnTo>
                  <a:lnTo>
                    <a:pt x="16344" y="1840"/>
                  </a:lnTo>
                  <a:lnTo>
                    <a:pt x="15720" y="1341"/>
                  </a:lnTo>
                  <a:lnTo>
                    <a:pt x="15065" y="873"/>
                  </a:lnTo>
                  <a:lnTo>
                    <a:pt x="14348" y="468"/>
                  </a:lnTo>
                  <a:lnTo>
                    <a:pt x="13630" y="94"/>
                  </a:lnTo>
                  <a:lnTo>
                    <a:pt x="12663" y="31"/>
                  </a:lnTo>
                  <a:lnTo>
                    <a:pt x="11697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667;p75"/>
            <p:cNvSpPr/>
            <p:nvPr/>
          </p:nvSpPr>
          <p:spPr>
            <a:xfrm>
              <a:off x="439275" y="3236425"/>
              <a:ext cx="869400" cy="417950"/>
            </a:xfrm>
            <a:custGeom>
              <a:avLst/>
              <a:gdLst/>
              <a:ahLst/>
              <a:cxnLst/>
              <a:rect l="l" t="t" r="r" b="b"/>
              <a:pathLst>
                <a:path w="34776" h="16718" extrusionOk="0">
                  <a:moveTo>
                    <a:pt x="10948" y="0"/>
                  </a:moveTo>
                  <a:lnTo>
                    <a:pt x="10012" y="31"/>
                  </a:lnTo>
                  <a:lnTo>
                    <a:pt x="9264" y="156"/>
                  </a:lnTo>
                  <a:lnTo>
                    <a:pt x="8484" y="312"/>
                  </a:lnTo>
                  <a:lnTo>
                    <a:pt x="7704" y="530"/>
                  </a:lnTo>
                  <a:lnTo>
                    <a:pt x="6893" y="811"/>
                  </a:lnTo>
                  <a:lnTo>
                    <a:pt x="6145" y="1123"/>
                  </a:lnTo>
                  <a:lnTo>
                    <a:pt x="5365" y="1497"/>
                  </a:lnTo>
                  <a:lnTo>
                    <a:pt x="4648" y="1903"/>
                  </a:lnTo>
                  <a:lnTo>
                    <a:pt x="3930" y="2370"/>
                  </a:lnTo>
                  <a:lnTo>
                    <a:pt x="3244" y="2901"/>
                  </a:lnTo>
                  <a:lnTo>
                    <a:pt x="2621" y="3431"/>
                  </a:lnTo>
                  <a:lnTo>
                    <a:pt x="2028" y="4055"/>
                  </a:lnTo>
                  <a:lnTo>
                    <a:pt x="1498" y="4710"/>
                  </a:lnTo>
                  <a:lnTo>
                    <a:pt x="1248" y="5053"/>
                  </a:lnTo>
                  <a:lnTo>
                    <a:pt x="1030" y="5396"/>
                  </a:lnTo>
                  <a:lnTo>
                    <a:pt x="812" y="5770"/>
                  </a:lnTo>
                  <a:lnTo>
                    <a:pt x="593" y="6144"/>
                  </a:lnTo>
                  <a:lnTo>
                    <a:pt x="406" y="6519"/>
                  </a:lnTo>
                  <a:lnTo>
                    <a:pt x="250" y="6924"/>
                  </a:lnTo>
                  <a:lnTo>
                    <a:pt x="125" y="7329"/>
                  </a:lnTo>
                  <a:lnTo>
                    <a:pt x="1" y="7766"/>
                  </a:lnTo>
                  <a:lnTo>
                    <a:pt x="157" y="8234"/>
                  </a:lnTo>
                  <a:lnTo>
                    <a:pt x="188" y="8016"/>
                  </a:lnTo>
                  <a:lnTo>
                    <a:pt x="219" y="7797"/>
                  </a:lnTo>
                  <a:lnTo>
                    <a:pt x="344" y="7361"/>
                  </a:lnTo>
                  <a:lnTo>
                    <a:pt x="531" y="6955"/>
                  </a:lnTo>
                  <a:lnTo>
                    <a:pt x="749" y="6581"/>
                  </a:lnTo>
                  <a:lnTo>
                    <a:pt x="1061" y="6207"/>
                  </a:lnTo>
                  <a:lnTo>
                    <a:pt x="1373" y="5895"/>
                  </a:lnTo>
                  <a:lnTo>
                    <a:pt x="1747" y="5614"/>
                  </a:lnTo>
                  <a:lnTo>
                    <a:pt x="2121" y="5365"/>
                  </a:lnTo>
                  <a:lnTo>
                    <a:pt x="2558" y="5146"/>
                  </a:lnTo>
                  <a:lnTo>
                    <a:pt x="3026" y="4990"/>
                  </a:lnTo>
                  <a:lnTo>
                    <a:pt x="3494" y="4866"/>
                  </a:lnTo>
                  <a:lnTo>
                    <a:pt x="3962" y="4772"/>
                  </a:lnTo>
                  <a:lnTo>
                    <a:pt x="4679" y="4211"/>
                  </a:lnTo>
                  <a:lnTo>
                    <a:pt x="5396" y="3649"/>
                  </a:lnTo>
                  <a:lnTo>
                    <a:pt x="5459" y="3618"/>
                  </a:lnTo>
                  <a:lnTo>
                    <a:pt x="5552" y="3587"/>
                  </a:lnTo>
                  <a:lnTo>
                    <a:pt x="5708" y="3587"/>
                  </a:lnTo>
                  <a:lnTo>
                    <a:pt x="5864" y="3649"/>
                  </a:lnTo>
                  <a:lnTo>
                    <a:pt x="5989" y="3774"/>
                  </a:lnTo>
                  <a:lnTo>
                    <a:pt x="6051" y="3930"/>
                  </a:lnTo>
                  <a:lnTo>
                    <a:pt x="6051" y="4117"/>
                  </a:lnTo>
                  <a:lnTo>
                    <a:pt x="5989" y="4273"/>
                  </a:lnTo>
                  <a:lnTo>
                    <a:pt x="5864" y="4398"/>
                  </a:lnTo>
                  <a:lnTo>
                    <a:pt x="5459" y="4678"/>
                  </a:lnTo>
                  <a:lnTo>
                    <a:pt x="5677" y="4678"/>
                  </a:lnTo>
                  <a:lnTo>
                    <a:pt x="6737" y="4741"/>
                  </a:lnTo>
                  <a:lnTo>
                    <a:pt x="7767" y="4866"/>
                  </a:lnTo>
                  <a:lnTo>
                    <a:pt x="8796" y="5053"/>
                  </a:lnTo>
                  <a:lnTo>
                    <a:pt x="9825" y="5302"/>
                  </a:lnTo>
                  <a:lnTo>
                    <a:pt x="10698" y="4897"/>
                  </a:lnTo>
                  <a:lnTo>
                    <a:pt x="11572" y="4522"/>
                  </a:lnTo>
                  <a:lnTo>
                    <a:pt x="12507" y="4211"/>
                  </a:lnTo>
                  <a:lnTo>
                    <a:pt x="13443" y="3961"/>
                  </a:lnTo>
                  <a:lnTo>
                    <a:pt x="13537" y="3930"/>
                  </a:lnTo>
                  <a:lnTo>
                    <a:pt x="13630" y="3930"/>
                  </a:lnTo>
                  <a:lnTo>
                    <a:pt x="13786" y="3992"/>
                  </a:lnTo>
                  <a:lnTo>
                    <a:pt x="13911" y="4117"/>
                  </a:lnTo>
                  <a:lnTo>
                    <a:pt x="13973" y="4273"/>
                  </a:lnTo>
                  <a:lnTo>
                    <a:pt x="14004" y="4429"/>
                  </a:lnTo>
                  <a:lnTo>
                    <a:pt x="13973" y="4585"/>
                  </a:lnTo>
                  <a:lnTo>
                    <a:pt x="13942" y="4647"/>
                  </a:lnTo>
                  <a:lnTo>
                    <a:pt x="13880" y="4678"/>
                  </a:lnTo>
                  <a:lnTo>
                    <a:pt x="13786" y="4741"/>
                  </a:lnTo>
                  <a:lnTo>
                    <a:pt x="13692" y="4772"/>
                  </a:lnTo>
                  <a:lnTo>
                    <a:pt x="13006" y="4959"/>
                  </a:lnTo>
                  <a:lnTo>
                    <a:pt x="12351" y="5177"/>
                  </a:lnTo>
                  <a:lnTo>
                    <a:pt x="11665" y="5396"/>
                  </a:lnTo>
                  <a:lnTo>
                    <a:pt x="11010" y="5676"/>
                  </a:lnTo>
                  <a:lnTo>
                    <a:pt x="11696" y="5926"/>
                  </a:lnTo>
                  <a:lnTo>
                    <a:pt x="12351" y="6175"/>
                  </a:lnTo>
                  <a:lnTo>
                    <a:pt x="13006" y="6456"/>
                  </a:lnTo>
                  <a:lnTo>
                    <a:pt x="13630" y="6768"/>
                  </a:lnTo>
                  <a:lnTo>
                    <a:pt x="14909" y="7423"/>
                  </a:lnTo>
                  <a:lnTo>
                    <a:pt x="16156" y="8109"/>
                  </a:lnTo>
                  <a:lnTo>
                    <a:pt x="17030" y="8671"/>
                  </a:lnTo>
                  <a:lnTo>
                    <a:pt x="17903" y="9232"/>
                  </a:lnTo>
                  <a:lnTo>
                    <a:pt x="19587" y="10386"/>
                  </a:lnTo>
                  <a:lnTo>
                    <a:pt x="20336" y="10292"/>
                  </a:lnTo>
                  <a:lnTo>
                    <a:pt x="21084" y="10230"/>
                  </a:lnTo>
                  <a:lnTo>
                    <a:pt x="21833" y="10199"/>
                  </a:lnTo>
                  <a:lnTo>
                    <a:pt x="22581" y="10168"/>
                  </a:lnTo>
                  <a:lnTo>
                    <a:pt x="22706" y="10199"/>
                  </a:lnTo>
                  <a:lnTo>
                    <a:pt x="22768" y="10230"/>
                  </a:lnTo>
                  <a:lnTo>
                    <a:pt x="22924" y="10324"/>
                  </a:lnTo>
                  <a:lnTo>
                    <a:pt x="23018" y="10448"/>
                  </a:lnTo>
                  <a:lnTo>
                    <a:pt x="23049" y="10604"/>
                  </a:lnTo>
                  <a:lnTo>
                    <a:pt x="23018" y="10760"/>
                  </a:lnTo>
                  <a:lnTo>
                    <a:pt x="22955" y="10916"/>
                  </a:lnTo>
                  <a:lnTo>
                    <a:pt x="22893" y="10978"/>
                  </a:lnTo>
                  <a:lnTo>
                    <a:pt x="22831" y="11010"/>
                  </a:lnTo>
                  <a:lnTo>
                    <a:pt x="22737" y="11041"/>
                  </a:lnTo>
                  <a:lnTo>
                    <a:pt x="22644" y="11041"/>
                  </a:lnTo>
                  <a:lnTo>
                    <a:pt x="21646" y="11072"/>
                  </a:lnTo>
                  <a:lnTo>
                    <a:pt x="20648" y="11134"/>
                  </a:lnTo>
                  <a:lnTo>
                    <a:pt x="22644" y="12600"/>
                  </a:lnTo>
                  <a:lnTo>
                    <a:pt x="24640" y="14035"/>
                  </a:lnTo>
                  <a:lnTo>
                    <a:pt x="25669" y="13879"/>
                  </a:lnTo>
                  <a:lnTo>
                    <a:pt x="26698" y="13785"/>
                  </a:lnTo>
                  <a:lnTo>
                    <a:pt x="27727" y="13723"/>
                  </a:lnTo>
                  <a:lnTo>
                    <a:pt x="28757" y="13754"/>
                  </a:lnTo>
                  <a:lnTo>
                    <a:pt x="28850" y="13754"/>
                  </a:lnTo>
                  <a:lnTo>
                    <a:pt x="28944" y="13785"/>
                  </a:lnTo>
                  <a:lnTo>
                    <a:pt x="29100" y="13879"/>
                  </a:lnTo>
                  <a:lnTo>
                    <a:pt x="29162" y="14035"/>
                  </a:lnTo>
                  <a:lnTo>
                    <a:pt x="29193" y="14191"/>
                  </a:lnTo>
                  <a:lnTo>
                    <a:pt x="29193" y="14347"/>
                  </a:lnTo>
                  <a:lnTo>
                    <a:pt x="29131" y="14472"/>
                  </a:lnTo>
                  <a:lnTo>
                    <a:pt x="29068" y="14534"/>
                  </a:lnTo>
                  <a:lnTo>
                    <a:pt x="29006" y="14565"/>
                  </a:lnTo>
                  <a:lnTo>
                    <a:pt x="28912" y="14596"/>
                  </a:lnTo>
                  <a:lnTo>
                    <a:pt x="27228" y="14596"/>
                  </a:lnTo>
                  <a:lnTo>
                    <a:pt x="26449" y="14659"/>
                  </a:lnTo>
                  <a:lnTo>
                    <a:pt x="25669" y="14752"/>
                  </a:lnTo>
                  <a:lnTo>
                    <a:pt x="26605" y="15345"/>
                  </a:lnTo>
                  <a:lnTo>
                    <a:pt x="27104" y="15626"/>
                  </a:lnTo>
                  <a:lnTo>
                    <a:pt x="27603" y="15875"/>
                  </a:lnTo>
                  <a:lnTo>
                    <a:pt x="28102" y="16125"/>
                  </a:lnTo>
                  <a:lnTo>
                    <a:pt x="28632" y="16312"/>
                  </a:lnTo>
                  <a:lnTo>
                    <a:pt x="29162" y="16499"/>
                  </a:lnTo>
                  <a:lnTo>
                    <a:pt x="29723" y="16624"/>
                  </a:lnTo>
                  <a:lnTo>
                    <a:pt x="30098" y="16686"/>
                  </a:lnTo>
                  <a:lnTo>
                    <a:pt x="30472" y="16717"/>
                  </a:lnTo>
                  <a:lnTo>
                    <a:pt x="30877" y="16717"/>
                  </a:lnTo>
                  <a:lnTo>
                    <a:pt x="31252" y="16686"/>
                  </a:lnTo>
                  <a:lnTo>
                    <a:pt x="31657" y="16624"/>
                  </a:lnTo>
                  <a:lnTo>
                    <a:pt x="32031" y="16561"/>
                  </a:lnTo>
                  <a:lnTo>
                    <a:pt x="32437" y="16436"/>
                  </a:lnTo>
                  <a:lnTo>
                    <a:pt x="32780" y="16312"/>
                  </a:lnTo>
                  <a:lnTo>
                    <a:pt x="33123" y="16125"/>
                  </a:lnTo>
                  <a:lnTo>
                    <a:pt x="33466" y="15937"/>
                  </a:lnTo>
                  <a:lnTo>
                    <a:pt x="33778" y="15688"/>
                  </a:lnTo>
                  <a:lnTo>
                    <a:pt x="34027" y="15438"/>
                  </a:lnTo>
                  <a:lnTo>
                    <a:pt x="34277" y="15127"/>
                  </a:lnTo>
                  <a:lnTo>
                    <a:pt x="34495" y="14815"/>
                  </a:lnTo>
                  <a:lnTo>
                    <a:pt x="34651" y="14440"/>
                  </a:lnTo>
                  <a:lnTo>
                    <a:pt x="34776" y="14066"/>
                  </a:lnTo>
                  <a:lnTo>
                    <a:pt x="32063" y="11509"/>
                  </a:lnTo>
                  <a:lnTo>
                    <a:pt x="30690" y="10230"/>
                  </a:lnTo>
                  <a:lnTo>
                    <a:pt x="29318" y="8951"/>
                  </a:lnTo>
                  <a:lnTo>
                    <a:pt x="27883" y="7704"/>
                  </a:lnTo>
                  <a:lnTo>
                    <a:pt x="26449" y="6487"/>
                  </a:lnTo>
                  <a:lnTo>
                    <a:pt x="24983" y="5365"/>
                  </a:lnTo>
                  <a:lnTo>
                    <a:pt x="24234" y="4803"/>
                  </a:lnTo>
                  <a:lnTo>
                    <a:pt x="23486" y="4273"/>
                  </a:lnTo>
                  <a:lnTo>
                    <a:pt x="22737" y="3774"/>
                  </a:lnTo>
                  <a:lnTo>
                    <a:pt x="21957" y="3275"/>
                  </a:lnTo>
                  <a:lnTo>
                    <a:pt x="21178" y="2838"/>
                  </a:lnTo>
                  <a:lnTo>
                    <a:pt x="20398" y="2402"/>
                  </a:lnTo>
                  <a:lnTo>
                    <a:pt x="19587" y="1996"/>
                  </a:lnTo>
                  <a:lnTo>
                    <a:pt x="18776" y="1622"/>
                  </a:lnTo>
                  <a:lnTo>
                    <a:pt x="17965" y="1279"/>
                  </a:lnTo>
                  <a:lnTo>
                    <a:pt x="17123" y="998"/>
                  </a:lnTo>
                  <a:lnTo>
                    <a:pt x="16281" y="717"/>
                  </a:lnTo>
                  <a:lnTo>
                    <a:pt x="15439" y="499"/>
                  </a:lnTo>
                  <a:lnTo>
                    <a:pt x="14566" y="312"/>
                  </a:lnTo>
                  <a:lnTo>
                    <a:pt x="13692" y="156"/>
                  </a:lnTo>
                  <a:lnTo>
                    <a:pt x="12788" y="62"/>
                  </a:lnTo>
                  <a:lnTo>
                    <a:pt x="11884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668;p75"/>
            <p:cNvSpPr/>
            <p:nvPr/>
          </p:nvSpPr>
          <p:spPr>
            <a:xfrm>
              <a:off x="590550" y="3227850"/>
              <a:ext cx="800000" cy="431200"/>
            </a:xfrm>
            <a:custGeom>
              <a:avLst/>
              <a:gdLst/>
              <a:ahLst/>
              <a:cxnLst/>
              <a:rect l="l" t="t" r="r" b="b"/>
              <a:pathLst>
                <a:path w="32000" h="17248" extrusionOk="0">
                  <a:moveTo>
                    <a:pt x="5115" y="0"/>
                  </a:moveTo>
                  <a:lnTo>
                    <a:pt x="4335" y="62"/>
                  </a:lnTo>
                  <a:lnTo>
                    <a:pt x="3587" y="187"/>
                  </a:lnTo>
                  <a:lnTo>
                    <a:pt x="2838" y="343"/>
                  </a:lnTo>
                  <a:lnTo>
                    <a:pt x="2090" y="593"/>
                  </a:lnTo>
                  <a:lnTo>
                    <a:pt x="1404" y="873"/>
                  </a:lnTo>
                  <a:lnTo>
                    <a:pt x="718" y="1248"/>
                  </a:lnTo>
                  <a:lnTo>
                    <a:pt x="375" y="1435"/>
                  </a:lnTo>
                  <a:lnTo>
                    <a:pt x="63" y="1653"/>
                  </a:lnTo>
                  <a:lnTo>
                    <a:pt x="31" y="1715"/>
                  </a:lnTo>
                  <a:lnTo>
                    <a:pt x="0" y="1747"/>
                  </a:lnTo>
                  <a:lnTo>
                    <a:pt x="31" y="1809"/>
                  </a:lnTo>
                  <a:lnTo>
                    <a:pt x="125" y="1871"/>
                  </a:lnTo>
                  <a:lnTo>
                    <a:pt x="156" y="1871"/>
                  </a:lnTo>
                  <a:lnTo>
                    <a:pt x="219" y="1840"/>
                  </a:lnTo>
                  <a:lnTo>
                    <a:pt x="530" y="1622"/>
                  </a:lnTo>
                  <a:lnTo>
                    <a:pt x="874" y="1404"/>
                  </a:lnTo>
                  <a:lnTo>
                    <a:pt x="1217" y="1216"/>
                  </a:lnTo>
                  <a:lnTo>
                    <a:pt x="1560" y="1060"/>
                  </a:lnTo>
                  <a:lnTo>
                    <a:pt x="2277" y="780"/>
                  </a:lnTo>
                  <a:lnTo>
                    <a:pt x="2994" y="530"/>
                  </a:lnTo>
                  <a:lnTo>
                    <a:pt x="3743" y="374"/>
                  </a:lnTo>
                  <a:lnTo>
                    <a:pt x="4523" y="281"/>
                  </a:lnTo>
                  <a:lnTo>
                    <a:pt x="5271" y="218"/>
                  </a:lnTo>
                  <a:lnTo>
                    <a:pt x="6051" y="218"/>
                  </a:lnTo>
                  <a:lnTo>
                    <a:pt x="6831" y="281"/>
                  </a:lnTo>
                  <a:lnTo>
                    <a:pt x="7704" y="405"/>
                  </a:lnTo>
                  <a:lnTo>
                    <a:pt x="8546" y="593"/>
                  </a:lnTo>
                  <a:lnTo>
                    <a:pt x="9388" y="811"/>
                  </a:lnTo>
                  <a:lnTo>
                    <a:pt x="10230" y="1092"/>
                  </a:lnTo>
                  <a:lnTo>
                    <a:pt x="11041" y="1435"/>
                  </a:lnTo>
                  <a:lnTo>
                    <a:pt x="11852" y="1778"/>
                  </a:lnTo>
                  <a:lnTo>
                    <a:pt x="12632" y="2183"/>
                  </a:lnTo>
                  <a:lnTo>
                    <a:pt x="13411" y="2589"/>
                  </a:lnTo>
                  <a:lnTo>
                    <a:pt x="14253" y="3057"/>
                  </a:lnTo>
                  <a:lnTo>
                    <a:pt x="15064" y="3556"/>
                  </a:lnTo>
                  <a:lnTo>
                    <a:pt x="16686" y="4585"/>
                  </a:lnTo>
                  <a:lnTo>
                    <a:pt x="18277" y="5676"/>
                  </a:lnTo>
                  <a:lnTo>
                    <a:pt x="19836" y="6799"/>
                  </a:lnTo>
                  <a:lnTo>
                    <a:pt x="21427" y="7984"/>
                  </a:lnTo>
                  <a:lnTo>
                    <a:pt x="22986" y="9201"/>
                  </a:lnTo>
                  <a:lnTo>
                    <a:pt x="24514" y="10448"/>
                  </a:lnTo>
                  <a:lnTo>
                    <a:pt x="26012" y="11727"/>
                  </a:lnTo>
                  <a:lnTo>
                    <a:pt x="27509" y="13037"/>
                  </a:lnTo>
                  <a:lnTo>
                    <a:pt x="28974" y="14409"/>
                  </a:lnTo>
                  <a:lnTo>
                    <a:pt x="30409" y="15813"/>
                  </a:lnTo>
                  <a:lnTo>
                    <a:pt x="31813" y="17216"/>
                  </a:lnTo>
                  <a:lnTo>
                    <a:pt x="31844" y="17247"/>
                  </a:lnTo>
                  <a:lnTo>
                    <a:pt x="31906" y="17247"/>
                  </a:lnTo>
                  <a:lnTo>
                    <a:pt x="31969" y="17216"/>
                  </a:lnTo>
                  <a:lnTo>
                    <a:pt x="32000" y="17154"/>
                  </a:lnTo>
                  <a:lnTo>
                    <a:pt x="32000" y="17123"/>
                  </a:lnTo>
                  <a:lnTo>
                    <a:pt x="32000" y="17060"/>
                  </a:lnTo>
                  <a:lnTo>
                    <a:pt x="31282" y="16374"/>
                  </a:lnTo>
                  <a:lnTo>
                    <a:pt x="29879" y="14939"/>
                  </a:lnTo>
                  <a:lnTo>
                    <a:pt x="28413" y="13567"/>
                  </a:lnTo>
                  <a:lnTo>
                    <a:pt x="26916" y="12195"/>
                  </a:lnTo>
                  <a:lnTo>
                    <a:pt x="25388" y="10885"/>
                  </a:lnTo>
                  <a:lnTo>
                    <a:pt x="23860" y="9575"/>
                  </a:lnTo>
                  <a:lnTo>
                    <a:pt x="22269" y="8327"/>
                  </a:lnTo>
                  <a:lnTo>
                    <a:pt x="20647" y="7111"/>
                  </a:lnTo>
                  <a:lnTo>
                    <a:pt x="19025" y="5926"/>
                  </a:lnTo>
                  <a:lnTo>
                    <a:pt x="17435" y="4834"/>
                  </a:lnTo>
                  <a:lnTo>
                    <a:pt x="15844" y="3774"/>
                  </a:lnTo>
                  <a:lnTo>
                    <a:pt x="15002" y="3244"/>
                  </a:lnTo>
                  <a:lnTo>
                    <a:pt x="14191" y="2745"/>
                  </a:lnTo>
                  <a:lnTo>
                    <a:pt x="13349" y="2277"/>
                  </a:lnTo>
                  <a:lnTo>
                    <a:pt x="12507" y="1840"/>
                  </a:lnTo>
                  <a:lnTo>
                    <a:pt x="11727" y="1466"/>
                  </a:lnTo>
                  <a:lnTo>
                    <a:pt x="10916" y="1123"/>
                  </a:lnTo>
                  <a:lnTo>
                    <a:pt x="10105" y="811"/>
                  </a:lnTo>
                  <a:lnTo>
                    <a:pt x="9294" y="561"/>
                  </a:lnTo>
                  <a:lnTo>
                    <a:pt x="8452" y="312"/>
                  </a:lnTo>
                  <a:lnTo>
                    <a:pt x="7610" y="156"/>
                  </a:lnTo>
                  <a:lnTo>
                    <a:pt x="6737" y="31"/>
                  </a:lnTo>
                  <a:lnTo>
                    <a:pt x="589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669;p75"/>
            <p:cNvSpPr/>
            <p:nvPr/>
          </p:nvSpPr>
          <p:spPr>
            <a:xfrm>
              <a:off x="652925" y="3188075"/>
              <a:ext cx="99825" cy="99825"/>
            </a:xfrm>
            <a:custGeom>
              <a:avLst/>
              <a:gdLst/>
              <a:ahLst/>
              <a:cxnLst/>
              <a:rect l="l" t="t" r="r" b="b"/>
              <a:pathLst>
                <a:path w="3993" h="3993" extrusionOk="0">
                  <a:moveTo>
                    <a:pt x="63" y="0"/>
                  </a:moveTo>
                  <a:lnTo>
                    <a:pt x="0" y="63"/>
                  </a:lnTo>
                  <a:lnTo>
                    <a:pt x="0" y="156"/>
                  </a:lnTo>
                  <a:lnTo>
                    <a:pt x="32" y="188"/>
                  </a:lnTo>
                  <a:lnTo>
                    <a:pt x="63" y="219"/>
                  </a:lnTo>
                  <a:lnTo>
                    <a:pt x="3556" y="1716"/>
                  </a:lnTo>
                  <a:lnTo>
                    <a:pt x="3088" y="1903"/>
                  </a:lnTo>
                  <a:lnTo>
                    <a:pt x="2620" y="2090"/>
                  </a:lnTo>
                  <a:lnTo>
                    <a:pt x="2152" y="2308"/>
                  </a:lnTo>
                  <a:lnTo>
                    <a:pt x="1716" y="2558"/>
                  </a:lnTo>
                  <a:lnTo>
                    <a:pt x="1310" y="2807"/>
                  </a:lnTo>
                  <a:lnTo>
                    <a:pt x="905" y="3119"/>
                  </a:lnTo>
                  <a:lnTo>
                    <a:pt x="499" y="3431"/>
                  </a:lnTo>
                  <a:lnTo>
                    <a:pt x="125" y="3774"/>
                  </a:lnTo>
                  <a:lnTo>
                    <a:pt x="125" y="3837"/>
                  </a:lnTo>
                  <a:lnTo>
                    <a:pt x="94" y="3868"/>
                  </a:lnTo>
                  <a:lnTo>
                    <a:pt x="125" y="3961"/>
                  </a:lnTo>
                  <a:lnTo>
                    <a:pt x="219" y="3993"/>
                  </a:lnTo>
                  <a:lnTo>
                    <a:pt x="250" y="3993"/>
                  </a:lnTo>
                  <a:lnTo>
                    <a:pt x="281" y="3961"/>
                  </a:lnTo>
                  <a:lnTo>
                    <a:pt x="686" y="3587"/>
                  </a:lnTo>
                  <a:lnTo>
                    <a:pt x="1092" y="3275"/>
                  </a:lnTo>
                  <a:lnTo>
                    <a:pt x="1529" y="2963"/>
                  </a:lnTo>
                  <a:lnTo>
                    <a:pt x="1965" y="2683"/>
                  </a:lnTo>
                  <a:lnTo>
                    <a:pt x="2433" y="2433"/>
                  </a:lnTo>
                  <a:lnTo>
                    <a:pt x="2901" y="2215"/>
                  </a:lnTo>
                  <a:lnTo>
                    <a:pt x="3400" y="2028"/>
                  </a:lnTo>
                  <a:lnTo>
                    <a:pt x="3899" y="1872"/>
                  </a:lnTo>
                  <a:lnTo>
                    <a:pt x="3992" y="1809"/>
                  </a:lnTo>
                  <a:lnTo>
                    <a:pt x="3992" y="1747"/>
                  </a:lnTo>
                  <a:lnTo>
                    <a:pt x="3992" y="1685"/>
                  </a:lnTo>
                  <a:lnTo>
                    <a:pt x="3930" y="165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0" name="Google Shape;6670;p75"/>
            <p:cNvSpPr/>
            <p:nvPr/>
          </p:nvSpPr>
          <p:spPr>
            <a:xfrm>
              <a:off x="855650" y="3227850"/>
              <a:ext cx="186375" cy="135675"/>
            </a:xfrm>
            <a:custGeom>
              <a:avLst/>
              <a:gdLst/>
              <a:ahLst/>
              <a:cxnLst/>
              <a:rect l="l" t="t" r="r" b="b"/>
              <a:pathLst>
                <a:path w="7455" h="5427" extrusionOk="0">
                  <a:moveTo>
                    <a:pt x="1965" y="0"/>
                  </a:moveTo>
                  <a:lnTo>
                    <a:pt x="1903" y="62"/>
                  </a:lnTo>
                  <a:lnTo>
                    <a:pt x="1872" y="156"/>
                  </a:lnTo>
                  <a:lnTo>
                    <a:pt x="1872" y="187"/>
                  </a:lnTo>
                  <a:lnTo>
                    <a:pt x="1903" y="218"/>
                  </a:lnTo>
                  <a:lnTo>
                    <a:pt x="2589" y="717"/>
                  </a:lnTo>
                  <a:lnTo>
                    <a:pt x="3244" y="1216"/>
                  </a:lnTo>
                  <a:lnTo>
                    <a:pt x="3743" y="1653"/>
                  </a:lnTo>
                  <a:lnTo>
                    <a:pt x="4273" y="2121"/>
                  </a:lnTo>
                  <a:lnTo>
                    <a:pt x="4772" y="2589"/>
                  </a:lnTo>
                  <a:lnTo>
                    <a:pt x="5240" y="3057"/>
                  </a:lnTo>
                  <a:lnTo>
                    <a:pt x="5708" y="3556"/>
                  </a:lnTo>
                  <a:lnTo>
                    <a:pt x="6176" y="4055"/>
                  </a:lnTo>
                  <a:lnTo>
                    <a:pt x="6612" y="4585"/>
                  </a:lnTo>
                  <a:lnTo>
                    <a:pt x="7049" y="5115"/>
                  </a:lnTo>
                  <a:lnTo>
                    <a:pt x="5801" y="4834"/>
                  </a:lnTo>
                  <a:lnTo>
                    <a:pt x="5115" y="4678"/>
                  </a:lnTo>
                  <a:lnTo>
                    <a:pt x="4398" y="4585"/>
                  </a:lnTo>
                  <a:lnTo>
                    <a:pt x="3681" y="4460"/>
                  </a:lnTo>
                  <a:lnTo>
                    <a:pt x="2994" y="4398"/>
                  </a:lnTo>
                  <a:lnTo>
                    <a:pt x="2277" y="4335"/>
                  </a:lnTo>
                  <a:lnTo>
                    <a:pt x="1560" y="4304"/>
                  </a:lnTo>
                  <a:lnTo>
                    <a:pt x="63" y="4304"/>
                  </a:lnTo>
                  <a:lnTo>
                    <a:pt x="32" y="4335"/>
                  </a:lnTo>
                  <a:lnTo>
                    <a:pt x="0" y="4429"/>
                  </a:lnTo>
                  <a:lnTo>
                    <a:pt x="32" y="4491"/>
                  </a:lnTo>
                  <a:lnTo>
                    <a:pt x="63" y="4522"/>
                  </a:lnTo>
                  <a:lnTo>
                    <a:pt x="94" y="4554"/>
                  </a:lnTo>
                  <a:lnTo>
                    <a:pt x="905" y="4522"/>
                  </a:lnTo>
                  <a:lnTo>
                    <a:pt x="1716" y="4554"/>
                  </a:lnTo>
                  <a:lnTo>
                    <a:pt x="2402" y="4585"/>
                  </a:lnTo>
                  <a:lnTo>
                    <a:pt x="3119" y="4647"/>
                  </a:lnTo>
                  <a:lnTo>
                    <a:pt x="3837" y="4741"/>
                  </a:lnTo>
                  <a:lnTo>
                    <a:pt x="4523" y="4834"/>
                  </a:lnTo>
                  <a:lnTo>
                    <a:pt x="5240" y="4959"/>
                  </a:lnTo>
                  <a:lnTo>
                    <a:pt x="5926" y="5084"/>
                  </a:lnTo>
                  <a:lnTo>
                    <a:pt x="6612" y="5240"/>
                  </a:lnTo>
                  <a:lnTo>
                    <a:pt x="7299" y="5427"/>
                  </a:lnTo>
                  <a:lnTo>
                    <a:pt x="7392" y="5427"/>
                  </a:lnTo>
                  <a:lnTo>
                    <a:pt x="7423" y="5364"/>
                  </a:lnTo>
                  <a:lnTo>
                    <a:pt x="7454" y="5302"/>
                  </a:lnTo>
                  <a:lnTo>
                    <a:pt x="7423" y="5240"/>
                  </a:lnTo>
                  <a:lnTo>
                    <a:pt x="6924" y="4585"/>
                  </a:lnTo>
                  <a:lnTo>
                    <a:pt x="6363" y="3930"/>
                  </a:lnTo>
                  <a:lnTo>
                    <a:pt x="5895" y="3400"/>
                  </a:lnTo>
                  <a:lnTo>
                    <a:pt x="5396" y="2869"/>
                  </a:lnTo>
                  <a:lnTo>
                    <a:pt x="4866" y="2339"/>
                  </a:lnTo>
                  <a:lnTo>
                    <a:pt x="4336" y="1840"/>
                  </a:lnTo>
                  <a:lnTo>
                    <a:pt x="3774" y="1372"/>
                  </a:lnTo>
                  <a:lnTo>
                    <a:pt x="3213" y="905"/>
                  </a:lnTo>
                  <a:lnTo>
                    <a:pt x="2651" y="468"/>
                  </a:lnTo>
                  <a:lnTo>
                    <a:pt x="2059" y="31"/>
                  </a:lnTo>
                  <a:lnTo>
                    <a:pt x="199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1" name="Google Shape;6671;p75"/>
            <p:cNvSpPr/>
            <p:nvPr/>
          </p:nvSpPr>
          <p:spPr>
            <a:xfrm>
              <a:off x="1068500" y="3367400"/>
              <a:ext cx="170800" cy="148950"/>
            </a:xfrm>
            <a:custGeom>
              <a:avLst/>
              <a:gdLst/>
              <a:ahLst/>
              <a:cxnLst/>
              <a:rect l="l" t="t" r="r" b="b"/>
              <a:pathLst>
                <a:path w="6832" h="5958" extrusionOk="0">
                  <a:moveTo>
                    <a:pt x="3026" y="1"/>
                  </a:moveTo>
                  <a:lnTo>
                    <a:pt x="2933" y="32"/>
                  </a:lnTo>
                  <a:lnTo>
                    <a:pt x="2901" y="94"/>
                  </a:lnTo>
                  <a:lnTo>
                    <a:pt x="2901" y="126"/>
                  </a:lnTo>
                  <a:lnTo>
                    <a:pt x="2901" y="188"/>
                  </a:lnTo>
                  <a:lnTo>
                    <a:pt x="3899" y="1467"/>
                  </a:lnTo>
                  <a:lnTo>
                    <a:pt x="4804" y="2808"/>
                  </a:lnTo>
                  <a:lnTo>
                    <a:pt x="5677" y="4211"/>
                  </a:lnTo>
                  <a:lnTo>
                    <a:pt x="6457" y="5615"/>
                  </a:lnTo>
                  <a:lnTo>
                    <a:pt x="5896" y="5396"/>
                  </a:lnTo>
                  <a:lnTo>
                    <a:pt x="5365" y="5178"/>
                  </a:lnTo>
                  <a:lnTo>
                    <a:pt x="4710" y="4991"/>
                  </a:lnTo>
                  <a:lnTo>
                    <a:pt x="4087" y="4804"/>
                  </a:lnTo>
                  <a:lnTo>
                    <a:pt x="3432" y="4648"/>
                  </a:lnTo>
                  <a:lnTo>
                    <a:pt x="2777" y="4523"/>
                  </a:lnTo>
                  <a:lnTo>
                    <a:pt x="2122" y="4430"/>
                  </a:lnTo>
                  <a:lnTo>
                    <a:pt x="1467" y="4367"/>
                  </a:lnTo>
                  <a:lnTo>
                    <a:pt x="812" y="4305"/>
                  </a:lnTo>
                  <a:lnTo>
                    <a:pt x="94" y="4305"/>
                  </a:lnTo>
                  <a:lnTo>
                    <a:pt x="63" y="4336"/>
                  </a:lnTo>
                  <a:lnTo>
                    <a:pt x="1" y="4398"/>
                  </a:lnTo>
                  <a:lnTo>
                    <a:pt x="32" y="4492"/>
                  </a:lnTo>
                  <a:lnTo>
                    <a:pt x="63" y="4523"/>
                  </a:lnTo>
                  <a:lnTo>
                    <a:pt x="126" y="4523"/>
                  </a:lnTo>
                  <a:lnTo>
                    <a:pt x="843" y="4554"/>
                  </a:lnTo>
                  <a:lnTo>
                    <a:pt x="1591" y="4617"/>
                  </a:lnTo>
                  <a:lnTo>
                    <a:pt x="2246" y="4679"/>
                  </a:lnTo>
                  <a:lnTo>
                    <a:pt x="2901" y="4773"/>
                  </a:lnTo>
                  <a:lnTo>
                    <a:pt x="3556" y="4929"/>
                  </a:lnTo>
                  <a:lnTo>
                    <a:pt x="4180" y="5085"/>
                  </a:lnTo>
                  <a:lnTo>
                    <a:pt x="4835" y="5272"/>
                  </a:lnTo>
                  <a:lnTo>
                    <a:pt x="5459" y="5459"/>
                  </a:lnTo>
                  <a:lnTo>
                    <a:pt x="6083" y="5708"/>
                  </a:lnTo>
                  <a:lnTo>
                    <a:pt x="6675" y="5958"/>
                  </a:lnTo>
                  <a:lnTo>
                    <a:pt x="6738" y="5958"/>
                  </a:lnTo>
                  <a:lnTo>
                    <a:pt x="6800" y="5927"/>
                  </a:lnTo>
                  <a:lnTo>
                    <a:pt x="6831" y="5864"/>
                  </a:lnTo>
                  <a:lnTo>
                    <a:pt x="6831" y="5802"/>
                  </a:lnTo>
                  <a:lnTo>
                    <a:pt x="6426" y="5053"/>
                  </a:lnTo>
                  <a:lnTo>
                    <a:pt x="5989" y="4305"/>
                  </a:lnTo>
                  <a:lnTo>
                    <a:pt x="5552" y="3556"/>
                  </a:lnTo>
                  <a:lnTo>
                    <a:pt x="5085" y="2839"/>
                  </a:lnTo>
                  <a:lnTo>
                    <a:pt x="4617" y="2122"/>
                  </a:lnTo>
                  <a:lnTo>
                    <a:pt x="4118" y="1404"/>
                  </a:lnTo>
                  <a:lnTo>
                    <a:pt x="3619" y="718"/>
                  </a:lnTo>
                  <a:lnTo>
                    <a:pt x="3089" y="32"/>
                  </a:lnTo>
                  <a:lnTo>
                    <a:pt x="305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2" name="Google Shape;6672;p75"/>
            <p:cNvSpPr/>
            <p:nvPr/>
          </p:nvSpPr>
          <p:spPr>
            <a:xfrm>
              <a:off x="471250" y="2375625"/>
              <a:ext cx="777400" cy="651850"/>
            </a:xfrm>
            <a:custGeom>
              <a:avLst/>
              <a:gdLst/>
              <a:ahLst/>
              <a:cxnLst/>
              <a:rect l="l" t="t" r="r" b="b"/>
              <a:pathLst>
                <a:path w="31096" h="26074" extrusionOk="0">
                  <a:moveTo>
                    <a:pt x="9139" y="0"/>
                  </a:moveTo>
                  <a:lnTo>
                    <a:pt x="9295" y="31"/>
                  </a:lnTo>
                  <a:lnTo>
                    <a:pt x="9388" y="94"/>
                  </a:lnTo>
                  <a:lnTo>
                    <a:pt x="9451" y="125"/>
                  </a:lnTo>
                  <a:lnTo>
                    <a:pt x="9513" y="187"/>
                  </a:lnTo>
                  <a:lnTo>
                    <a:pt x="9544" y="250"/>
                  </a:lnTo>
                  <a:lnTo>
                    <a:pt x="9575" y="405"/>
                  </a:lnTo>
                  <a:lnTo>
                    <a:pt x="9575" y="561"/>
                  </a:lnTo>
                  <a:lnTo>
                    <a:pt x="9482" y="717"/>
                  </a:lnTo>
                  <a:lnTo>
                    <a:pt x="9357" y="811"/>
                  </a:lnTo>
                  <a:lnTo>
                    <a:pt x="9201" y="873"/>
                  </a:lnTo>
                  <a:lnTo>
                    <a:pt x="9014" y="873"/>
                  </a:lnTo>
                  <a:lnTo>
                    <a:pt x="8328" y="686"/>
                  </a:lnTo>
                  <a:lnTo>
                    <a:pt x="7610" y="593"/>
                  </a:lnTo>
                  <a:lnTo>
                    <a:pt x="6893" y="530"/>
                  </a:lnTo>
                  <a:lnTo>
                    <a:pt x="6176" y="530"/>
                  </a:lnTo>
                  <a:lnTo>
                    <a:pt x="5583" y="749"/>
                  </a:lnTo>
                  <a:lnTo>
                    <a:pt x="4991" y="1029"/>
                  </a:lnTo>
                  <a:lnTo>
                    <a:pt x="4429" y="1310"/>
                  </a:lnTo>
                  <a:lnTo>
                    <a:pt x="3868" y="1653"/>
                  </a:lnTo>
                  <a:lnTo>
                    <a:pt x="3369" y="2027"/>
                  </a:lnTo>
                  <a:lnTo>
                    <a:pt x="2870" y="2433"/>
                  </a:lnTo>
                  <a:lnTo>
                    <a:pt x="2402" y="2869"/>
                  </a:lnTo>
                  <a:lnTo>
                    <a:pt x="1965" y="3306"/>
                  </a:lnTo>
                  <a:lnTo>
                    <a:pt x="1560" y="3805"/>
                  </a:lnTo>
                  <a:lnTo>
                    <a:pt x="1217" y="4304"/>
                  </a:lnTo>
                  <a:lnTo>
                    <a:pt x="874" y="4834"/>
                  </a:lnTo>
                  <a:lnTo>
                    <a:pt x="593" y="5396"/>
                  </a:lnTo>
                  <a:lnTo>
                    <a:pt x="375" y="5957"/>
                  </a:lnTo>
                  <a:lnTo>
                    <a:pt x="188" y="6550"/>
                  </a:lnTo>
                  <a:lnTo>
                    <a:pt x="63" y="7173"/>
                  </a:lnTo>
                  <a:lnTo>
                    <a:pt x="0" y="7797"/>
                  </a:lnTo>
                  <a:lnTo>
                    <a:pt x="250" y="7423"/>
                  </a:lnTo>
                  <a:lnTo>
                    <a:pt x="531" y="7111"/>
                  </a:lnTo>
                  <a:lnTo>
                    <a:pt x="842" y="6799"/>
                  </a:lnTo>
                  <a:lnTo>
                    <a:pt x="1154" y="6487"/>
                  </a:lnTo>
                  <a:lnTo>
                    <a:pt x="1466" y="6207"/>
                  </a:lnTo>
                  <a:lnTo>
                    <a:pt x="1809" y="5957"/>
                  </a:lnTo>
                  <a:lnTo>
                    <a:pt x="2152" y="5708"/>
                  </a:lnTo>
                  <a:lnTo>
                    <a:pt x="2495" y="5458"/>
                  </a:lnTo>
                  <a:lnTo>
                    <a:pt x="3244" y="5053"/>
                  </a:lnTo>
                  <a:lnTo>
                    <a:pt x="3993" y="4709"/>
                  </a:lnTo>
                  <a:lnTo>
                    <a:pt x="4803" y="4398"/>
                  </a:lnTo>
                  <a:lnTo>
                    <a:pt x="5614" y="4179"/>
                  </a:lnTo>
                  <a:lnTo>
                    <a:pt x="6425" y="3992"/>
                  </a:lnTo>
                  <a:lnTo>
                    <a:pt x="7267" y="3867"/>
                  </a:lnTo>
                  <a:lnTo>
                    <a:pt x="8109" y="3805"/>
                  </a:lnTo>
                  <a:lnTo>
                    <a:pt x="8952" y="3774"/>
                  </a:lnTo>
                  <a:lnTo>
                    <a:pt x="9762" y="3805"/>
                  </a:lnTo>
                  <a:lnTo>
                    <a:pt x="10573" y="3867"/>
                  </a:lnTo>
                  <a:lnTo>
                    <a:pt x="11353" y="3992"/>
                  </a:lnTo>
                  <a:lnTo>
                    <a:pt x="12133" y="4148"/>
                  </a:lnTo>
                  <a:lnTo>
                    <a:pt x="13006" y="4460"/>
                  </a:lnTo>
                  <a:lnTo>
                    <a:pt x="13879" y="4772"/>
                  </a:lnTo>
                  <a:lnTo>
                    <a:pt x="14690" y="5146"/>
                  </a:lnTo>
                  <a:lnTo>
                    <a:pt x="15501" y="5583"/>
                  </a:lnTo>
                  <a:lnTo>
                    <a:pt x="16281" y="6019"/>
                  </a:lnTo>
                  <a:lnTo>
                    <a:pt x="17029" y="6518"/>
                  </a:lnTo>
                  <a:lnTo>
                    <a:pt x="17747" y="7017"/>
                  </a:lnTo>
                  <a:lnTo>
                    <a:pt x="18433" y="7579"/>
                  </a:lnTo>
                  <a:lnTo>
                    <a:pt x="19088" y="8171"/>
                  </a:lnTo>
                  <a:lnTo>
                    <a:pt x="19743" y="8764"/>
                  </a:lnTo>
                  <a:lnTo>
                    <a:pt x="20367" y="9419"/>
                  </a:lnTo>
                  <a:lnTo>
                    <a:pt x="20959" y="10074"/>
                  </a:lnTo>
                  <a:lnTo>
                    <a:pt x="21552" y="10760"/>
                  </a:lnTo>
                  <a:lnTo>
                    <a:pt x="22113" y="11446"/>
                  </a:lnTo>
                  <a:lnTo>
                    <a:pt x="22675" y="12195"/>
                  </a:lnTo>
                  <a:lnTo>
                    <a:pt x="23205" y="12912"/>
                  </a:lnTo>
                  <a:lnTo>
                    <a:pt x="23704" y="13692"/>
                  </a:lnTo>
                  <a:lnTo>
                    <a:pt x="24203" y="14471"/>
                  </a:lnTo>
                  <a:lnTo>
                    <a:pt x="25170" y="16062"/>
                  </a:lnTo>
                  <a:lnTo>
                    <a:pt x="26074" y="17684"/>
                  </a:lnTo>
                  <a:lnTo>
                    <a:pt x="26947" y="19368"/>
                  </a:lnTo>
                  <a:lnTo>
                    <a:pt x="27789" y="21052"/>
                  </a:lnTo>
                  <a:lnTo>
                    <a:pt x="28632" y="22736"/>
                  </a:lnTo>
                  <a:lnTo>
                    <a:pt x="30222" y="26074"/>
                  </a:lnTo>
                  <a:lnTo>
                    <a:pt x="30253" y="26042"/>
                  </a:lnTo>
                  <a:lnTo>
                    <a:pt x="30565" y="25512"/>
                  </a:lnTo>
                  <a:lnTo>
                    <a:pt x="30784" y="24982"/>
                  </a:lnTo>
                  <a:lnTo>
                    <a:pt x="30939" y="24452"/>
                  </a:lnTo>
                  <a:lnTo>
                    <a:pt x="31064" y="23922"/>
                  </a:lnTo>
                  <a:lnTo>
                    <a:pt x="31095" y="23391"/>
                  </a:lnTo>
                  <a:lnTo>
                    <a:pt x="31095" y="22830"/>
                  </a:lnTo>
                  <a:lnTo>
                    <a:pt x="31033" y="22269"/>
                  </a:lnTo>
                  <a:lnTo>
                    <a:pt x="30908" y="21707"/>
                  </a:lnTo>
                  <a:lnTo>
                    <a:pt x="30472" y="20054"/>
                  </a:lnTo>
                  <a:lnTo>
                    <a:pt x="30035" y="18401"/>
                  </a:lnTo>
                  <a:lnTo>
                    <a:pt x="29754" y="17590"/>
                  </a:lnTo>
                  <a:lnTo>
                    <a:pt x="29474" y="16811"/>
                  </a:lnTo>
                  <a:lnTo>
                    <a:pt x="29193" y="16000"/>
                  </a:lnTo>
                  <a:lnTo>
                    <a:pt x="28850" y="15220"/>
                  </a:lnTo>
                  <a:lnTo>
                    <a:pt x="28476" y="14409"/>
                  </a:lnTo>
                  <a:lnTo>
                    <a:pt x="28070" y="13629"/>
                  </a:lnTo>
                  <a:lnTo>
                    <a:pt x="27665" y="12850"/>
                  </a:lnTo>
                  <a:lnTo>
                    <a:pt x="27228" y="12070"/>
                  </a:lnTo>
                  <a:lnTo>
                    <a:pt x="26760" y="11321"/>
                  </a:lnTo>
                  <a:lnTo>
                    <a:pt x="26261" y="10573"/>
                  </a:lnTo>
                  <a:lnTo>
                    <a:pt x="25731" y="9856"/>
                  </a:lnTo>
                  <a:lnTo>
                    <a:pt x="25201" y="9138"/>
                  </a:lnTo>
                  <a:lnTo>
                    <a:pt x="25201" y="9138"/>
                  </a:lnTo>
                  <a:lnTo>
                    <a:pt x="25606" y="10355"/>
                  </a:lnTo>
                  <a:lnTo>
                    <a:pt x="25949" y="11540"/>
                  </a:lnTo>
                  <a:lnTo>
                    <a:pt x="25981" y="11633"/>
                  </a:lnTo>
                  <a:lnTo>
                    <a:pt x="25981" y="11727"/>
                  </a:lnTo>
                  <a:lnTo>
                    <a:pt x="25949" y="11789"/>
                  </a:lnTo>
                  <a:lnTo>
                    <a:pt x="25918" y="11852"/>
                  </a:lnTo>
                  <a:lnTo>
                    <a:pt x="25793" y="11976"/>
                  </a:lnTo>
                  <a:lnTo>
                    <a:pt x="25637" y="12008"/>
                  </a:lnTo>
                  <a:lnTo>
                    <a:pt x="25481" y="12039"/>
                  </a:lnTo>
                  <a:lnTo>
                    <a:pt x="25326" y="11976"/>
                  </a:lnTo>
                  <a:lnTo>
                    <a:pt x="25201" y="11883"/>
                  </a:lnTo>
                  <a:lnTo>
                    <a:pt x="25138" y="11789"/>
                  </a:lnTo>
                  <a:lnTo>
                    <a:pt x="25107" y="11727"/>
                  </a:lnTo>
                  <a:lnTo>
                    <a:pt x="24764" y="10542"/>
                  </a:lnTo>
                  <a:lnTo>
                    <a:pt x="24390" y="9388"/>
                  </a:lnTo>
                  <a:lnTo>
                    <a:pt x="23953" y="8234"/>
                  </a:lnTo>
                  <a:lnTo>
                    <a:pt x="23704" y="7672"/>
                  </a:lnTo>
                  <a:lnTo>
                    <a:pt x="23454" y="7111"/>
                  </a:lnTo>
                  <a:lnTo>
                    <a:pt x="22487" y="6144"/>
                  </a:lnTo>
                  <a:lnTo>
                    <a:pt x="21458" y="5208"/>
                  </a:lnTo>
                  <a:lnTo>
                    <a:pt x="20429" y="4335"/>
                  </a:lnTo>
                  <a:lnTo>
                    <a:pt x="19306" y="3524"/>
                  </a:lnTo>
                  <a:lnTo>
                    <a:pt x="18651" y="3088"/>
                  </a:lnTo>
                  <a:lnTo>
                    <a:pt x="18651" y="3088"/>
                  </a:lnTo>
                  <a:lnTo>
                    <a:pt x="18963" y="3555"/>
                  </a:lnTo>
                  <a:lnTo>
                    <a:pt x="19213" y="4023"/>
                  </a:lnTo>
                  <a:lnTo>
                    <a:pt x="19275" y="4117"/>
                  </a:lnTo>
                  <a:lnTo>
                    <a:pt x="19275" y="4210"/>
                  </a:lnTo>
                  <a:lnTo>
                    <a:pt x="19275" y="4304"/>
                  </a:lnTo>
                  <a:lnTo>
                    <a:pt x="19244" y="4366"/>
                  </a:lnTo>
                  <a:lnTo>
                    <a:pt x="19150" y="4522"/>
                  </a:lnTo>
                  <a:lnTo>
                    <a:pt x="19025" y="4616"/>
                  </a:lnTo>
                  <a:lnTo>
                    <a:pt x="18870" y="4647"/>
                  </a:lnTo>
                  <a:lnTo>
                    <a:pt x="18714" y="4647"/>
                  </a:lnTo>
                  <a:lnTo>
                    <a:pt x="18558" y="4585"/>
                  </a:lnTo>
                  <a:lnTo>
                    <a:pt x="18495" y="4522"/>
                  </a:lnTo>
                  <a:lnTo>
                    <a:pt x="18464" y="4429"/>
                  </a:lnTo>
                  <a:lnTo>
                    <a:pt x="18059" y="3743"/>
                  </a:lnTo>
                  <a:lnTo>
                    <a:pt x="17591" y="3056"/>
                  </a:lnTo>
                  <a:lnTo>
                    <a:pt x="17092" y="2433"/>
                  </a:lnTo>
                  <a:lnTo>
                    <a:pt x="16530" y="1840"/>
                  </a:lnTo>
                  <a:lnTo>
                    <a:pt x="15657" y="1435"/>
                  </a:lnTo>
                  <a:lnTo>
                    <a:pt x="14753" y="1029"/>
                  </a:lnTo>
                  <a:lnTo>
                    <a:pt x="13848" y="717"/>
                  </a:lnTo>
                  <a:lnTo>
                    <a:pt x="12912" y="437"/>
                  </a:lnTo>
                  <a:lnTo>
                    <a:pt x="11977" y="218"/>
                  </a:lnTo>
                  <a:lnTo>
                    <a:pt x="11041" y="94"/>
                  </a:lnTo>
                  <a:lnTo>
                    <a:pt x="10074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3" name="Google Shape;6673;p75"/>
            <p:cNvSpPr/>
            <p:nvPr/>
          </p:nvSpPr>
          <p:spPr>
            <a:xfrm>
              <a:off x="470475" y="2469950"/>
              <a:ext cx="756350" cy="592625"/>
            </a:xfrm>
            <a:custGeom>
              <a:avLst/>
              <a:gdLst/>
              <a:ahLst/>
              <a:cxnLst/>
              <a:rect l="l" t="t" r="r" b="b"/>
              <a:pathLst>
                <a:path w="30254" h="23705" extrusionOk="0">
                  <a:moveTo>
                    <a:pt x="8983" y="1"/>
                  </a:moveTo>
                  <a:lnTo>
                    <a:pt x="8140" y="32"/>
                  </a:lnTo>
                  <a:lnTo>
                    <a:pt x="7298" y="94"/>
                  </a:lnTo>
                  <a:lnTo>
                    <a:pt x="6456" y="219"/>
                  </a:lnTo>
                  <a:lnTo>
                    <a:pt x="5645" y="406"/>
                  </a:lnTo>
                  <a:lnTo>
                    <a:pt x="4834" y="625"/>
                  </a:lnTo>
                  <a:lnTo>
                    <a:pt x="4024" y="936"/>
                  </a:lnTo>
                  <a:lnTo>
                    <a:pt x="3275" y="1280"/>
                  </a:lnTo>
                  <a:lnTo>
                    <a:pt x="2526" y="1685"/>
                  </a:lnTo>
                  <a:lnTo>
                    <a:pt x="2183" y="1935"/>
                  </a:lnTo>
                  <a:lnTo>
                    <a:pt x="1840" y="2184"/>
                  </a:lnTo>
                  <a:lnTo>
                    <a:pt x="1497" y="2434"/>
                  </a:lnTo>
                  <a:lnTo>
                    <a:pt x="1185" y="2714"/>
                  </a:lnTo>
                  <a:lnTo>
                    <a:pt x="873" y="3026"/>
                  </a:lnTo>
                  <a:lnTo>
                    <a:pt x="562" y="3338"/>
                  </a:lnTo>
                  <a:lnTo>
                    <a:pt x="281" y="3650"/>
                  </a:lnTo>
                  <a:lnTo>
                    <a:pt x="31" y="4024"/>
                  </a:lnTo>
                  <a:lnTo>
                    <a:pt x="0" y="4523"/>
                  </a:lnTo>
                  <a:lnTo>
                    <a:pt x="94" y="4336"/>
                  </a:lnTo>
                  <a:lnTo>
                    <a:pt x="219" y="4118"/>
                  </a:lnTo>
                  <a:lnTo>
                    <a:pt x="499" y="3775"/>
                  </a:lnTo>
                  <a:lnTo>
                    <a:pt x="811" y="3463"/>
                  </a:lnTo>
                  <a:lnTo>
                    <a:pt x="1185" y="3182"/>
                  </a:lnTo>
                  <a:lnTo>
                    <a:pt x="1560" y="2933"/>
                  </a:lnTo>
                  <a:lnTo>
                    <a:pt x="1996" y="2777"/>
                  </a:lnTo>
                  <a:lnTo>
                    <a:pt x="2433" y="2621"/>
                  </a:lnTo>
                  <a:lnTo>
                    <a:pt x="2901" y="2558"/>
                  </a:lnTo>
                  <a:lnTo>
                    <a:pt x="3369" y="2496"/>
                  </a:lnTo>
                  <a:lnTo>
                    <a:pt x="3836" y="2527"/>
                  </a:lnTo>
                  <a:lnTo>
                    <a:pt x="4335" y="2558"/>
                  </a:lnTo>
                  <a:lnTo>
                    <a:pt x="4803" y="2652"/>
                  </a:lnTo>
                  <a:lnTo>
                    <a:pt x="5677" y="2371"/>
                  </a:lnTo>
                  <a:lnTo>
                    <a:pt x="6550" y="2122"/>
                  </a:lnTo>
                  <a:lnTo>
                    <a:pt x="6643" y="2090"/>
                  </a:lnTo>
                  <a:lnTo>
                    <a:pt x="6706" y="2122"/>
                  </a:lnTo>
                  <a:lnTo>
                    <a:pt x="6862" y="2184"/>
                  </a:lnTo>
                  <a:lnTo>
                    <a:pt x="6986" y="2278"/>
                  </a:lnTo>
                  <a:lnTo>
                    <a:pt x="7049" y="2434"/>
                  </a:lnTo>
                  <a:lnTo>
                    <a:pt x="7049" y="2621"/>
                  </a:lnTo>
                  <a:lnTo>
                    <a:pt x="6986" y="2777"/>
                  </a:lnTo>
                  <a:lnTo>
                    <a:pt x="6893" y="2901"/>
                  </a:lnTo>
                  <a:lnTo>
                    <a:pt x="6737" y="2964"/>
                  </a:lnTo>
                  <a:lnTo>
                    <a:pt x="6238" y="3088"/>
                  </a:lnTo>
                  <a:lnTo>
                    <a:pt x="6456" y="3151"/>
                  </a:lnTo>
                  <a:lnTo>
                    <a:pt x="7423" y="3587"/>
                  </a:lnTo>
                  <a:lnTo>
                    <a:pt x="8328" y="4087"/>
                  </a:lnTo>
                  <a:lnTo>
                    <a:pt x="9232" y="4617"/>
                  </a:lnTo>
                  <a:lnTo>
                    <a:pt x="10105" y="5240"/>
                  </a:lnTo>
                  <a:lnTo>
                    <a:pt x="11041" y="5147"/>
                  </a:lnTo>
                  <a:lnTo>
                    <a:pt x="12008" y="5147"/>
                  </a:lnTo>
                  <a:lnTo>
                    <a:pt x="12975" y="5178"/>
                  </a:lnTo>
                  <a:lnTo>
                    <a:pt x="13942" y="5272"/>
                  </a:lnTo>
                  <a:lnTo>
                    <a:pt x="14035" y="5272"/>
                  </a:lnTo>
                  <a:lnTo>
                    <a:pt x="14129" y="5303"/>
                  </a:lnTo>
                  <a:lnTo>
                    <a:pt x="14253" y="5428"/>
                  </a:lnTo>
                  <a:lnTo>
                    <a:pt x="14316" y="5584"/>
                  </a:lnTo>
                  <a:lnTo>
                    <a:pt x="14347" y="5740"/>
                  </a:lnTo>
                  <a:lnTo>
                    <a:pt x="14316" y="5895"/>
                  </a:lnTo>
                  <a:lnTo>
                    <a:pt x="14222" y="6020"/>
                  </a:lnTo>
                  <a:lnTo>
                    <a:pt x="14160" y="6083"/>
                  </a:lnTo>
                  <a:lnTo>
                    <a:pt x="14097" y="6114"/>
                  </a:lnTo>
                  <a:lnTo>
                    <a:pt x="13910" y="6114"/>
                  </a:lnTo>
                  <a:lnTo>
                    <a:pt x="13193" y="6051"/>
                  </a:lnTo>
                  <a:lnTo>
                    <a:pt x="12476" y="5989"/>
                  </a:lnTo>
                  <a:lnTo>
                    <a:pt x="11072" y="5989"/>
                  </a:lnTo>
                  <a:lnTo>
                    <a:pt x="11602" y="6457"/>
                  </a:lnTo>
                  <a:lnTo>
                    <a:pt x="12133" y="6956"/>
                  </a:lnTo>
                  <a:lnTo>
                    <a:pt x="12632" y="7455"/>
                  </a:lnTo>
                  <a:lnTo>
                    <a:pt x="13131" y="7954"/>
                  </a:lnTo>
                  <a:lnTo>
                    <a:pt x="14097" y="9014"/>
                  </a:lnTo>
                  <a:lnTo>
                    <a:pt x="15002" y="10137"/>
                  </a:lnTo>
                  <a:lnTo>
                    <a:pt x="15626" y="10948"/>
                  </a:lnTo>
                  <a:lnTo>
                    <a:pt x="16218" y="11790"/>
                  </a:lnTo>
                  <a:lnTo>
                    <a:pt x="17403" y="13474"/>
                  </a:lnTo>
                  <a:lnTo>
                    <a:pt x="18121" y="13661"/>
                  </a:lnTo>
                  <a:lnTo>
                    <a:pt x="18869" y="13849"/>
                  </a:lnTo>
                  <a:lnTo>
                    <a:pt x="19587" y="14098"/>
                  </a:lnTo>
                  <a:lnTo>
                    <a:pt x="20273" y="14348"/>
                  </a:lnTo>
                  <a:lnTo>
                    <a:pt x="20366" y="14379"/>
                  </a:lnTo>
                  <a:lnTo>
                    <a:pt x="20429" y="14441"/>
                  </a:lnTo>
                  <a:lnTo>
                    <a:pt x="20522" y="14597"/>
                  </a:lnTo>
                  <a:lnTo>
                    <a:pt x="20553" y="14753"/>
                  </a:lnTo>
                  <a:lnTo>
                    <a:pt x="20553" y="14909"/>
                  </a:lnTo>
                  <a:lnTo>
                    <a:pt x="20460" y="15065"/>
                  </a:lnTo>
                  <a:lnTo>
                    <a:pt x="20335" y="15158"/>
                  </a:lnTo>
                  <a:lnTo>
                    <a:pt x="20273" y="15190"/>
                  </a:lnTo>
                  <a:lnTo>
                    <a:pt x="20023" y="15190"/>
                  </a:lnTo>
                  <a:lnTo>
                    <a:pt x="19056" y="14847"/>
                  </a:lnTo>
                  <a:lnTo>
                    <a:pt x="18090" y="14535"/>
                  </a:lnTo>
                  <a:lnTo>
                    <a:pt x="18090" y="14535"/>
                  </a:lnTo>
                  <a:lnTo>
                    <a:pt x="19462" y="16624"/>
                  </a:lnTo>
                  <a:lnTo>
                    <a:pt x="20803" y="18683"/>
                  </a:lnTo>
                  <a:lnTo>
                    <a:pt x="21832" y="18901"/>
                  </a:lnTo>
                  <a:lnTo>
                    <a:pt x="22830" y="19182"/>
                  </a:lnTo>
                  <a:lnTo>
                    <a:pt x="23797" y="19494"/>
                  </a:lnTo>
                  <a:lnTo>
                    <a:pt x="24764" y="19868"/>
                  </a:lnTo>
                  <a:lnTo>
                    <a:pt x="24858" y="19930"/>
                  </a:lnTo>
                  <a:lnTo>
                    <a:pt x="24920" y="19993"/>
                  </a:lnTo>
                  <a:lnTo>
                    <a:pt x="25013" y="20117"/>
                  </a:lnTo>
                  <a:lnTo>
                    <a:pt x="25045" y="20273"/>
                  </a:lnTo>
                  <a:lnTo>
                    <a:pt x="25013" y="20460"/>
                  </a:lnTo>
                  <a:lnTo>
                    <a:pt x="24951" y="20585"/>
                  </a:lnTo>
                  <a:lnTo>
                    <a:pt x="24826" y="20679"/>
                  </a:lnTo>
                  <a:lnTo>
                    <a:pt x="24764" y="20710"/>
                  </a:lnTo>
                  <a:lnTo>
                    <a:pt x="24702" y="20741"/>
                  </a:lnTo>
                  <a:lnTo>
                    <a:pt x="24608" y="20741"/>
                  </a:lnTo>
                  <a:lnTo>
                    <a:pt x="24514" y="20710"/>
                  </a:lnTo>
                  <a:lnTo>
                    <a:pt x="23766" y="20398"/>
                  </a:lnTo>
                  <a:lnTo>
                    <a:pt x="23049" y="20149"/>
                  </a:lnTo>
                  <a:lnTo>
                    <a:pt x="22269" y="19899"/>
                  </a:lnTo>
                  <a:lnTo>
                    <a:pt x="21520" y="19712"/>
                  </a:lnTo>
                  <a:lnTo>
                    <a:pt x="22206" y="20616"/>
                  </a:lnTo>
                  <a:lnTo>
                    <a:pt x="22550" y="21053"/>
                  </a:lnTo>
                  <a:lnTo>
                    <a:pt x="22924" y="21459"/>
                  </a:lnTo>
                  <a:lnTo>
                    <a:pt x="23298" y="21864"/>
                  </a:lnTo>
                  <a:lnTo>
                    <a:pt x="23735" y="22238"/>
                  </a:lnTo>
                  <a:lnTo>
                    <a:pt x="24171" y="22581"/>
                  </a:lnTo>
                  <a:lnTo>
                    <a:pt x="24639" y="22893"/>
                  </a:lnTo>
                  <a:lnTo>
                    <a:pt x="24951" y="23080"/>
                  </a:lnTo>
                  <a:lnTo>
                    <a:pt x="25294" y="23267"/>
                  </a:lnTo>
                  <a:lnTo>
                    <a:pt x="25668" y="23392"/>
                  </a:lnTo>
                  <a:lnTo>
                    <a:pt x="26043" y="23517"/>
                  </a:lnTo>
                  <a:lnTo>
                    <a:pt x="26448" y="23611"/>
                  </a:lnTo>
                  <a:lnTo>
                    <a:pt x="26822" y="23673"/>
                  </a:lnTo>
                  <a:lnTo>
                    <a:pt x="27228" y="23704"/>
                  </a:lnTo>
                  <a:lnTo>
                    <a:pt x="27602" y="23704"/>
                  </a:lnTo>
                  <a:lnTo>
                    <a:pt x="28008" y="23673"/>
                  </a:lnTo>
                  <a:lnTo>
                    <a:pt x="28382" y="23611"/>
                  </a:lnTo>
                  <a:lnTo>
                    <a:pt x="28756" y="23486"/>
                  </a:lnTo>
                  <a:lnTo>
                    <a:pt x="29099" y="23330"/>
                  </a:lnTo>
                  <a:lnTo>
                    <a:pt x="29411" y="23143"/>
                  </a:lnTo>
                  <a:lnTo>
                    <a:pt x="29723" y="22924"/>
                  </a:lnTo>
                  <a:lnTo>
                    <a:pt x="30004" y="22644"/>
                  </a:lnTo>
                  <a:lnTo>
                    <a:pt x="30253" y="22301"/>
                  </a:lnTo>
                  <a:lnTo>
                    <a:pt x="28663" y="18963"/>
                  </a:lnTo>
                  <a:lnTo>
                    <a:pt x="27820" y="17279"/>
                  </a:lnTo>
                  <a:lnTo>
                    <a:pt x="26978" y="15595"/>
                  </a:lnTo>
                  <a:lnTo>
                    <a:pt x="26105" y="13911"/>
                  </a:lnTo>
                  <a:lnTo>
                    <a:pt x="25201" y="12289"/>
                  </a:lnTo>
                  <a:lnTo>
                    <a:pt x="24234" y="10698"/>
                  </a:lnTo>
                  <a:lnTo>
                    <a:pt x="23735" y="9919"/>
                  </a:lnTo>
                  <a:lnTo>
                    <a:pt x="23236" y="9139"/>
                  </a:lnTo>
                  <a:lnTo>
                    <a:pt x="22706" y="8422"/>
                  </a:lnTo>
                  <a:lnTo>
                    <a:pt x="22144" y="7673"/>
                  </a:lnTo>
                  <a:lnTo>
                    <a:pt x="21583" y="6987"/>
                  </a:lnTo>
                  <a:lnTo>
                    <a:pt x="20990" y="6301"/>
                  </a:lnTo>
                  <a:lnTo>
                    <a:pt x="20398" y="5646"/>
                  </a:lnTo>
                  <a:lnTo>
                    <a:pt x="19774" y="4991"/>
                  </a:lnTo>
                  <a:lnTo>
                    <a:pt x="19119" y="4398"/>
                  </a:lnTo>
                  <a:lnTo>
                    <a:pt x="18464" y="3806"/>
                  </a:lnTo>
                  <a:lnTo>
                    <a:pt x="17778" y="3244"/>
                  </a:lnTo>
                  <a:lnTo>
                    <a:pt x="17060" y="2745"/>
                  </a:lnTo>
                  <a:lnTo>
                    <a:pt x="16312" y="2246"/>
                  </a:lnTo>
                  <a:lnTo>
                    <a:pt x="15532" y="1810"/>
                  </a:lnTo>
                  <a:lnTo>
                    <a:pt x="14721" y="1373"/>
                  </a:lnTo>
                  <a:lnTo>
                    <a:pt x="13910" y="999"/>
                  </a:lnTo>
                  <a:lnTo>
                    <a:pt x="13037" y="687"/>
                  </a:lnTo>
                  <a:lnTo>
                    <a:pt x="12164" y="375"/>
                  </a:lnTo>
                  <a:lnTo>
                    <a:pt x="11384" y="219"/>
                  </a:lnTo>
                  <a:lnTo>
                    <a:pt x="10604" y="94"/>
                  </a:lnTo>
                  <a:lnTo>
                    <a:pt x="9793" y="32"/>
                  </a:lnTo>
                  <a:lnTo>
                    <a:pt x="8983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4" name="Google Shape;6674;p75"/>
            <p:cNvSpPr/>
            <p:nvPr/>
          </p:nvSpPr>
          <p:spPr>
            <a:xfrm>
              <a:off x="670075" y="2467625"/>
              <a:ext cx="609750" cy="654975"/>
            </a:xfrm>
            <a:custGeom>
              <a:avLst/>
              <a:gdLst/>
              <a:ahLst/>
              <a:cxnLst/>
              <a:rect l="l" t="t" r="r" b="b"/>
              <a:pathLst>
                <a:path w="24390" h="26199" extrusionOk="0">
                  <a:moveTo>
                    <a:pt x="2340" y="0"/>
                  </a:moveTo>
                  <a:lnTo>
                    <a:pt x="1591" y="31"/>
                  </a:lnTo>
                  <a:lnTo>
                    <a:pt x="811" y="125"/>
                  </a:lnTo>
                  <a:lnTo>
                    <a:pt x="437" y="187"/>
                  </a:lnTo>
                  <a:lnTo>
                    <a:pt x="63" y="281"/>
                  </a:lnTo>
                  <a:lnTo>
                    <a:pt x="0" y="312"/>
                  </a:lnTo>
                  <a:lnTo>
                    <a:pt x="0" y="343"/>
                  </a:lnTo>
                  <a:lnTo>
                    <a:pt x="0" y="437"/>
                  </a:lnTo>
                  <a:lnTo>
                    <a:pt x="32" y="499"/>
                  </a:lnTo>
                  <a:lnTo>
                    <a:pt x="125" y="499"/>
                  </a:lnTo>
                  <a:lnTo>
                    <a:pt x="500" y="406"/>
                  </a:lnTo>
                  <a:lnTo>
                    <a:pt x="905" y="343"/>
                  </a:lnTo>
                  <a:lnTo>
                    <a:pt x="1279" y="281"/>
                  </a:lnTo>
                  <a:lnTo>
                    <a:pt x="1653" y="250"/>
                  </a:lnTo>
                  <a:lnTo>
                    <a:pt x="2433" y="219"/>
                  </a:lnTo>
                  <a:lnTo>
                    <a:pt x="3213" y="281"/>
                  </a:lnTo>
                  <a:lnTo>
                    <a:pt x="3961" y="406"/>
                  </a:lnTo>
                  <a:lnTo>
                    <a:pt x="4710" y="562"/>
                  </a:lnTo>
                  <a:lnTo>
                    <a:pt x="5458" y="811"/>
                  </a:lnTo>
                  <a:lnTo>
                    <a:pt x="6176" y="1092"/>
                  </a:lnTo>
                  <a:lnTo>
                    <a:pt x="6862" y="1404"/>
                  </a:lnTo>
                  <a:lnTo>
                    <a:pt x="7642" y="1840"/>
                  </a:lnTo>
                  <a:lnTo>
                    <a:pt x="8390" y="2308"/>
                  </a:lnTo>
                  <a:lnTo>
                    <a:pt x="9076" y="2807"/>
                  </a:lnTo>
                  <a:lnTo>
                    <a:pt x="9763" y="3369"/>
                  </a:lnTo>
                  <a:lnTo>
                    <a:pt x="10417" y="3992"/>
                  </a:lnTo>
                  <a:lnTo>
                    <a:pt x="11041" y="4616"/>
                  </a:lnTo>
                  <a:lnTo>
                    <a:pt x="11634" y="5240"/>
                  </a:lnTo>
                  <a:lnTo>
                    <a:pt x="12195" y="5926"/>
                  </a:lnTo>
                  <a:lnTo>
                    <a:pt x="12819" y="6643"/>
                  </a:lnTo>
                  <a:lnTo>
                    <a:pt x="13412" y="7423"/>
                  </a:lnTo>
                  <a:lnTo>
                    <a:pt x="14534" y="8951"/>
                  </a:lnTo>
                  <a:lnTo>
                    <a:pt x="15626" y="10542"/>
                  </a:lnTo>
                  <a:lnTo>
                    <a:pt x="16686" y="12133"/>
                  </a:lnTo>
                  <a:lnTo>
                    <a:pt x="17747" y="13817"/>
                  </a:lnTo>
                  <a:lnTo>
                    <a:pt x="18776" y="15501"/>
                  </a:lnTo>
                  <a:lnTo>
                    <a:pt x="19774" y="17216"/>
                  </a:lnTo>
                  <a:lnTo>
                    <a:pt x="20710" y="18932"/>
                  </a:lnTo>
                  <a:lnTo>
                    <a:pt x="21645" y="20709"/>
                  </a:lnTo>
                  <a:lnTo>
                    <a:pt x="22519" y="22518"/>
                  </a:lnTo>
                  <a:lnTo>
                    <a:pt x="23361" y="24327"/>
                  </a:lnTo>
                  <a:lnTo>
                    <a:pt x="24172" y="26136"/>
                  </a:lnTo>
                  <a:lnTo>
                    <a:pt x="24203" y="26199"/>
                  </a:lnTo>
                  <a:lnTo>
                    <a:pt x="24328" y="26199"/>
                  </a:lnTo>
                  <a:lnTo>
                    <a:pt x="24390" y="26167"/>
                  </a:lnTo>
                  <a:lnTo>
                    <a:pt x="24390" y="26105"/>
                  </a:lnTo>
                  <a:lnTo>
                    <a:pt x="24390" y="26074"/>
                  </a:lnTo>
                  <a:lnTo>
                    <a:pt x="23985" y="25169"/>
                  </a:lnTo>
                  <a:lnTo>
                    <a:pt x="23174" y="23329"/>
                  </a:lnTo>
                  <a:lnTo>
                    <a:pt x="22300" y="21520"/>
                  </a:lnTo>
                  <a:lnTo>
                    <a:pt x="21396" y="19711"/>
                  </a:lnTo>
                  <a:lnTo>
                    <a:pt x="20429" y="17934"/>
                  </a:lnTo>
                  <a:lnTo>
                    <a:pt x="19462" y="16187"/>
                  </a:lnTo>
                  <a:lnTo>
                    <a:pt x="18433" y="14441"/>
                  </a:lnTo>
                  <a:lnTo>
                    <a:pt x="17341" y="12725"/>
                  </a:lnTo>
                  <a:lnTo>
                    <a:pt x="16250" y="11041"/>
                  </a:lnTo>
                  <a:lnTo>
                    <a:pt x="15158" y="9450"/>
                  </a:lnTo>
                  <a:lnTo>
                    <a:pt x="14035" y="7860"/>
                  </a:lnTo>
                  <a:lnTo>
                    <a:pt x="13474" y="7111"/>
                  </a:lnTo>
                  <a:lnTo>
                    <a:pt x="12850" y="6332"/>
                  </a:lnTo>
                  <a:lnTo>
                    <a:pt x="12258" y="5614"/>
                  </a:lnTo>
                  <a:lnTo>
                    <a:pt x="11603" y="4897"/>
                  </a:lnTo>
                  <a:lnTo>
                    <a:pt x="11010" y="4242"/>
                  </a:lnTo>
                  <a:lnTo>
                    <a:pt x="10386" y="3649"/>
                  </a:lnTo>
                  <a:lnTo>
                    <a:pt x="9763" y="3088"/>
                  </a:lnTo>
                  <a:lnTo>
                    <a:pt x="9076" y="2527"/>
                  </a:lnTo>
                  <a:lnTo>
                    <a:pt x="8390" y="2028"/>
                  </a:lnTo>
                  <a:lnTo>
                    <a:pt x="7642" y="1560"/>
                  </a:lnTo>
                  <a:lnTo>
                    <a:pt x="6893" y="1154"/>
                  </a:lnTo>
                  <a:lnTo>
                    <a:pt x="6082" y="811"/>
                  </a:lnTo>
                  <a:lnTo>
                    <a:pt x="5365" y="530"/>
                  </a:lnTo>
                  <a:lnTo>
                    <a:pt x="4616" y="312"/>
                  </a:lnTo>
                  <a:lnTo>
                    <a:pt x="3868" y="156"/>
                  </a:lnTo>
                  <a:lnTo>
                    <a:pt x="3119" y="31"/>
                  </a:lnTo>
                  <a:lnTo>
                    <a:pt x="234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5" name="Google Shape;6675;p75"/>
            <p:cNvSpPr/>
            <p:nvPr/>
          </p:nvSpPr>
          <p:spPr>
            <a:xfrm>
              <a:off x="725425" y="2420825"/>
              <a:ext cx="109975" cy="95150"/>
            </a:xfrm>
            <a:custGeom>
              <a:avLst/>
              <a:gdLst/>
              <a:ahLst/>
              <a:cxnLst/>
              <a:rect l="l" t="t" r="r" b="b"/>
              <a:pathLst>
                <a:path w="4399" h="3806" extrusionOk="0">
                  <a:moveTo>
                    <a:pt x="1311" y="1"/>
                  </a:moveTo>
                  <a:lnTo>
                    <a:pt x="1248" y="63"/>
                  </a:lnTo>
                  <a:lnTo>
                    <a:pt x="1217" y="126"/>
                  </a:lnTo>
                  <a:lnTo>
                    <a:pt x="1217" y="188"/>
                  </a:lnTo>
                  <a:lnTo>
                    <a:pt x="1248" y="219"/>
                  </a:lnTo>
                  <a:lnTo>
                    <a:pt x="3993" y="2870"/>
                  </a:lnTo>
                  <a:lnTo>
                    <a:pt x="3494" y="2839"/>
                  </a:lnTo>
                  <a:lnTo>
                    <a:pt x="2995" y="2870"/>
                  </a:lnTo>
                  <a:lnTo>
                    <a:pt x="2496" y="2901"/>
                  </a:lnTo>
                  <a:lnTo>
                    <a:pt x="1997" y="2995"/>
                  </a:lnTo>
                  <a:lnTo>
                    <a:pt x="1498" y="3089"/>
                  </a:lnTo>
                  <a:lnTo>
                    <a:pt x="999" y="3213"/>
                  </a:lnTo>
                  <a:lnTo>
                    <a:pt x="531" y="3369"/>
                  </a:lnTo>
                  <a:lnTo>
                    <a:pt x="63" y="3556"/>
                  </a:lnTo>
                  <a:lnTo>
                    <a:pt x="32" y="3588"/>
                  </a:lnTo>
                  <a:lnTo>
                    <a:pt x="1" y="3619"/>
                  </a:lnTo>
                  <a:lnTo>
                    <a:pt x="1" y="3712"/>
                  </a:lnTo>
                  <a:lnTo>
                    <a:pt x="63" y="3775"/>
                  </a:lnTo>
                  <a:lnTo>
                    <a:pt x="94" y="3806"/>
                  </a:lnTo>
                  <a:lnTo>
                    <a:pt x="126" y="3775"/>
                  </a:lnTo>
                  <a:lnTo>
                    <a:pt x="625" y="3588"/>
                  </a:lnTo>
                  <a:lnTo>
                    <a:pt x="1124" y="3432"/>
                  </a:lnTo>
                  <a:lnTo>
                    <a:pt x="1654" y="3276"/>
                  </a:lnTo>
                  <a:lnTo>
                    <a:pt x="2153" y="3182"/>
                  </a:lnTo>
                  <a:lnTo>
                    <a:pt x="2683" y="3120"/>
                  </a:lnTo>
                  <a:lnTo>
                    <a:pt x="3213" y="3089"/>
                  </a:lnTo>
                  <a:lnTo>
                    <a:pt x="3744" y="3089"/>
                  </a:lnTo>
                  <a:lnTo>
                    <a:pt x="4274" y="3120"/>
                  </a:lnTo>
                  <a:lnTo>
                    <a:pt x="4336" y="3089"/>
                  </a:lnTo>
                  <a:lnTo>
                    <a:pt x="4398" y="3057"/>
                  </a:lnTo>
                  <a:lnTo>
                    <a:pt x="4398" y="2995"/>
                  </a:lnTo>
                  <a:lnTo>
                    <a:pt x="4367" y="2901"/>
                  </a:lnTo>
                  <a:lnTo>
                    <a:pt x="1404" y="32"/>
                  </a:lnTo>
                  <a:lnTo>
                    <a:pt x="1373" y="32"/>
                  </a:lnTo>
                  <a:lnTo>
                    <a:pt x="131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6" name="Google Shape;6676;p75"/>
            <p:cNvSpPr/>
            <p:nvPr/>
          </p:nvSpPr>
          <p:spPr>
            <a:xfrm>
              <a:off x="893075" y="2547925"/>
              <a:ext cx="166100" cy="174675"/>
            </a:xfrm>
            <a:custGeom>
              <a:avLst/>
              <a:gdLst/>
              <a:ahLst/>
              <a:cxnLst/>
              <a:rect l="l" t="t" r="r" b="b"/>
              <a:pathLst>
                <a:path w="6644" h="6987" extrusionOk="0">
                  <a:moveTo>
                    <a:pt x="3338" y="1"/>
                  </a:moveTo>
                  <a:lnTo>
                    <a:pt x="3275" y="63"/>
                  </a:lnTo>
                  <a:lnTo>
                    <a:pt x="3275" y="125"/>
                  </a:lnTo>
                  <a:lnTo>
                    <a:pt x="3306" y="157"/>
                  </a:lnTo>
                  <a:lnTo>
                    <a:pt x="3743" y="874"/>
                  </a:lnTo>
                  <a:lnTo>
                    <a:pt x="4180" y="1560"/>
                  </a:lnTo>
                  <a:lnTo>
                    <a:pt x="4492" y="2153"/>
                  </a:lnTo>
                  <a:lnTo>
                    <a:pt x="4803" y="2776"/>
                  </a:lnTo>
                  <a:lnTo>
                    <a:pt x="5115" y="3369"/>
                  </a:lnTo>
                  <a:lnTo>
                    <a:pt x="5396" y="3993"/>
                  </a:lnTo>
                  <a:lnTo>
                    <a:pt x="5646" y="4648"/>
                  </a:lnTo>
                  <a:lnTo>
                    <a:pt x="5895" y="5272"/>
                  </a:lnTo>
                  <a:lnTo>
                    <a:pt x="6113" y="5926"/>
                  </a:lnTo>
                  <a:lnTo>
                    <a:pt x="6332" y="6581"/>
                  </a:lnTo>
                  <a:lnTo>
                    <a:pt x="6332" y="6581"/>
                  </a:lnTo>
                  <a:lnTo>
                    <a:pt x="5302" y="5864"/>
                  </a:lnTo>
                  <a:lnTo>
                    <a:pt x="4679" y="5490"/>
                  </a:lnTo>
                  <a:lnTo>
                    <a:pt x="4055" y="5116"/>
                  </a:lnTo>
                  <a:lnTo>
                    <a:pt x="3431" y="4773"/>
                  </a:lnTo>
                  <a:lnTo>
                    <a:pt x="2807" y="4461"/>
                  </a:lnTo>
                  <a:lnTo>
                    <a:pt x="2152" y="4149"/>
                  </a:lnTo>
                  <a:lnTo>
                    <a:pt x="1497" y="3868"/>
                  </a:lnTo>
                  <a:lnTo>
                    <a:pt x="843" y="3587"/>
                  </a:lnTo>
                  <a:lnTo>
                    <a:pt x="156" y="3338"/>
                  </a:lnTo>
                  <a:lnTo>
                    <a:pt x="63" y="3338"/>
                  </a:lnTo>
                  <a:lnTo>
                    <a:pt x="0" y="3400"/>
                  </a:lnTo>
                  <a:lnTo>
                    <a:pt x="0" y="3494"/>
                  </a:lnTo>
                  <a:lnTo>
                    <a:pt x="0" y="3525"/>
                  </a:lnTo>
                  <a:lnTo>
                    <a:pt x="63" y="3556"/>
                  </a:lnTo>
                  <a:lnTo>
                    <a:pt x="811" y="3837"/>
                  </a:lnTo>
                  <a:lnTo>
                    <a:pt x="1560" y="4149"/>
                  </a:lnTo>
                  <a:lnTo>
                    <a:pt x="2215" y="4429"/>
                  </a:lnTo>
                  <a:lnTo>
                    <a:pt x="2839" y="4741"/>
                  </a:lnTo>
                  <a:lnTo>
                    <a:pt x="3462" y="5053"/>
                  </a:lnTo>
                  <a:lnTo>
                    <a:pt x="4086" y="5396"/>
                  </a:lnTo>
                  <a:lnTo>
                    <a:pt x="4710" y="5771"/>
                  </a:lnTo>
                  <a:lnTo>
                    <a:pt x="5302" y="6145"/>
                  </a:lnTo>
                  <a:lnTo>
                    <a:pt x="5895" y="6550"/>
                  </a:lnTo>
                  <a:lnTo>
                    <a:pt x="6456" y="6956"/>
                  </a:lnTo>
                  <a:lnTo>
                    <a:pt x="6550" y="6987"/>
                  </a:lnTo>
                  <a:lnTo>
                    <a:pt x="6612" y="6956"/>
                  </a:lnTo>
                  <a:lnTo>
                    <a:pt x="6644" y="6893"/>
                  </a:lnTo>
                  <a:lnTo>
                    <a:pt x="6644" y="6831"/>
                  </a:lnTo>
                  <a:lnTo>
                    <a:pt x="6394" y="6020"/>
                  </a:lnTo>
                  <a:lnTo>
                    <a:pt x="6145" y="5240"/>
                  </a:lnTo>
                  <a:lnTo>
                    <a:pt x="5864" y="4554"/>
                  </a:lnTo>
                  <a:lnTo>
                    <a:pt x="5583" y="3868"/>
                  </a:lnTo>
                  <a:lnTo>
                    <a:pt x="5302" y="3213"/>
                  </a:lnTo>
                  <a:lnTo>
                    <a:pt x="4959" y="2558"/>
                  </a:lnTo>
                  <a:lnTo>
                    <a:pt x="4616" y="1903"/>
                  </a:lnTo>
                  <a:lnTo>
                    <a:pt x="4273" y="1279"/>
                  </a:lnTo>
                  <a:lnTo>
                    <a:pt x="3899" y="656"/>
                  </a:lnTo>
                  <a:lnTo>
                    <a:pt x="3494" y="32"/>
                  </a:lnTo>
                  <a:lnTo>
                    <a:pt x="346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7" name="Google Shape;6677;p75"/>
            <p:cNvSpPr/>
            <p:nvPr/>
          </p:nvSpPr>
          <p:spPr>
            <a:xfrm>
              <a:off x="1042000" y="2763125"/>
              <a:ext cx="147400" cy="172350"/>
            </a:xfrm>
            <a:custGeom>
              <a:avLst/>
              <a:gdLst/>
              <a:ahLst/>
              <a:cxnLst/>
              <a:rect l="l" t="t" r="r" b="b"/>
              <a:pathLst>
                <a:path w="5896" h="6894" extrusionOk="0">
                  <a:moveTo>
                    <a:pt x="4336" y="1"/>
                  </a:moveTo>
                  <a:lnTo>
                    <a:pt x="4242" y="32"/>
                  </a:lnTo>
                  <a:lnTo>
                    <a:pt x="4242" y="94"/>
                  </a:lnTo>
                  <a:lnTo>
                    <a:pt x="4242" y="125"/>
                  </a:lnTo>
                  <a:lnTo>
                    <a:pt x="4679" y="1685"/>
                  </a:lnTo>
                  <a:lnTo>
                    <a:pt x="5084" y="3275"/>
                  </a:lnTo>
                  <a:lnTo>
                    <a:pt x="5365" y="4866"/>
                  </a:lnTo>
                  <a:lnTo>
                    <a:pt x="5614" y="6488"/>
                  </a:lnTo>
                  <a:lnTo>
                    <a:pt x="5178" y="6082"/>
                  </a:lnTo>
                  <a:lnTo>
                    <a:pt x="4741" y="5677"/>
                  </a:lnTo>
                  <a:lnTo>
                    <a:pt x="4211" y="5272"/>
                  </a:lnTo>
                  <a:lnTo>
                    <a:pt x="3681" y="4866"/>
                  </a:lnTo>
                  <a:lnTo>
                    <a:pt x="3119" y="4492"/>
                  </a:lnTo>
                  <a:lnTo>
                    <a:pt x="2558" y="4149"/>
                  </a:lnTo>
                  <a:lnTo>
                    <a:pt x="1997" y="3837"/>
                  </a:lnTo>
                  <a:lnTo>
                    <a:pt x="1404" y="3525"/>
                  </a:lnTo>
                  <a:lnTo>
                    <a:pt x="780" y="3244"/>
                  </a:lnTo>
                  <a:lnTo>
                    <a:pt x="188" y="2995"/>
                  </a:lnTo>
                  <a:lnTo>
                    <a:pt x="125" y="2964"/>
                  </a:lnTo>
                  <a:lnTo>
                    <a:pt x="94" y="2995"/>
                  </a:lnTo>
                  <a:lnTo>
                    <a:pt x="32" y="3057"/>
                  </a:lnTo>
                  <a:lnTo>
                    <a:pt x="0" y="3120"/>
                  </a:lnTo>
                  <a:lnTo>
                    <a:pt x="32" y="3182"/>
                  </a:lnTo>
                  <a:lnTo>
                    <a:pt x="63" y="3182"/>
                  </a:lnTo>
                  <a:lnTo>
                    <a:pt x="749" y="3494"/>
                  </a:lnTo>
                  <a:lnTo>
                    <a:pt x="1435" y="3806"/>
                  </a:lnTo>
                  <a:lnTo>
                    <a:pt x="2028" y="4118"/>
                  </a:lnTo>
                  <a:lnTo>
                    <a:pt x="2589" y="4429"/>
                  </a:lnTo>
                  <a:lnTo>
                    <a:pt x="3151" y="4773"/>
                  </a:lnTo>
                  <a:lnTo>
                    <a:pt x="3681" y="5178"/>
                  </a:lnTo>
                  <a:lnTo>
                    <a:pt x="4211" y="5552"/>
                  </a:lnTo>
                  <a:lnTo>
                    <a:pt x="4741" y="5989"/>
                  </a:lnTo>
                  <a:lnTo>
                    <a:pt x="5209" y="6426"/>
                  </a:lnTo>
                  <a:lnTo>
                    <a:pt x="5708" y="6893"/>
                  </a:lnTo>
                  <a:lnTo>
                    <a:pt x="5833" y="6893"/>
                  </a:lnTo>
                  <a:lnTo>
                    <a:pt x="5864" y="6862"/>
                  </a:lnTo>
                  <a:lnTo>
                    <a:pt x="5895" y="6800"/>
                  </a:lnTo>
                  <a:lnTo>
                    <a:pt x="5770" y="5927"/>
                  </a:lnTo>
                  <a:lnTo>
                    <a:pt x="5646" y="5084"/>
                  </a:lnTo>
                  <a:lnTo>
                    <a:pt x="5490" y="4242"/>
                  </a:lnTo>
                  <a:lnTo>
                    <a:pt x="5334" y="3400"/>
                  </a:lnTo>
                  <a:lnTo>
                    <a:pt x="5147" y="2558"/>
                  </a:lnTo>
                  <a:lnTo>
                    <a:pt x="4928" y="1716"/>
                  </a:lnTo>
                  <a:lnTo>
                    <a:pt x="4710" y="874"/>
                  </a:lnTo>
                  <a:lnTo>
                    <a:pt x="4460" y="63"/>
                  </a:lnTo>
                  <a:lnTo>
                    <a:pt x="442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678;p75"/>
            <p:cNvSpPr/>
            <p:nvPr/>
          </p:nvSpPr>
          <p:spPr>
            <a:xfrm>
              <a:off x="1344525" y="2852800"/>
              <a:ext cx="880325" cy="634700"/>
            </a:xfrm>
            <a:custGeom>
              <a:avLst/>
              <a:gdLst/>
              <a:ahLst/>
              <a:cxnLst/>
              <a:rect l="l" t="t" r="r" b="b"/>
              <a:pathLst>
                <a:path w="35213" h="25388" extrusionOk="0">
                  <a:moveTo>
                    <a:pt x="23798" y="0"/>
                  </a:moveTo>
                  <a:lnTo>
                    <a:pt x="23018" y="32"/>
                  </a:lnTo>
                  <a:lnTo>
                    <a:pt x="22207" y="125"/>
                  </a:lnTo>
                  <a:lnTo>
                    <a:pt x="21396" y="250"/>
                  </a:lnTo>
                  <a:lnTo>
                    <a:pt x="20585" y="406"/>
                  </a:lnTo>
                  <a:lnTo>
                    <a:pt x="19805" y="624"/>
                  </a:lnTo>
                  <a:lnTo>
                    <a:pt x="19026" y="842"/>
                  </a:lnTo>
                  <a:lnTo>
                    <a:pt x="18246" y="1092"/>
                  </a:lnTo>
                  <a:lnTo>
                    <a:pt x="17466" y="1373"/>
                  </a:lnTo>
                  <a:lnTo>
                    <a:pt x="16718" y="1685"/>
                  </a:lnTo>
                  <a:lnTo>
                    <a:pt x="15969" y="2028"/>
                  </a:lnTo>
                  <a:lnTo>
                    <a:pt x="15034" y="2464"/>
                  </a:lnTo>
                  <a:lnTo>
                    <a:pt x="14098" y="2963"/>
                  </a:lnTo>
                  <a:lnTo>
                    <a:pt x="13162" y="3525"/>
                  </a:lnTo>
                  <a:lnTo>
                    <a:pt x="12289" y="4086"/>
                  </a:lnTo>
                  <a:lnTo>
                    <a:pt x="11416" y="4679"/>
                  </a:lnTo>
                  <a:lnTo>
                    <a:pt x="10542" y="5302"/>
                  </a:lnTo>
                  <a:lnTo>
                    <a:pt x="9731" y="5957"/>
                  </a:lnTo>
                  <a:lnTo>
                    <a:pt x="8921" y="6644"/>
                  </a:lnTo>
                  <a:lnTo>
                    <a:pt x="8203" y="7298"/>
                  </a:lnTo>
                  <a:lnTo>
                    <a:pt x="7517" y="7953"/>
                  </a:lnTo>
                  <a:lnTo>
                    <a:pt x="6862" y="8640"/>
                  </a:lnTo>
                  <a:lnTo>
                    <a:pt x="6238" y="9326"/>
                  </a:lnTo>
                  <a:lnTo>
                    <a:pt x="5615" y="10043"/>
                  </a:lnTo>
                  <a:lnTo>
                    <a:pt x="5022" y="10792"/>
                  </a:lnTo>
                  <a:lnTo>
                    <a:pt x="4461" y="11540"/>
                  </a:lnTo>
                  <a:lnTo>
                    <a:pt x="3899" y="12320"/>
                  </a:lnTo>
                  <a:lnTo>
                    <a:pt x="3431" y="13068"/>
                  </a:lnTo>
                  <a:lnTo>
                    <a:pt x="2964" y="13848"/>
                  </a:lnTo>
                  <a:lnTo>
                    <a:pt x="2527" y="14628"/>
                  </a:lnTo>
                  <a:lnTo>
                    <a:pt x="2090" y="15407"/>
                  </a:lnTo>
                  <a:lnTo>
                    <a:pt x="1311" y="17029"/>
                  </a:lnTo>
                  <a:lnTo>
                    <a:pt x="562" y="18651"/>
                  </a:lnTo>
                  <a:lnTo>
                    <a:pt x="344" y="19212"/>
                  </a:lnTo>
                  <a:lnTo>
                    <a:pt x="157" y="19774"/>
                  </a:lnTo>
                  <a:lnTo>
                    <a:pt x="32" y="20366"/>
                  </a:lnTo>
                  <a:lnTo>
                    <a:pt x="1" y="20928"/>
                  </a:lnTo>
                  <a:lnTo>
                    <a:pt x="1" y="21489"/>
                  </a:lnTo>
                  <a:lnTo>
                    <a:pt x="63" y="22082"/>
                  </a:lnTo>
                  <a:lnTo>
                    <a:pt x="219" y="22674"/>
                  </a:lnTo>
                  <a:lnTo>
                    <a:pt x="406" y="23236"/>
                  </a:lnTo>
                  <a:lnTo>
                    <a:pt x="624" y="23641"/>
                  </a:lnTo>
                  <a:lnTo>
                    <a:pt x="843" y="23984"/>
                  </a:lnTo>
                  <a:lnTo>
                    <a:pt x="1123" y="24296"/>
                  </a:lnTo>
                  <a:lnTo>
                    <a:pt x="1435" y="24577"/>
                  </a:lnTo>
                  <a:lnTo>
                    <a:pt x="1747" y="24795"/>
                  </a:lnTo>
                  <a:lnTo>
                    <a:pt x="2121" y="24982"/>
                  </a:lnTo>
                  <a:lnTo>
                    <a:pt x="2496" y="25138"/>
                  </a:lnTo>
                  <a:lnTo>
                    <a:pt x="2901" y="25232"/>
                  </a:lnTo>
                  <a:lnTo>
                    <a:pt x="3307" y="25325"/>
                  </a:lnTo>
                  <a:lnTo>
                    <a:pt x="3712" y="25357"/>
                  </a:lnTo>
                  <a:lnTo>
                    <a:pt x="4118" y="25388"/>
                  </a:lnTo>
                  <a:lnTo>
                    <a:pt x="4554" y="25357"/>
                  </a:lnTo>
                  <a:lnTo>
                    <a:pt x="4960" y="25294"/>
                  </a:lnTo>
                  <a:lnTo>
                    <a:pt x="5365" y="25232"/>
                  </a:lnTo>
                  <a:lnTo>
                    <a:pt x="5771" y="25107"/>
                  </a:lnTo>
                  <a:lnTo>
                    <a:pt x="6176" y="24982"/>
                  </a:lnTo>
                  <a:lnTo>
                    <a:pt x="6737" y="24733"/>
                  </a:lnTo>
                  <a:lnTo>
                    <a:pt x="7330" y="24421"/>
                  </a:lnTo>
                  <a:lnTo>
                    <a:pt x="7860" y="24047"/>
                  </a:lnTo>
                  <a:lnTo>
                    <a:pt x="8390" y="23672"/>
                  </a:lnTo>
                  <a:lnTo>
                    <a:pt x="8889" y="23267"/>
                  </a:lnTo>
                  <a:lnTo>
                    <a:pt x="9357" y="22830"/>
                  </a:lnTo>
                  <a:lnTo>
                    <a:pt x="10293" y="21926"/>
                  </a:lnTo>
                  <a:lnTo>
                    <a:pt x="11322" y="20865"/>
                  </a:lnTo>
                  <a:lnTo>
                    <a:pt x="12351" y="19805"/>
                  </a:lnTo>
                  <a:lnTo>
                    <a:pt x="14347" y="17684"/>
                  </a:lnTo>
                  <a:lnTo>
                    <a:pt x="15377" y="16624"/>
                  </a:lnTo>
                  <a:lnTo>
                    <a:pt x="16406" y="15595"/>
                  </a:lnTo>
                  <a:lnTo>
                    <a:pt x="17435" y="14565"/>
                  </a:lnTo>
                  <a:lnTo>
                    <a:pt x="18527" y="13567"/>
                  </a:lnTo>
                  <a:lnTo>
                    <a:pt x="19649" y="12601"/>
                  </a:lnTo>
                  <a:lnTo>
                    <a:pt x="20803" y="11696"/>
                  </a:lnTo>
                  <a:lnTo>
                    <a:pt x="21396" y="11291"/>
                  </a:lnTo>
                  <a:lnTo>
                    <a:pt x="22020" y="10854"/>
                  </a:lnTo>
                  <a:lnTo>
                    <a:pt x="22644" y="10480"/>
                  </a:lnTo>
                  <a:lnTo>
                    <a:pt x="23267" y="10105"/>
                  </a:lnTo>
                  <a:lnTo>
                    <a:pt x="23891" y="9731"/>
                  </a:lnTo>
                  <a:lnTo>
                    <a:pt x="24546" y="9419"/>
                  </a:lnTo>
                  <a:lnTo>
                    <a:pt x="25201" y="9107"/>
                  </a:lnTo>
                  <a:lnTo>
                    <a:pt x="25887" y="8827"/>
                  </a:lnTo>
                  <a:lnTo>
                    <a:pt x="26573" y="8546"/>
                  </a:lnTo>
                  <a:lnTo>
                    <a:pt x="27259" y="8328"/>
                  </a:lnTo>
                  <a:lnTo>
                    <a:pt x="27977" y="8141"/>
                  </a:lnTo>
                  <a:lnTo>
                    <a:pt x="28663" y="7985"/>
                  </a:lnTo>
                  <a:lnTo>
                    <a:pt x="29162" y="7891"/>
                  </a:lnTo>
                  <a:lnTo>
                    <a:pt x="29630" y="7829"/>
                  </a:lnTo>
                  <a:lnTo>
                    <a:pt x="30098" y="7766"/>
                  </a:lnTo>
                  <a:lnTo>
                    <a:pt x="30597" y="7735"/>
                  </a:lnTo>
                  <a:lnTo>
                    <a:pt x="31064" y="7766"/>
                  </a:lnTo>
                  <a:lnTo>
                    <a:pt x="31532" y="7798"/>
                  </a:lnTo>
                  <a:lnTo>
                    <a:pt x="32031" y="7891"/>
                  </a:lnTo>
                  <a:lnTo>
                    <a:pt x="32468" y="8016"/>
                  </a:lnTo>
                  <a:lnTo>
                    <a:pt x="32936" y="8172"/>
                  </a:lnTo>
                  <a:lnTo>
                    <a:pt x="33372" y="8390"/>
                  </a:lnTo>
                  <a:lnTo>
                    <a:pt x="33778" y="8671"/>
                  </a:lnTo>
                  <a:lnTo>
                    <a:pt x="34121" y="8983"/>
                  </a:lnTo>
                  <a:lnTo>
                    <a:pt x="34464" y="9326"/>
                  </a:lnTo>
                  <a:lnTo>
                    <a:pt x="34714" y="9731"/>
                  </a:lnTo>
                  <a:lnTo>
                    <a:pt x="34932" y="10137"/>
                  </a:lnTo>
                  <a:lnTo>
                    <a:pt x="35025" y="10355"/>
                  </a:lnTo>
                  <a:lnTo>
                    <a:pt x="35088" y="10604"/>
                  </a:lnTo>
                  <a:lnTo>
                    <a:pt x="35150" y="10199"/>
                  </a:lnTo>
                  <a:lnTo>
                    <a:pt x="35181" y="9794"/>
                  </a:lnTo>
                  <a:lnTo>
                    <a:pt x="35213" y="9388"/>
                  </a:lnTo>
                  <a:lnTo>
                    <a:pt x="35213" y="9014"/>
                  </a:lnTo>
                  <a:lnTo>
                    <a:pt x="35181" y="8608"/>
                  </a:lnTo>
                  <a:lnTo>
                    <a:pt x="35119" y="8234"/>
                  </a:lnTo>
                  <a:lnTo>
                    <a:pt x="35057" y="7829"/>
                  </a:lnTo>
                  <a:lnTo>
                    <a:pt x="34963" y="7454"/>
                  </a:lnTo>
                  <a:lnTo>
                    <a:pt x="34869" y="7080"/>
                  </a:lnTo>
                  <a:lnTo>
                    <a:pt x="34745" y="6706"/>
                  </a:lnTo>
                  <a:lnTo>
                    <a:pt x="34433" y="5957"/>
                  </a:lnTo>
                  <a:lnTo>
                    <a:pt x="34090" y="5240"/>
                  </a:lnTo>
                  <a:lnTo>
                    <a:pt x="33653" y="4554"/>
                  </a:lnTo>
                  <a:lnTo>
                    <a:pt x="33154" y="3930"/>
                  </a:lnTo>
                  <a:lnTo>
                    <a:pt x="32624" y="3306"/>
                  </a:lnTo>
                  <a:lnTo>
                    <a:pt x="32031" y="2745"/>
                  </a:lnTo>
                  <a:lnTo>
                    <a:pt x="31408" y="2215"/>
                  </a:lnTo>
                  <a:lnTo>
                    <a:pt x="30721" y="1747"/>
                  </a:lnTo>
                  <a:lnTo>
                    <a:pt x="30035" y="1310"/>
                  </a:lnTo>
                  <a:lnTo>
                    <a:pt x="29318" y="967"/>
                  </a:lnTo>
                  <a:lnTo>
                    <a:pt x="28538" y="655"/>
                  </a:lnTo>
                  <a:lnTo>
                    <a:pt x="27790" y="437"/>
                  </a:lnTo>
                  <a:lnTo>
                    <a:pt x="27010" y="250"/>
                  </a:lnTo>
                  <a:lnTo>
                    <a:pt x="26199" y="125"/>
                  </a:lnTo>
                  <a:lnTo>
                    <a:pt x="25419" y="32"/>
                  </a:lnTo>
                  <a:lnTo>
                    <a:pt x="2460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679;p75"/>
            <p:cNvSpPr/>
            <p:nvPr/>
          </p:nvSpPr>
          <p:spPr>
            <a:xfrm>
              <a:off x="1353100" y="3014200"/>
              <a:ext cx="871750" cy="473300"/>
            </a:xfrm>
            <a:custGeom>
              <a:avLst/>
              <a:gdLst/>
              <a:ahLst/>
              <a:cxnLst/>
              <a:rect l="l" t="t" r="r" b="b"/>
              <a:pathLst>
                <a:path w="34870" h="18932" extrusionOk="0">
                  <a:moveTo>
                    <a:pt x="28757" y="0"/>
                  </a:moveTo>
                  <a:lnTo>
                    <a:pt x="28039" y="94"/>
                  </a:lnTo>
                  <a:lnTo>
                    <a:pt x="27322" y="219"/>
                  </a:lnTo>
                  <a:lnTo>
                    <a:pt x="26605" y="406"/>
                  </a:lnTo>
                  <a:lnTo>
                    <a:pt x="25887" y="655"/>
                  </a:lnTo>
                  <a:lnTo>
                    <a:pt x="25232" y="967"/>
                  </a:lnTo>
                  <a:lnTo>
                    <a:pt x="24577" y="1310"/>
                  </a:lnTo>
                  <a:lnTo>
                    <a:pt x="23299" y="2059"/>
                  </a:lnTo>
                  <a:lnTo>
                    <a:pt x="22020" y="2839"/>
                  </a:lnTo>
                  <a:lnTo>
                    <a:pt x="20804" y="3618"/>
                  </a:lnTo>
                  <a:lnTo>
                    <a:pt x="19618" y="4460"/>
                  </a:lnTo>
                  <a:lnTo>
                    <a:pt x="18464" y="5302"/>
                  </a:lnTo>
                  <a:lnTo>
                    <a:pt x="17342" y="6176"/>
                  </a:lnTo>
                  <a:lnTo>
                    <a:pt x="16219" y="7080"/>
                  </a:lnTo>
                  <a:lnTo>
                    <a:pt x="15096" y="7985"/>
                  </a:lnTo>
                  <a:lnTo>
                    <a:pt x="14004" y="8920"/>
                  </a:lnTo>
                  <a:lnTo>
                    <a:pt x="12913" y="9887"/>
                  </a:lnTo>
                  <a:lnTo>
                    <a:pt x="10730" y="11821"/>
                  </a:lnTo>
                  <a:lnTo>
                    <a:pt x="6301" y="15875"/>
                  </a:lnTo>
                  <a:lnTo>
                    <a:pt x="5895" y="16187"/>
                  </a:lnTo>
                  <a:lnTo>
                    <a:pt x="5490" y="16468"/>
                  </a:lnTo>
                  <a:lnTo>
                    <a:pt x="5084" y="16717"/>
                  </a:lnTo>
                  <a:lnTo>
                    <a:pt x="4679" y="16905"/>
                  </a:lnTo>
                  <a:lnTo>
                    <a:pt x="4274" y="17061"/>
                  </a:lnTo>
                  <a:lnTo>
                    <a:pt x="3868" y="17154"/>
                  </a:lnTo>
                  <a:lnTo>
                    <a:pt x="3463" y="17248"/>
                  </a:lnTo>
                  <a:lnTo>
                    <a:pt x="3057" y="17310"/>
                  </a:lnTo>
                  <a:lnTo>
                    <a:pt x="2683" y="17310"/>
                  </a:lnTo>
                  <a:lnTo>
                    <a:pt x="2277" y="17279"/>
                  </a:lnTo>
                  <a:lnTo>
                    <a:pt x="1903" y="17248"/>
                  </a:lnTo>
                  <a:lnTo>
                    <a:pt x="1498" y="17185"/>
                  </a:lnTo>
                  <a:lnTo>
                    <a:pt x="1123" y="17061"/>
                  </a:lnTo>
                  <a:lnTo>
                    <a:pt x="749" y="16936"/>
                  </a:lnTo>
                  <a:lnTo>
                    <a:pt x="375" y="16780"/>
                  </a:lnTo>
                  <a:lnTo>
                    <a:pt x="1" y="16624"/>
                  </a:lnTo>
                  <a:lnTo>
                    <a:pt x="1" y="16624"/>
                  </a:lnTo>
                  <a:lnTo>
                    <a:pt x="63" y="16780"/>
                  </a:lnTo>
                  <a:lnTo>
                    <a:pt x="281" y="17185"/>
                  </a:lnTo>
                  <a:lnTo>
                    <a:pt x="500" y="17528"/>
                  </a:lnTo>
                  <a:lnTo>
                    <a:pt x="780" y="17840"/>
                  </a:lnTo>
                  <a:lnTo>
                    <a:pt x="1092" y="18121"/>
                  </a:lnTo>
                  <a:lnTo>
                    <a:pt x="1404" y="18339"/>
                  </a:lnTo>
                  <a:lnTo>
                    <a:pt x="1778" y="18526"/>
                  </a:lnTo>
                  <a:lnTo>
                    <a:pt x="2153" y="18682"/>
                  </a:lnTo>
                  <a:lnTo>
                    <a:pt x="2558" y="18776"/>
                  </a:lnTo>
                  <a:lnTo>
                    <a:pt x="2964" y="18869"/>
                  </a:lnTo>
                  <a:lnTo>
                    <a:pt x="3369" y="18901"/>
                  </a:lnTo>
                  <a:lnTo>
                    <a:pt x="3775" y="18932"/>
                  </a:lnTo>
                  <a:lnTo>
                    <a:pt x="4211" y="18901"/>
                  </a:lnTo>
                  <a:lnTo>
                    <a:pt x="4617" y="18838"/>
                  </a:lnTo>
                  <a:lnTo>
                    <a:pt x="5022" y="18776"/>
                  </a:lnTo>
                  <a:lnTo>
                    <a:pt x="5428" y="18651"/>
                  </a:lnTo>
                  <a:lnTo>
                    <a:pt x="5833" y="18526"/>
                  </a:lnTo>
                  <a:lnTo>
                    <a:pt x="6394" y="18277"/>
                  </a:lnTo>
                  <a:lnTo>
                    <a:pt x="6987" y="17965"/>
                  </a:lnTo>
                  <a:lnTo>
                    <a:pt x="7517" y="17591"/>
                  </a:lnTo>
                  <a:lnTo>
                    <a:pt x="8047" y="17216"/>
                  </a:lnTo>
                  <a:lnTo>
                    <a:pt x="8546" y="16811"/>
                  </a:lnTo>
                  <a:lnTo>
                    <a:pt x="9014" y="16374"/>
                  </a:lnTo>
                  <a:lnTo>
                    <a:pt x="9950" y="15470"/>
                  </a:lnTo>
                  <a:lnTo>
                    <a:pt x="10979" y="14409"/>
                  </a:lnTo>
                  <a:lnTo>
                    <a:pt x="12008" y="13349"/>
                  </a:lnTo>
                  <a:lnTo>
                    <a:pt x="14004" y="11228"/>
                  </a:lnTo>
                  <a:lnTo>
                    <a:pt x="15034" y="10168"/>
                  </a:lnTo>
                  <a:lnTo>
                    <a:pt x="16063" y="9139"/>
                  </a:lnTo>
                  <a:lnTo>
                    <a:pt x="17092" y="8109"/>
                  </a:lnTo>
                  <a:lnTo>
                    <a:pt x="18184" y="7111"/>
                  </a:lnTo>
                  <a:lnTo>
                    <a:pt x="19306" y="6145"/>
                  </a:lnTo>
                  <a:lnTo>
                    <a:pt x="20460" y="5240"/>
                  </a:lnTo>
                  <a:lnTo>
                    <a:pt x="21053" y="4835"/>
                  </a:lnTo>
                  <a:lnTo>
                    <a:pt x="21677" y="4398"/>
                  </a:lnTo>
                  <a:lnTo>
                    <a:pt x="22301" y="4024"/>
                  </a:lnTo>
                  <a:lnTo>
                    <a:pt x="22924" y="3649"/>
                  </a:lnTo>
                  <a:lnTo>
                    <a:pt x="23548" y="3275"/>
                  </a:lnTo>
                  <a:lnTo>
                    <a:pt x="24203" y="2963"/>
                  </a:lnTo>
                  <a:lnTo>
                    <a:pt x="24858" y="2651"/>
                  </a:lnTo>
                  <a:lnTo>
                    <a:pt x="25544" y="2371"/>
                  </a:lnTo>
                  <a:lnTo>
                    <a:pt x="26230" y="2090"/>
                  </a:lnTo>
                  <a:lnTo>
                    <a:pt x="26916" y="1872"/>
                  </a:lnTo>
                  <a:lnTo>
                    <a:pt x="27634" y="1685"/>
                  </a:lnTo>
                  <a:lnTo>
                    <a:pt x="28320" y="1529"/>
                  </a:lnTo>
                  <a:lnTo>
                    <a:pt x="28819" y="1435"/>
                  </a:lnTo>
                  <a:lnTo>
                    <a:pt x="29287" y="1373"/>
                  </a:lnTo>
                  <a:lnTo>
                    <a:pt x="29755" y="1310"/>
                  </a:lnTo>
                  <a:lnTo>
                    <a:pt x="30254" y="1279"/>
                  </a:lnTo>
                  <a:lnTo>
                    <a:pt x="30721" y="1310"/>
                  </a:lnTo>
                  <a:lnTo>
                    <a:pt x="31189" y="1342"/>
                  </a:lnTo>
                  <a:lnTo>
                    <a:pt x="31688" y="1435"/>
                  </a:lnTo>
                  <a:lnTo>
                    <a:pt x="32125" y="1560"/>
                  </a:lnTo>
                  <a:lnTo>
                    <a:pt x="32593" y="1716"/>
                  </a:lnTo>
                  <a:lnTo>
                    <a:pt x="33029" y="1934"/>
                  </a:lnTo>
                  <a:lnTo>
                    <a:pt x="33435" y="2215"/>
                  </a:lnTo>
                  <a:lnTo>
                    <a:pt x="33778" y="2527"/>
                  </a:lnTo>
                  <a:lnTo>
                    <a:pt x="34121" y="2870"/>
                  </a:lnTo>
                  <a:lnTo>
                    <a:pt x="34371" y="3275"/>
                  </a:lnTo>
                  <a:lnTo>
                    <a:pt x="34589" y="3681"/>
                  </a:lnTo>
                  <a:lnTo>
                    <a:pt x="34682" y="3899"/>
                  </a:lnTo>
                  <a:lnTo>
                    <a:pt x="34745" y="4148"/>
                  </a:lnTo>
                  <a:lnTo>
                    <a:pt x="34838" y="3525"/>
                  </a:lnTo>
                  <a:lnTo>
                    <a:pt x="34870" y="2870"/>
                  </a:lnTo>
                  <a:lnTo>
                    <a:pt x="34651" y="2558"/>
                  </a:lnTo>
                  <a:lnTo>
                    <a:pt x="34433" y="2277"/>
                  </a:lnTo>
                  <a:lnTo>
                    <a:pt x="34215" y="1996"/>
                  </a:lnTo>
                  <a:lnTo>
                    <a:pt x="33965" y="1747"/>
                  </a:lnTo>
                  <a:lnTo>
                    <a:pt x="33716" y="1529"/>
                  </a:lnTo>
                  <a:lnTo>
                    <a:pt x="33435" y="1310"/>
                  </a:lnTo>
                  <a:lnTo>
                    <a:pt x="33154" y="1092"/>
                  </a:lnTo>
                  <a:lnTo>
                    <a:pt x="32873" y="905"/>
                  </a:lnTo>
                  <a:lnTo>
                    <a:pt x="32562" y="749"/>
                  </a:lnTo>
                  <a:lnTo>
                    <a:pt x="32250" y="593"/>
                  </a:lnTo>
                  <a:lnTo>
                    <a:pt x="31938" y="468"/>
                  </a:lnTo>
                  <a:lnTo>
                    <a:pt x="31595" y="343"/>
                  </a:lnTo>
                  <a:lnTo>
                    <a:pt x="30909" y="156"/>
                  </a:lnTo>
                  <a:lnTo>
                    <a:pt x="30222" y="63"/>
                  </a:lnTo>
                  <a:lnTo>
                    <a:pt x="29505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680;p75"/>
            <p:cNvSpPr/>
            <p:nvPr/>
          </p:nvSpPr>
          <p:spPr>
            <a:xfrm>
              <a:off x="1283700" y="2946350"/>
              <a:ext cx="751675" cy="578575"/>
            </a:xfrm>
            <a:custGeom>
              <a:avLst/>
              <a:gdLst/>
              <a:ahLst/>
              <a:cxnLst/>
              <a:rect l="l" t="t" r="r" b="b"/>
              <a:pathLst>
                <a:path w="30067" h="23143" extrusionOk="0">
                  <a:moveTo>
                    <a:pt x="26106" y="1"/>
                  </a:moveTo>
                  <a:lnTo>
                    <a:pt x="25295" y="32"/>
                  </a:lnTo>
                  <a:lnTo>
                    <a:pt x="24484" y="126"/>
                  </a:lnTo>
                  <a:lnTo>
                    <a:pt x="23673" y="251"/>
                  </a:lnTo>
                  <a:lnTo>
                    <a:pt x="22800" y="469"/>
                  </a:lnTo>
                  <a:lnTo>
                    <a:pt x="21927" y="750"/>
                  </a:lnTo>
                  <a:lnTo>
                    <a:pt x="21084" y="1093"/>
                  </a:lnTo>
                  <a:lnTo>
                    <a:pt x="20274" y="1498"/>
                  </a:lnTo>
                  <a:lnTo>
                    <a:pt x="19463" y="1935"/>
                  </a:lnTo>
                  <a:lnTo>
                    <a:pt x="18683" y="2403"/>
                  </a:lnTo>
                  <a:lnTo>
                    <a:pt x="17934" y="2902"/>
                  </a:lnTo>
                  <a:lnTo>
                    <a:pt x="17186" y="3432"/>
                  </a:lnTo>
                  <a:lnTo>
                    <a:pt x="16406" y="4087"/>
                  </a:lnTo>
                  <a:lnTo>
                    <a:pt x="15626" y="4710"/>
                  </a:lnTo>
                  <a:lnTo>
                    <a:pt x="14878" y="5397"/>
                  </a:lnTo>
                  <a:lnTo>
                    <a:pt x="14129" y="6083"/>
                  </a:lnTo>
                  <a:lnTo>
                    <a:pt x="12663" y="7486"/>
                  </a:lnTo>
                  <a:lnTo>
                    <a:pt x="11260" y="8952"/>
                  </a:lnTo>
                  <a:lnTo>
                    <a:pt x="9794" y="10480"/>
                  </a:lnTo>
                  <a:lnTo>
                    <a:pt x="8359" y="12040"/>
                  </a:lnTo>
                  <a:lnTo>
                    <a:pt x="6956" y="13662"/>
                  </a:lnTo>
                  <a:lnTo>
                    <a:pt x="5615" y="15283"/>
                  </a:lnTo>
                  <a:lnTo>
                    <a:pt x="4305" y="16936"/>
                  </a:lnTo>
                  <a:lnTo>
                    <a:pt x="3026" y="18652"/>
                  </a:lnTo>
                  <a:lnTo>
                    <a:pt x="1779" y="20367"/>
                  </a:lnTo>
                  <a:lnTo>
                    <a:pt x="594" y="22082"/>
                  </a:lnTo>
                  <a:lnTo>
                    <a:pt x="1" y="22956"/>
                  </a:lnTo>
                  <a:lnTo>
                    <a:pt x="1" y="23018"/>
                  </a:lnTo>
                  <a:lnTo>
                    <a:pt x="1" y="23049"/>
                  </a:lnTo>
                  <a:lnTo>
                    <a:pt x="63" y="23112"/>
                  </a:lnTo>
                  <a:lnTo>
                    <a:pt x="157" y="23143"/>
                  </a:lnTo>
                  <a:lnTo>
                    <a:pt x="188" y="23112"/>
                  </a:lnTo>
                  <a:lnTo>
                    <a:pt x="219" y="23080"/>
                  </a:lnTo>
                  <a:lnTo>
                    <a:pt x="1404" y="21334"/>
                  </a:lnTo>
                  <a:lnTo>
                    <a:pt x="2590" y="19619"/>
                  </a:lnTo>
                  <a:lnTo>
                    <a:pt x="3837" y="17934"/>
                  </a:lnTo>
                  <a:lnTo>
                    <a:pt x="5147" y="16281"/>
                  </a:lnTo>
                  <a:lnTo>
                    <a:pt x="6426" y="14660"/>
                  </a:lnTo>
                  <a:lnTo>
                    <a:pt x="7798" y="13069"/>
                  </a:lnTo>
                  <a:lnTo>
                    <a:pt x="9170" y="11510"/>
                  </a:lnTo>
                  <a:lnTo>
                    <a:pt x="10574" y="9981"/>
                  </a:lnTo>
                  <a:lnTo>
                    <a:pt x="11977" y="8547"/>
                  </a:lnTo>
                  <a:lnTo>
                    <a:pt x="13412" y="7112"/>
                  </a:lnTo>
                  <a:lnTo>
                    <a:pt x="14878" y="5708"/>
                  </a:lnTo>
                  <a:lnTo>
                    <a:pt x="15626" y="5054"/>
                  </a:lnTo>
                  <a:lnTo>
                    <a:pt x="16406" y="4399"/>
                  </a:lnTo>
                  <a:lnTo>
                    <a:pt x="17123" y="3806"/>
                  </a:lnTo>
                  <a:lnTo>
                    <a:pt x="17841" y="3245"/>
                  </a:lnTo>
                  <a:lnTo>
                    <a:pt x="18621" y="2746"/>
                  </a:lnTo>
                  <a:lnTo>
                    <a:pt x="19400" y="2247"/>
                  </a:lnTo>
                  <a:lnTo>
                    <a:pt x="20211" y="1779"/>
                  </a:lnTo>
                  <a:lnTo>
                    <a:pt x="21022" y="1373"/>
                  </a:lnTo>
                  <a:lnTo>
                    <a:pt x="21895" y="1030"/>
                  </a:lnTo>
                  <a:lnTo>
                    <a:pt x="22769" y="718"/>
                  </a:lnTo>
                  <a:lnTo>
                    <a:pt x="23548" y="531"/>
                  </a:lnTo>
                  <a:lnTo>
                    <a:pt x="24328" y="375"/>
                  </a:lnTo>
                  <a:lnTo>
                    <a:pt x="25139" y="282"/>
                  </a:lnTo>
                  <a:lnTo>
                    <a:pt x="25950" y="251"/>
                  </a:lnTo>
                  <a:lnTo>
                    <a:pt x="26761" y="251"/>
                  </a:lnTo>
                  <a:lnTo>
                    <a:pt x="27572" y="344"/>
                  </a:lnTo>
                  <a:lnTo>
                    <a:pt x="28351" y="500"/>
                  </a:lnTo>
                  <a:lnTo>
                    <a:pt x="28757" y="625"/>
                  </a:lnTo>
                  <a:lnTo>
                    <a:pt x="29131" y="750"/>
                  </a:lnTo>
                  <a:lnTo>
                    <a:pt x="29537" y="905"/>
                  </a:lnTo>
                  <a:lnTo>
                    <a:pt x="29911" y="1061"/>
                  </a:lnTo>
                  <a:lnTo>
                    <a:pt x="29942" y="1093"/>
                  </a:lnTo>
                  <a:lnTo>
                    <a:pt x="30004" y="1061"/>
                  </a:lnTo>
                  <a:lnTo>
                    <a:pt x="30067" y="999"/>
                  </a:lnTo>
                  <a:lnTo>
                    <a:pt x="30067" y="937"/>
                  </a:lnTo>
                  <a:lnTo>
                    <a:pt x="30067" y="874"/>
                  </a:lnTo>
                  <a:lnTo>
                    <a:pt x="30004" y="843"/>
                  </a:lnTo>
                  <a:lnTo>
                    <a:pt x="29630" y="687"/>
                  </a:lnTo>
                  <a:lnTo>
                    <a:pt x="29256" y="531"/>
                  </a:lnTo>
                  <a:lnTo>
                    <a:pt x="28882" y="406"/>
                  </a:lnTo>
                  <a:lnTo>
                    <a:pt x="28507" y="313"/>
                  </a:lnTo>
                  <a:lnTo>
                    <a:pt x="27696" y="126"/>
                  </a:lnTo>
                  <a:lnTo>
                    <a:pt x="26886" y="32"/>
                  </a:lnTo>
                  <a:lnTo>
                    <a:pt x="2610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681;p75"/>
            <p:cNvSpPr/>
            <p:nvPr/>
          </p:nvSpPr>
          <p:spPr>
            <a:xfrm>
              <a:off x="1860700" y="2895675"/>
              <a:ext cx="110750" cy="103725"/>
            </a:xfrm>
            <a:custGeom>
              <a:avLst/>
              <a:gdLst/>
              <a:ahLst/>
              <a:cxnLst/>
              <a:rect l="l" t="t" r="r" b="b"/>
              <a:pathLst>
                <a:path w="4430" h="4149" extrusionOk="0">
                  <a:moveTo>
                    <a:pt x="3681" y="1"/>
                  </a:moveTo>
                  <a:lnTo>
                    <a:pt x="3650" y="32"/>
                  </a:lnTo>
                  <a:lnTo>
                    <a:pt x="32" y="2433"/>
                  </a:lnTo>
                  <a:lnTo>
                    <a:pt x="0" y="2496"/>
                  </a:lnTo>
                  <a:lnTo>
                    <a:pt x="0" y="2589"/>
                  </a:lnTo>
                  <a:lnTo>
                    <a:pt x="32" y="2652"/>
                  </a:lnTo>
                  <a:lnTo>
                    <a:pt x="94" y="2683"/>
                  </a:lnTo>
                  <a:lnTo>
                    <a:pt x="655" y="2745"/>
                  </a:lnTo>
                  <a:lnTo>
                    <a:pt x="1217" y="2839"/>
                  </a:lnTo>
                  <a:lnTo>
                    <a:pt x="1747" y="2964"/>
                  </a:lnTo>
                  <a:lnTo>
                    <a:pt x="2277" y="3120"/>
                  </a:lnTo>
                  <a:lnTo>
                    <a:pt x="2807" y="3338"/>
                  </a:lnTo>
                  <a:lnTo>
                    <a:pt x="3306" y="3556"/>
                  </a:lnTo>
                  <a:lnTo>
                    <a:pt x="3806" y="3837"/>
                  </a:lnTo>
                  <a:lnTo>
                    <a:pt x="4273" y="4118"/>
                  </a:lnTo>
                  <a:lnTo>
                    <a:pt x="4305" y="4149"/>
                  </a:lnTo>
                  <a:lnTo>
                    <a:pt x="4367" y="4149"/>
                  </a:lnTo>
                  <a:lnTo>
                    <a:pt x="4429" y="4086"/>
                  </a:lnTo>
                  <a:lnTo>
                    <a:pt x="4429" y="3993"/>
                  </a:lnTo>
                  <a:lnTo>
                    <a:pt x="4429" y="3962"/>
                  </a:lnTo>
                  <a:lnTo>
                    <a:pt x="4367" y="3930"/>
                  </a:lnTo>
                  <a:lnTo>
                    <a:pt x="3930" y="3650"/>
                  </a:lnTo>
                  <a:lnTo>
                    <a:pt x="3462" y="3369"/>
                  </a:lnTo>
                  <a:lnTo>
                    <a:pt x="2995" y="3151"/>
                  </a:lnTo>
                  <a:lnTo>
                    <a:pt x="2496" y="2964"/>
                  </a:lnTo>
                  <a:lnTo>
                    <a:pt x="1997" y="2777"/>
                  </a:lnTo>
                  <a:lnTo>
                    <a:pt x="1498" y="2652"/>
                  </a:lnTo>
                  <a:lnTo>
                    <a:pt x="967" y="2527"/>
                  </a:lnTo>
                  <a:lnTo>
                    <a:pt x="437" y="2465"/>
                  </a:lnTo>
                  <a:lnTo>
                    <a:pt x="3774" y="250"/>
                  </a:lnTo>
                  <a:lnTo>
                    <a:pt x="3806" y="188"/>
                  </a:lnTo>
                  <a:lnTo>
                    <a:pt x="3837" y="157"/>
                  </a:lnTo>
                  <a:lnTo>
                    <a:pt x="3806" y="63"/>
                  </a:lnTo>
                  <a:lnTo>
                    <a:pt x="374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682;p75"/>
            <p:cNvSpPr/>
            <p:nvPr/>
          </p:nvSpPr>
          <p:spPr>
            <a:xfrm>
              <a:off x="1587025" y="2985350"/>
              <a:ext cx="187925" cy="166100"/>
            </a:xfrm>
            <a:custGeom>
              <a:avLst/>
              <a:gdLst/>
              <a:ahLst/>
              <a:cxnLst/>
              <a:rect l="l" t="t" r="r" b="b"/>
              <a:pathLst>
                <a:path w="7517" h="6644" extrusionOk="0">
                  <a:moveTo>
                    <a:pt x="4585" y="0"/>
                  </a:moveTo>
                  <a:lnTo>
                    <a:pt x="4554" y="32"/>
                  </a:lnTo>
                  <a:lnTo>
                    <a:pt x="4024" y="593"/>
                  </a:lnTo>
                  <a:lnTo>
                    <a:pt x="3525" y="1186"/>
                  </a:lnTo>
                  <a:lnTo>
                    <a:pt x="3026" y="1778"/>
                  </a:lnTo>
                  <a:lnTo>
                    <a:pt x="2558" y="2371"/>
                  </a:lnTo>
                  <a:lnTo>
                    <a:pt x="2090" y="2995"/>
                  </a:lnTo>
                  <a:lnTo>
                    <a:pt x="1653" y="3618"/>
                  </a:lnTo>
                  <a:lnTo>
                    <a:pt x="1248" y="4273"/>
                  </a:lnTo>
                  <a:lnTo>
                    <a:pt x="842" y="4928"/>
                  </a:lnTo>
                  <a:lnTo>
                    <a:pt x="406" y="5677"/>
                  </a:lnTo>
                  <a:lnTo>
                    <a:pt x="0" y="6488"/>
                  </a:lnTo>
                  <a:lnTo>
                    <a:pt x="0" y="6550"/>
                  </a:lnTo>
                  <a:lnTo>
                    <a:pt x="31" y="6612"/>
                  </a:lnTo>
                  <a:lnTo>
                    <a:pt x="94" y="6644"/>
                  </a:lnTo>
                  <a:lnTo>
                    <a:pt x="156" y="6644"/>
                  </a:lnTo>
                  <a:lnTo>
                    <a:pt x="842" y="6332"/>
                  </a:lnTo>
                  <a:lnTo>
                    <a:pt x="1529" y="6020"/>
                  </a:lnTo>
                  <a:lnTo>
                    <a:pt x="2215" y="5739"/>
                  </a:lnTo>
                  <a:lnTo>
                    <a:pt x="2932" y="5490"/>
                  </a:lnTo>
                  <a:lnTo>
                    <a:pt x="3618" y="5240"/>
                  </a:lnTo>
                  <a:lnTo>
                    <a:pt x="4336" y="5022"/>
                  </a:lnTo>
                  <a:lnTo>
                    <a:pt x="5053" y="4835"/>
                  </a:lnTo>
                  <a:lnTo>
                    <a:pt x="5770" y="4648"/>
                  </a:lnTo>
                  <a:lnTo>
                    <a:pt x="6612" y="4460"/>
                  </a:lnTo>
                  <a:lnTo>
                    <a:pt x="7454" y="4336"/>
                  </a:lnTo>
                  <a:lnTo>
                    <a:pt x="7486" y="4304"/>
                  </a:lnTo>
                  <a:lnTo>
                    <a:pt x="7517" y="4273"/>
                  </a:lnTo>
                  <a:lnTo>
                    <a:pt x="7517" y="4180"/>
                  </a:lnTo>
                  <a:lnTo>
                    <a:pt x="7486" y="4117"/>
                  </a:lnTo>
                  <a:lnTo>
                    <a:pt x="7423" y="4086"/>
                  </a:lnTo>
                  <a:lnTo>
                    <a:pt x="7361" y="4086"/>
                  </a:lnTo>
                  <a:lnTo>
                    <a:pt x="6643" y="4211"/>
                  </a:lnTo>
                  <a:lnTo>
                    <a:pt x="5895" y="4367"/>
                  </a:lnTo>
                  <a:lnTo>
                    <a:pt x="5178" y="4554"/>
                  </a:lnTo>
                  <a:lnTo>
                    <a:pt x="4429" y="4741"/>
                  </a:lnTo>
                  <a:lnTo>
                    <a:pt x="3712" y="4959"/>
                  </a:lnTo>
                  <a:lnTo>
                    <a:pt x="2994" y="5178"/>
                  </a:lnTo>
                  <a:lnTo>
                    <a:pt x="2277" y="5458"/>
                  </a:lnTo>
                  <a:lnTo>
                    <a:pt x="1591" y="5739"/>
                  </a:lnTo>
                  <a:lnTo>
                    <a:pt x="375" y="6269"/>
                  </a:lnTo>
                  <a:lnTo>
                    <a:pt x="718" y="5646"/>
                  </a:lnTo>
                  <a:lnTo>
                    <a:pt x="1061" y="5022"/>
                  </a:lnTo>
                  <a:lnTo>
                    <a:pt x="1435" y="4398"/>
                  </a:lnTo>
                  <a:lnTo>
                    <a:pt x="1840" y="3805"/>
                  </a:lnTo>
                  <a:lnTo>
                    <a:pt x="2246" y="3213"/>
                  </a:lnTo>
                  <a:lnTo>
                    <a:pt x="2651" y="2620"/>
                  </a:lnTo>
                  <a:lnTo>
                    <a:pt x="3088" y="2059"/>
                  </a:lnTo>
                  <a:lnTo>
                    <a:pt x="3556" y="1497"/>
                  </a:lnTo>
                  <a:lnTo>
                    <a:pt x="4148" y="843"/>
                  </a:lnTo>
                  <a:lnTo>
                    <a:pt x="4741" y="219"/>
                  </a:lnTo>
                  <a:lnTo>
                    <a:pt x="4741" y="156"/>
                  </a:lnTo>
                  <a:lnTo>
                    <a:pt x="4772" y="125"/>
                  </a:lnTo>
                  <a:lnTo>
                    <a:pt x="4710" y="32"/>
                  </a:lnTo>
                  <a:lnTo>
                    <a:pt x="464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683;p75"/>
            <p:cNvSpPr/>
            <p:nvPr/>
          </p:nvSpPr>
          <p:spPr>
            <a:xfrm>
              <a:off x="1412375" y="3175600"/>
              <a:ext cx="169200" cy="172350"/>
            </a:xfrm>
            <a:custGeom>
              <a:avLst/>
              <a:gdLst/>
              <a:ahLst/>
              <a:cxnLst/>
              <a:rect l="l" t="t" r="r" b="b"/>
              <a:pathLst>
                <a:path w="6768" h="6894" extrusionOk="0">
                  <a:moveTo>
                    <a:pt x="2807" y="0"/>
                  </a:moveTo>
                  <a:lnTo>
                    <a:pt x="2776" y="32"/>
                  </a:lnTo>
                  <a:lnTo>
                    <a:pt x="2745" y="63"/>
                  </a:lnTo>
                  <a:lnTo>
                    <a:pt x="2339" y="874"/>
                  </a:lnTo>
                  <a:lnTo>
                    <a:pt x="1934" y="1685"/>
                  </a:lnTo>
                  <a:lnTo>
                    <a:pt x="1559" y="2495"/>
                  </a:lnTo>
                  <a:lnTo>
                    <a:pt x="1216" y="3338"/>
                  </a:lnTo>
                  <a:lnTo>
                    <a:pt x="873" y="4180"/>
                  </a:lnTo>
                  <a:lnTo>
                    <a:pt x="561" y="5022"/>
                  </a:lnTo>
                  <a:lnTo>
                    <a:pt x="281" y="5895"/>
                  </a:lnTo>
                  <a:lnTo>
                    <a:pt x="0" y="6768"/>
                  </a:lnTo>
                  <a:lnTo>
                    <a:pt x="0" y="6831"/>
                  </a:lnTo>
                  <a:lnTo>
                    <a:pt x="62" y="6893"/>
                  </a:lnTo>
                  <a:lnTo>
                    <a:pt x="187" y="6893"/>
                  </a:lnTo>
                  <a:lnTo>
                    <a:pt x="780" y="6488"/>
                  </a:lnTo>
                  <a:lnTo>
                    <a:pt x="1372" y="6145"/>
                  </a:lnTo>
                  <a:lnTo>
                    <a:pt x="1965" y="5801"/>
                  </a:lnTo>
                  <a:lnTo>
                    <a:pt x="2589" y="5490"/>
                  </a:lnTo>
                  <a:lnTo>
                    <a:pt x="3212" y="5209"/>
                  </a:lnTo>
                  <a:lnTo>
                    <a:pt x="3867" y="4928"/>
                  </a:lnTo>
                  <a:lnTo>
                    <a:pt x="4522" y="4710"/>
                  </a:lnTo>
                  <a:lnTo>
                    <a:pt x="5177" y="4492"/>
                  </a:lnTo>
                  <a:lnTo>
                    <a:pt x="5926" y="4304"/>
                  </a:lnTo>
                  <a:lnTo>
                    <a:pt x="6706" y="4117"/>
                  </a:lnTo>
                  <a:lnTo>
                    <a:pt x="6737" y="4117"/>
                  </a:lnTo>
                  <a:lnTo>
                    <a:pt x="6768" y="4086"/>
                  </a:lnTo>
                  <a:lnTo>
                    <a:pt x="6768" y="3993"/>
                  </a:lnTo>
                  <a:lnTo>
                    <a:pt x="6706" y="3899"/>
                  </a:lnTo>
                  <a:lnTo>
                    <a:pt x="6612" y="3899"/>
                  </a:lnTo>
                  <a:lnTo>
                    <a:pt x="5926" y="4055"/>
                  </a:lnTo>
                  <a:lnTo>
                    <a:pt x="5271" y="4211"/>
                  </a:lnTo>
                  <a:lnTo>
                    <a:pt x="4585" y="4429"/>
                  </a:lnTo>
                  <a:lnTo>
                    <a:pt x="3930" y="4648"/>
                  </a:lnTo>
                  <a:lnTo>
                    <a:pt x="3275" y="4897"/>
                  </a:lnTo>
                  <a:lnTo>
                    <a:pt x="2651" y="5178"/>
                  </a:lnTo>
                  <a:lnTo>
                    <a:pt x="2027" y="5490"/>
                  </a:lnTo>
                  <a:lnTo>
                    <a:pt x="1404" y="5833"/>
                  </a:lnTo>
                  <a:lnTo>
                    <a:pt x="873" y="6145"/>
                  </a:lnTo>
                  <a:lnTo>
                    <a:pt x="343" y="6488"/>
                  </a:lnTo>
                  <a:lnTo>
                    <a:pt x="624" y="5677"/>
                  </a:lnTo>
                  <a:lnTo>
                    <a:pt x="905" y="4866"/>
                  </a:lnTo>
                  <a:lnTo>
                    <a:pt x="1185" y="4055"/>
                  </a:lnTo>
                  <a:lnTo>
                    <a:pt x="1497" y="3275"/>
                  </a:lnTo>
                  <a:lnTo>
                    <a:pt x="1840" y="2495"/>
                  </a:lnTo>
                  <a:lnTo>
                    <a:pt x="2183" y="1716"/>
                  </a:lnTo>
                  <a:lnTo>
                    <a:pt x="2558" y="936"/>
                  </a:lnTo>
                  <a:lnTo>
                    <a:pt x="2963" y="188"/>
                  </a:lnTo>
                  <a:lnTo>
                    <a:pt x="2963" y="125"/>
                  </a:lnTo>
                  <a:lnTo>
                    <a:pt x="2963" y="94"/>
                  </a:lnTo>
                  <a:lnTo>
                    <a:pt x="290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684;p75"/>
            <p:cNvSpPr/>
            <p:nvPr/>
          </p:nvSpPr>
          <p:spPr>
            <a:xfrm>
              <a:off x="1202625" y="3301125"/>
              <a:ext cx="798450" cy="338425"/>
            </a:xfrm>
            <a:custGeom>
              <a:avLst/>
              <a:gdLst/>
              <a:ahLst/>
              <a:cxnLst/>
              <a:rect l="l" t="t" r="r" b="b"/>
              <a:pathLst>
                <a:path w="31938" h="13537" extrusionOk="0">
                  <a:moveTo>
                    <a:pt x="20803" y="1"/>
                  </a:moveTo>
                  <a:lnTo>
                    <a:pt x="20117" y="250"/>
                  </a:lnTo>
                  <a:lnTo>
                    <a:pt x="19462" y="531"/>
                  </a:lnTo>
                  <a:lnTo>
                    <a:pt x="18807" y="874"/>
                  </a:lnTo>
                  <a:lnTo>
                    <a:pt x="18214" y="1279"/>
                  </a:lnTo>
                  <a:lnTo>
                    <a:pt x="18059" y="1342"/>
                  </a:lnTo>
                  <a:lnTo>
                    <a:pt x="17903" y="1342"/>
                  </a:lnTo>
                  <a:lnTo>
                    <a:pt x="17778" y="1279"/>
                  </a:lnTo>
                  <a:lnTo>
                    <a:pt x="17684" y="1155"/>
                  </a:lnTo>
                  <a:lnTo>
                    <a:pt x="17622" y="1030"/>
                  </a:lnTo>
                  <a:lnTo>
                    <a:pt x="17622" y="905"/>
                  </a:lnTo>
                  <a:lnTo>
                    <a:pt x="17653" y="749"/>
                  </a:lnTo>
                  <a:lnTo>
                    <a:pt x="17778" y="656"/>
                  </a:lnTo>
                  <a:lnTo>
                    <a:pt x="18183" y="375"/>
                  </a:lnTo>
                  <a:lnTo>
                    <a:pt x="18620" y="126"/>
                  </a:lnTo>
                  <a:lnTo>
                    <a:pt x="17903" y="188"/>
                  </a:lnTo>
                  <a:lnTo>
                    <a:pt x="16717" y="406"/>
                  </a:lnTo>
                  <a:lnTo>
                    <a:pt x="15501" y="656"/>
                  </a:lnTo>
                  <a:lnTo>
                    <a:pt x="14347" y="968"/>
                  </a:lnTo>
                  <a:lnTo>
                    <a:pt x="13162" y="1342"/>
                  </a:lnTo>
                  <a:lnTo>
                    <a:pt x="12725" y="1685"/>
                  </a:lnTo>
                  <a:lnTo>
                    <a:pt x="12320" y="2028"/>
                  </a:lnTo>
                  <a:lnTo>
                    <a:pt x="11509" y="2745"/>
                  </a:lnTo>
                  <a:lnTo>
                    <a:pt x="10729" y="3525"/>
                  </a:lnTo>
                  <a:lnTo>
                    <a:pt x="9981" y="4274"/>
                  </a:lnTo>
                  <a:lnTo>
                    <a:pt x="9825" y="4398"/>
                  </a:lnTo>
                  <a:lnTo>
                    <a:pt x="9544" y="4398"/>
                  </a:lnTo>
                  <a:lnTo>
                    <a:pt x="9419" y="4305"/>
                  </a:lnTo>
                  <a:lnTo>
                    <a:pt x="9326" y="4211"/>
                  </a:lnTo>
                  <a:lnTo>
                    <a:pt x="9263" y="4086"/>
                  </a:lnTo>
                  <a:lnTo>
                    <a:pt x="9295" y="3931"/>
                  </a:lnTo>
                  <a:lnTo>
                    <a:pt x="9326" y="3868"/>
                  </a:lnTo>
                  <a:lnTo>
                    <a:pt x="9388" y="3806"/>
                  </a:lnTo>
                  <a:lnTo>
                    <a:pt x="10137" y="3026"/>
                  </a:lnTo>
                  <a:lnTo>
                    <a:pt x="10948" y="2215"/>
                  </a:lnTo>
                  <a:lnTo>
                    <a:pt x="10948" y="2215"/>
                  </a:lnTo>
                  <a:lnTo>
                    <a:pt x="10230" y="2558"/>
                  </a:lnTo>
                  <a:lnTo>
                    <a:pt x="9544" y="2932"/>
                  </a:lnTo>
                  <a:lnTo>
                    <a:pt x="8858" y="3307"/>
                  </a:lnTo>
                  <a:lnTo>
                    <a:pt x="8172" y="3712"/>
                  </a:lnTo>
                  <a:lnTo>
                    <a:pt x="7486" y="4118"/>
                  </a:lnTo>
                  <a:lnTo>
                    <a:pt x="6831" y="4585"/>
                  </a:lnTo>
                  <a:lnTo>
                    <a:pt x="6207" y="5022"/>
                  </a:lnTo>
                  <a:lnTo>
                    <a:pt x="5583" y="5521"/>
                  </a:lnTo>
                  <a:lnTo>
                    <a:pt x="4990" y="6020"/>
                  </a:lnTo>
                  <a:lnTo>
                    <a:pt x="4429" y="6519"/>
                  </a:lnTo>
                  <a:lnTo>
                    <a:pt x="3868" y="7018"/>
                  </a:lnTo>
                  <a:lnTo>
                    <a:pt x="3337" y="7580"/>
                  </a:lnTo>
                  <a:lnTo>
                    <a:pt x="2308" y="8671"/>
                  </a:lnTo>
                  <a:lnTo>
                    <a:pt x="1279" y="9794"/>
                  </a:lnTo>
                  <a:lnTo>
                    <a:pt x="967" y="10199"/>
                  </a:lnTo>
                  <a:lnTo>
                    <a:pt x="686" y="10605"/>
                  </a:lnTo>
                  <a:lnTo>
                    <a:pt x="437" y="11042"/>
                  </a:lnTo>
                  <a:lnTo>
                    <a:pt x="250" y="11509"/>
                  </a:lnTo>
                  <a:lnTo>
                    <a:pt x="125" y="11977"/>
                  </a:lnTo>
                  <a:lnTo>
                    <a:pt x="31" y="12445"/>
                  </a:lnTo>
                  <a:lnTo>
                    <a:pt x="0" y="12944"/>
                  </a:lnTo>
                  <a:lnTo>
                    <a:pt x="31" y="13474"/>
                  </a:lnTo>
                  <a:lnTo>
                    <a:pt x="31" y="13537"/>
                  </a:lnTo>
                  <a:lnTo>
                    <a:pt x="2683" y="11572"/>
                  </a:lnTo>
                  <a:lnTo>
                    <a:pt x="4024" y="10574"/>
                  </a:lnTo>
                  <a:lnTo>
                    <a:pt x="5365" y="9576"/>
                  </a:lnTo>
                  <a:lnTo>
                    <a:pt x="6737" y="8609"/>
                  </a:lnTo>
                  <a:lnTo>
                    <a:pt x="8141" y="7704"/>
                  </a:lnTo>
                  <a:lnTo>
                    <a:pt x="9544" y="6831"/>
                  </a:lnTo>
                  <a:lnTo>
                    <a:pt x="10261" y="6426"/>
                  </a:lnTo>
                  <a:lnTo>
                    <a:pt x="10979" y="6020"/>
                  </a:lnTo>
                  <a:lnTo>
                    <a:pt x="11696" y="5646"/>
                  </a:lnTo>
                  <a:lnTo>
                    <a:pt x="12445" y="5303"/>
                  </a:lnTo>
                  <a:lnTo>
                    <a:pt x="13193" y="4991"/>
                  </a:lnTo>
                  <a:lnTo>
                    <a:pt x="13910" y="4679"/>
                  </a:lnTo>
                  <a:lnTo>
                    <a:pt x="14659" y="4398"/>
                  </a:lnTo>
                  <a:lnTo>
                    <a:pt x="15407" y="4180"/>
                  </a:lnTo>
                  <a:lnTo>
                    <a:pt x="16187" y="3962"/>
                  </a:lnTo>
                  <a:lnTo>
                    <a:pt x="16936" y="3775"/>
                  </a:lnTo>
                  <a:lnTo>
                    <a:pt x="17715" y="3619"/>
                  </a:lnTo>
                  <a:lnTo>
                    <a:pt x="18495" y="3494"/>
                  </a:lnTo>
                  <a:lnTo>
                    <a:pt x="19275" y="3432"/>
                  </a:lnTo>
                  <a:lnTo>
                    <a:pt x="20086" y="3369"/>
                  </a:lnTo>
                  <a:lnTo>
                    <a:pt x="20897" y="3369"/>
                  </a:lnTo>
                  <a:lnTo>
                    <a:pt x="21676" y="3432"/>
                  </a:lnTo>
                  <a:lnTo>
                    <a:pt x="22518" y="3494"/>
                  </a:lnTo>
                  <a:lnTo>
                    <a:pt x="23329" y="3650"/>
                  </a:lnTo>
                  <a:lnTo>
                    <a:pt x="23984" y="3837"/>
                  </a:lnTo>
                  <a:lnTo>
                    <a:pt x="24670" y="4055"/>
                  </a:lnTo>
                  <a:lnTo>
                    <a:pt x="25357" y="4336"/>
                  </a:lnTo>
                  <a:lnTo>
                    <a:pt x="26012" y="4648"/>
                  </a:lnTo>
                  <a:lnTo>
                    <a:pt x="26667" y="5022"/>
                  </a:lnTo>
                  <a:lnTo>
                    <a:pt x="27290" y="5396"/>
                  </a:lnTo>
                  <a:lnTo>
                    <a:pt x="27914" y="5864"/>
                  </a:lnTo>
                  <a:lnTo>
                    <a:pt x="28476" y="6332"/>
                  </a:lnTo>
                  <a:lnTo>
                    <a:pt x="29037" y="6862"/>
                  </a:lnTo>
                  <a:lnTo>
                    <a:pt x="29536" y="7424"/>
                  </a:lnTo>
                  <a:lnTo>
                    <a:pt x="30004" y="8016"/>
                  </a:lnTo>
                  <a:lnTo>
                    <a:pt x="30409" y="8640"/>
                  </a:lnTo>
                  <a:lnTo>
                    <a:pt x="30752" y="9295"/>
                  </a:lnTo>
                  <a:lnTo>
                    <a:pt x="31033" y="9981"/>
                  </a:lnTo>
                  <a:lnTo>
                    <a:pt x="31158" y="10355"/>
                  </a:lnTo>
                  <a:lnTo>
                    <a:pt x="31282" y="10730"/>
                  </a:lnTo>
                  <a:lnTo>
                    <a:pt x="31345" y="11104"/>
                  </a:lnTo>
                  <a:lnTo>
                    <a:pt x="31407" y="11478"/>
                  </a:lnTo>
                  <a:lnTo>
                    <a:pt x="31626" y="10979"/>
                  </a:lnTo>
                  <a:lnTo>
                    <a:pt x="31781" y="10449"/>
                  </a:lnTo>
                  <a:lnTo>
                    <a:pt x="31875" y="9888"/>
                  </a:lnTo>
                  <a:lnTo>
                    <a:pt x="31906" y="9357"/>
                  </a:lnTo>
                  <a:lnTo>
                    <a:pt x="31937" y="8796"/>
                  </a:lnTo>
                  <a:lnTo>
                    <a:pt x="31906" y="8266"/>
                  </a:lnTo>
                  <a:lnTo>
                    <a:pt x="31813" y="7704"/>
                  </a:lnTo>
                  <a:lnTo>
                    <a:pt x="31719" y="7143"/>
                  </a:lnTo>
                  <a:lnTo>
                    <a:pt x="31563" y="6613"/>
                  </a:lnTo>
                  <a:lnTo>
                    <a:pt x="31345" y="6083"/>
                  </a:lnTo>
                  <a:lnTo>
                    <a:pt x="31127" y="5552"/>
                  </a:lnTo>
                  <a:lnTo>
                    <a:pt x="30877" y="5053"/>
                  </a:lnTo>
                  <a:lnTo>
                    <a:pt x="30565" y="4554"/>
                  </a:lnTo>
                  <a:lnTo>
                    <a:pt x="30253" y="4086"/>
                  </a:lnTo>
                  <a:lnTo>
                    <a:pt x="29910" y="3650"/>
                  </a:lnTo>
                  <a:lnTo>
                    <a:pt x="29536" y="3213"/>
                  </a:lnTo>
                  <a:lnTo>
                    <a:pt x="28943" y="2932"/>
                  </a:lnTo>
                  <a:lnTo>
                    <a:pt x="28351" y="2683"/>
                  </a:lnTo>
                  <a:lnTo>
                    <a:pt x="27758" y="2465"/>
                  </a:lnTo>
                  <a:lnTo>
                    <a:pt x="27134" y="2309"/>
                  </a:lnTo>
                  <a:lnTo>
                    <a:pt x="26978" y="2246"/>
                  </a:lnTo>
                  <a:lnTo>
                    <a:pt x="26885" y="2153"/>
                  </a:lnTo>
                  <a:lnTo>
                    <a:pt x="26823" y="1997"/>
                  </a:lnTo>
                  <a:lnTo>
                    <a:pt x="26823" y="1872"/>
                  </a:lnTo>
                  <a:lnTo>
                    <a:pt x="26885" y="1747"/>
                  </a:lnTo>
                  <a:lnTo>
                    <a:pt x="26978" y="1623"/>
                  </a:lnTo>
                  <a:lnTo>
                    <a:pt x="27103" y="1560"/>
                  </a:lnTo>
                  <a:lnTo>
                    <a:pt x="27259" y="1560"/>
                  </a:lnTo>
                  <a:lnTo>
                    <a:pt x="27415" y="1591"/>
                  </a:lnTo>
                  <a:lnTo>
                    <a:pt x="26635" y="1217"/>
                  </a:lnTo>
                  <a:lnTo>
                    <a:pt x="25856" y="874"/>
                  </a:lnTo>
                  <a:lnTo>
                    <a:pt x="25045" y="593"/>
                  </a:lnTo>
                  <a:lnTo>
                    <a:pt x="24234" y="375"/>
                  </a:lnTo>
                  <a:lnTo>
                    <a:pt x="23392" y="219"/>
                  </a:lnTo>
                  <a:lnTo>
                    <a:pt x="22518" y="94"/>
                  </a:lnTo>
                  <a:lnTo>
                    <a:pt x="21645" y="32"/>
                  </a:lnTo>
                  <a:lnTo>
                    <a:pt x="20803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685;p75"/>
            <p:cNvSpPr/>
            <p:nvPr/>
          </p:nvSpPr>
          <p:spPr>
            <a:xfrm>
              <a:off x="1203400" y="3385350"/>
              <a:ext cx="784425" cy="324375"/>
            </a:xfrm>
            <a:custGeom>
              <a:avLst/>
              <a:gdLst/>
              <a:ahLst/>
              <a:cxnLst/>
              <a:rect l="l" t="t" r="r" b="b"/>
              <a:pathLst>
                <a:path w="31377" h="12975" extrusionOk="0">
                  <a:moveTo>
                    <a:pt x="20055" y="0"/>
                  </a:moveTo>
                  <a:lnTo>
                    <a:pt x="19244" y="63"/>
                  </a:lnTo>
                  <a:lnTo>
                    <a:pt x="18464" y="125"/>
                  </a:lnTo>
                  <a:lnTo>
                    <a:pt x="17684" y="250"/>
                  </a:lnTo>
                  <a:lnTo>
                    <a:pt x="16905" y="406"/>
                  </a:lnTo>
                  <a:lnTo>
                    <a:pt x="16156" y="593"/>
                  </a:lnTo>
                  <a:lnTo>
                    <a:pt x="15376" y="811"/>
                  </a:lnTo>
                  <a:lnTo>
                    <a:pt x="14628" y="1029"/>
                  </a:lnTo>
                  <a:lnTo>
                    <a:pt x="13879" y="1310"/>
                  </a:lnTo>
                  <a:lnTo>
                    <a:pt x="13162" y="1622"/>
                  </a:lnTo>
                  <a:lnTo>
                    <a:pt x="12414" y="1934"/>
                  </a:lnTo>
                  <a:lnTo>
                    <a:pt x="11665" y="2277"/>
                  </a:lnTo>
                  <a:lnTo>
                    <a:pt x="10948" y="2651"/>
                  </a:lnTo>
                  <a:lnTo>
                    <a:pt x="10230" y="3057"/>
                  </a:lnTo>
                  <a:lnTo>
                    <a:pt x="9513" y="3462"/>
                  </a:lnTo>
                  <a:lnTo>
                    <a:pt x="8110" y="4335"/>
                  </a:lnTo>
                  <a:lnTo>
                    <a:pt x="6706" y="5240"/>
                  </a:lnTo>
                  <a:lnTo>
                    <a:pt x="5334" y="6207"/>
                  </a:lnTo>
                  <a:lnTo>
                    <a:pt x="3993" y="7205"/>
                  </a:lnTo>
                  <a:lnTo>
                    <a:pt x="2652" y="8203"/>
                  </a:lnTo>
                  <a:lnTo>
                    <a:pt x="0" y="10168"/>
                  </a:lnTo>
                  <a:lnTo>
                    <a:pt x="63" y="10542"/>
                  </a:lnTo>
                  <a:lnTo>
                    <a:pt x="188" y="10854"/>
                  </a:lnTo>
                  <a:lnTo>
                    <a:pt x="312" y="11166"/>
                  </a:lnTo>
                  <a:lnTo>
                    <a:pt x="500" y="11446"/>
                  </a:lnTo>
                  <a:lnTo>
                    <a:pt x="718" y="11727"/>
                  </a:lnTo>
                  <a:lnTo>
                    <a:pt x="967" y="11945"/>
                  </a:lnTo>
                  <a:lnTo>
                    <a:pt x="1217" y="12164"/>
                  </a:lnTo>
                  <a:lnTo>
                    <a:pt x="1529" y="12351"/>
                  </a:lnTo>
                  <a:lnTo>
                    <a:pt x="1841" y="12507"/>
                  </a:lnTo>
                  <a:lnTo>
                    <a:pt x="2153" y="12663"/>
                  </a:lnTo>
                  <a:lnTo>
                    <a:pt x="2496" y="12756"/>
                  </a:lnTo>
                  <a:lnTo>
                    <a:pt x="2839" y="12850"/>
                  </a:lnTo>
                  <a:lnTo>
                    <a:pt x="3182" y="12912"/>
                  </a:lnTo>
                  <a:lnTo>
                    <a:pt x="3525" y="12943"/>
                  </a:lnTo>
                  <a:lnTo>
                    <a:pt x="3868" y="12975"/>
                  </a:lnTo>
                  <a:lnTo>
                    <a:pt x="4211" y="12943"/>
                  </a:lnTo>
                  <a:lnTo>
                    <a:pt x="4710" y="12881"/>
                  </a:lnTo>
                  <a:lnTo>
                    <a:pt x="5178" y="12787"/>
                  </a:lnTo>
                  <a:lnTo>
                    <a:pt x="5677" y="12663"/>
                  </a:lnTo>
                  <a:lnTo>
                    <a:pt x="6145" y="12507"/>
                  </a:lnTo>
                  <a:lnTo>
                    <a:pt x="6612" y="12351"/>
                  </a:lnTo>
                  <a:lnTo>
                    <a:pt x="7080" y="12132"/>
                  </a:lnTo>
                  <a:lnTo>
                    <a:pt x="7985" y="11696"/>
                  </a:lnTo>
                  <a:lnTo>
                    <a:pt x="7299" y="11540"/>
                  </a:lnTo>
                  <a:lnTo>
                    <a:pt x="6612" y="11415"/>
                  </a:lnTo>
                  <a:lnTo>
                    <a:pt x="5895" y="11322"/>
                  </a:lnTo>
                  <a:lnTo>
                    <a:pt x="5209" y="11259"/>
                  </a:lnTo>
                  <a:lnTo>
                    <a:pt x="5115" y="11228"/>
                  </a:lnTo>
                  <a:lnTo>
                    <a:pt x="5053" y="11197"/>
                  </a:lnTo>
                  <a:lnTo>
                    <a:pt x="4959" y="11103"/>
                  </a:lnTo>
                  <a:lnTo>
                    <a:pt x="4897" y="10978"/>
                  </a:lnTo>
                  <a:lnTo>
                    <a:pt x="4897" y="10854"/>
                  </a:lnTo>
                  <a:lnTo>
                    <a:pt x="4959" y="10698"/>
                  </a:lnTo>
                  <a:lnTo>
                    <a:pt x="5053" y="10604"/>
                  </a:lnTo>
                  <a:lnTo>
                    <a:pt x="5178" y="10511"/>
                  </a:lnTo>
                  <a:lnTo>
                    <a:pt x="5334" y="10511"/>
                  </a:lnTo>
                  <a:lnTo>
                    <a:pt x="6269" y="10604"/>
                  </a:lnTo>
                  <a:lnTo>
                    <a:pt x="7174" y="10729"/>
                  </a:lnTo>
                  <a:lnTo>
                    <a:pt x="8078" y="10916"/>
                  </a:lnTo>
                  <a:lnTo>
                    <a:pt x="8952" y="11166"/>
                  </a:lnTo>
                  <a:lnTo>
                    <a:pt x="10885" y="10105"/>
                  </a:lnTo>
                  <a:lnTo>
                    <a:pt x="12788" y="9014"/>
                  </a:lnTo>
                  <a:lnTo>
                    <a:pt x="11915" y="8858"/>
                  </a:lnTo>
                  <a:lnTo>
                    <a:pt x="11010" y="8733"/>
                  </a:lnTo>
                  <a:lnTo>
                    <a:pt x="10948" y="8733"/>
                  </a:lnTo>
                  <a:lnTo>
                    <a:pt x="10854" y="8671"/>
                  </a:lnTo>
                  <a:lnTo>
                    <a:pt x="10761" y="8577"/>
                  </a:lnTo>
                  <a:lnTo>
                    <a:pt x="10729" y="8452"/>
                  </a:lnTo>
                  <a:lnTo>
                    <a:pt x="10729" y="8327"/>
                  </a:lnTo>
                  <a:lnTo>
                    <a:pt x="10761" y="8172"/>
                  </a:lnTo>
                  <a:lnTo>
                    <a:pt x="10854" y="8047"/>
                  </a:lnTo>
                  <a:lnTo>
                    <a:pt x="10979" y="7984"/>
                  </a:lnTo>
                  <a:lnTo>
                    <a:pt x="11166" y="7984"/>
                  </a:lnTo>
                  <a:lnTo>
                    <a:pt x="11821" y="8078"/>
                  </a:lnTo>
                  <a:lnTo>
                    <a:pt x="12476" y="8172"/>
                  </a:lnTo>
                  <a:lnTo>
                    <a:pt x="13131" y="8296"/>
                  </a:lnTo>
                  <a:lnTo>
                    <a:pt x="13786" y="8452"/>
                  </a:lnTo>
                  <a:lnTo>
                    <a:pt x="15408" y="7610"/>
                  </a:lnTo>
                  <a:lnTo>
                    <a:pt x="16219" y="7205"/>
                  </a:lnTo>
                  <a:lnTo>
                    <a:pt x="17061" y="6799"/>
                  </a:lnTo>
                  <a:lnTo>
                    <a:pt x="18215" y="6300"/>
                  </a:lnTo>
                  <a:lnTo>
                    <a:pt x="19400" y="5864"/>
                  </a:lnTo>
                  <a:lnTo>
                    <a:pt x="20616" y="5489"/>
                  </a:lnTo>
                  <a:lnTo>
                    <a:pt x="21240" y="5302"/>
                  </a:lnTo>
                  <a:lnTo>
                    <a:pt x="21864" y="5177"/>
                  </a:lnTo>
                  <a:lnTo>
                    <a:pt x="21302" y="4866"/>
                  </a:lnTo>
                  <a:lnTo>
                    <a:pt x="20741" y="4585"/>
                  </a:lnTo>
                  <a:lnTo>
                    <a:pt x="20148" y="4335"/>
                  </a:lnTo>
                  <a:lnTo>
                    <a:pt x="19556" y="4086"/>
                  </a:lnTo>
                  <a:lnTo>
                    <a:pt x="19493" y="4055"/>
                  </a:lnTo>
                  <a:lnTo>
                    <a:pt x="19431" y="3992"/>
                  </a:lnTo>
                  <a:lnTo>
                    <a:pt x="19337" y="3899"/>
                  </a:lnTo>
                  <a:lnTo>
                    <a:pt x="19337" y="3743"/>
                  </a:lnTo>
                  <a:lnTo>
                    <a:pt x="19369" y="3618"/>
                  </a:lnTo>
                  <a:lnTo>
                    <a:pt x="19462" y="3493"/>
                  </a:lnTo>
                  <a:lnTo>
                    <a:pt x="19556" y="3400"/>
                  </a:lnTo>
                  <a:lnTo>
                    <a:pt x="19712" y="3368"/>
                  </a:lnTo>
                  <a:lnTo>
                    <a:pt x="19868" y="3400"/>
                  </a:lnTo>
                  <a:lnTo>
                    <a:pt x="20679" y="3712"/>
                  </a:lnTo>
                  <a:lnTo>
                    <a:pt x="21458" y="4086"/>
                  </a:lnTo>
                  <a:lnTo>
                    <a:pt x="22207" y="4491"/>
                  </a:lnTo>
                  <a:lnTo>
                    <a:pt x="22955" y="4959"/>
                  </a:lnTo>
                  <a:lnTo>
                    <a:pt x="23860" y="4834"/>
                  </a:lnTo>
                  <a:lnTo>
                    <a:pt x="24795" y="4772"/>
                  </a:lnTo>
                  <a:lnTo>
                    <a:pt x="25731" y="4772"/>
                  </a:lnTo>
                  <a:lnTo>
                    <a:pt x="26667" y="4803"/>
                  </a:lnTo>
                  <a:lnTo>
                    <a:pt x="26854" y="4834"/>
                  </a:lnTo>
                  <a:lnTo>
                    <a:pt x="26542" y="4554"/>
                  </a:lnTo>
                  <a:lnTo>
                    <a:pt x="26448" y="4429"/>
                  </a:lnTo>
                  <a:lnTo>
                    <a:pt x="26386" y="4273"/>
                  </a:lnTo>
                  <a:lnTo>
                    <a:pt x="26417" y="4148"/>
                  </a:lnTo>
                  <a:lnTo>
                    <a:pt x="26480" y="3992"/>
                  </a:lnTo>
                  <a:lnTo>
                    <a:pt x="26604" y="3899"/>
                  </a:lnTo>
                  <a:lnTo>
                    <a:pt x="26729" y="3868"/>
                  </a:lnTo>
                  <a:lnTo>
                    <a:pt x="26885" y="3868"/>
                  </a:lnTo>
                  <a:lnTo>
                    <a:pt x="27010" y="3961"/>
                  </a:lnTo>
                  <a:lnTo>
                    <a:pt x="27602" y="4491"/>
                  </a:lnTo>
                  <a:lnTo>
                    <a:pt x="28195" y="5084"/>
                  </a:lnTo>
                  <a:lnTo>
                    <a:pt x="28600" y="5209"/>
                  </a:lnTo>
                  <a:lnTo>
                    <a:pt x="29006" y="5365"/>
                  </a:lnTo>
                  <a:lnTo>
                    <a:pt x="29380" y="5552"/>
                  </a:lnTo>
                  <a:lnTo>
                    <a:pt x="29723" y="5801"/>
                  </a:lnTo>
                  <a:lnTo>
                    <a:pt x="30066" y="6051"/>
                  </a:lnTo>
                  <a:lnTo>
                    <a:pt x="30347" y="6331"/>
                  </a:lnTo>
                  <a:lnTo>
                    <a:pt x="30597" y="6643"/>
                  </a:lnTo>
                  <a:lnTo>
                    <a:pt x="30815" y="6986"/>
                  </a:lnTo>
                  <a:lnTo>
                    <a:pt x="31002" y="7361"/>
                  </a:lnTo>
                  <a:lnTo>
                    <a:pt x="31127" y="7735"/>
                  </a:lnTo>
                  <a:lnTo>
                    <a:pt x="31189" y="8140"/>
                  </a:lnTo>
                  <a:lnTo>
                    <a:pt x="31189" y="8546"/>
                  </a:lnTo>
                  <a:lnTo>
                    <a:pt x="31376" y="8109"/>
                  </a:lnTo>
                  <a:lnTo>
                    <a:pt x="31314" y="7735"/>
                  </a:lnTo>
                  <a:lnTo>
                    <a:pt x="31251" y="7361"/>
                  </a:lnTo>
                  <a:lnTo>
                    <a:pt x="31127" y="6986"/>
                  </a:lnTo>
                  <a:lnTo>
                    <a:pt x="31002" y="6612"/>
                  </a:lnTo>
                  <a:lnTo>
                    <a:pt x="30721" y="5926"/>
                  </a:lnTo>
                  <a:lnTo>
                    <a:pt x="30378" y="5271"/>
                  </a:lnTo>
                  <a:lnTo>
                    <a:pt x="29973" y="4647"/>
                  </a:lnTo>
                  <a:lnTo>
                    <a:pt x="29505" y="4055"/>
                  </a:lnTo>
                  <a:lnTo>
                    <a:pt x="29006" y="3493"/>
                  </a:lnTo>
                  <a:lnTo>
                    <a:pt x="28445" y="2963"/>
                  </a:lnTo>
                  <a:lnTo>
                    <a:pt x="27883" y="2495"/>
                  </a:lnTo>
                  <a:lnTo>
                    <a:pt x="27259" y="2027"/>
                  </a:lnTo>
                  <a:lnTo>
                    <a:pt x="26636" y="1653"/>
                  </a:lnTo>
                  <a:lnTo>
                    <a:pt x="25981" y="1279"/>
                  </a:lnTo>
                  <a:lnTo>
                    <a:pt x="25326" y="967"/>
                  </a:lnTo>
                  <a:lnTo>
                    <a:pt x="24639" y="686"/>
                  </a:lnTo>
                  <a:lnTo>
                    <a:pt x="23953" y="468"/>
                  </a:lnTo>
                  <a:lnTo>
                    <a:pt x="23298" y="281"/>
                  </a:lnTo>
                  <a:lnTo>
                    <a:pt x="22487" y="125"/>
                  </a:lnTo>
                  <a:lnTo>
                    <a:pt x="21645" y="63"/>
                  </a:lnTo>
                  <a:lnTo>
                    <a:pt x="20866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686;p75"/>
            <p:cNvSpPr/>
            <p:nvPr/>
          </p:nvSpPr>
          <p:spPr>
            <a:xfrm>
              <a:off x="1203400" y="3385350"/>
              <a:ext cx="784425" cy="324375"/>
            </a:xfrm>
            <a:custGeom>
              <a:avLst/>
              <a:gdLst/>
              <a:ahLst/>
              <a:cxnLst/>
              <a:rect l="l" t="t" r="r" b="b"/>
              <a:pathLst>
                <a:path w="31377" h="12975" fill="none" extrusionOk="0">
                  <a:moveTo>
                    <a:pt x="23298" y="281"/>
                  </a:moveTo>
                  <a:lnTo>
                    <a:pt x="23298" y="281"/>
                  </a:lnTo>
                  <a:lnTo>
                    <a:pt x="22487" y="125"/>
                  </a:lnTo>
                  <a:lnTo>
                    <a:pt x="21645" y="63"/>
                  </a:lnTo>
                  <a:lnTo>
                    <a:pt x="20866" y="0"/>
                  </a:lnTo>
                  <a:lnTo>
                    <a:pt x="20055" y="0"/>
                  </a:lnTo>
                  <a:lnTo>
                    <a:pt x="19244" y="63"/>
                  </a:lnTo>
                  <a:lnTo>
                    <a:pt x="18464" y="125"/>
                  </a:lnTo>
                  <a:lnTo>
                    <a:pt x="17684" y="250"/>
                  </a:lnTo>
                  <a:lnTo>
                    <a:pt x="16905" y="406"/>
                  </a:lnTo>
                  <a:lnTo>
                    <a:pt x="16156" y="593"/>
                  </a:lnTo>
                  <a:lnTo>
                    <a:pt x="15376" y="811"/>
                  </a:lnTo>
                  <a:lnTo>
                    <a:pt x="14628" y="1029"/>
                  </a:lnTo>
                  <a:lnTo>
                    <a:pt x="13879" y="1310"/>
                  </a:lnTo>
                  <a:lnTo>
                    <a:pt x="13162" y="1622"/>
                  </a:lnTo>
                  <a:lnTo>
                    <a:pt x="12414" y="1934"/>
                  </a:lnTo>
                  <a:lnTo>
                    <a:pt x="11665" y="2277"/>
                  </a:lnTo>
                  <a:lnTo>
                    <a:pt x="10948" y="2651"/>
                  </a:lnTo>
                  <a:lnTo>
                    <a:pt x="10230" y="3057"/>
                  </a:lnTo>
                  <a:lnTo>
                    <a:pt x="9513" y="3462"/>
                  </a:lnTo>
                  <a:lnTo>
                    <a:pt x="8110" y="4335"/>
                  </a:lnTo>
                  <a:lnTo>
                    <a:pt x="6706" y="5240"/>
                  </a:lnTo>
                  <a:lnTo>
                    <a:pt x="5334" y="6207"/>
                  </a:lnTo>
                  <a:lnTo>
                    <a:pt x="3993" y="7205"/>
                  </a:lnTo>
                  <a:lnTo>
                    <a:pt x="2652" y="8203"/>
                  </a:lnTo>
                  <a:lnTo>
                    <a:pt x="0" y="10168"/>
                  </a:lnTo>
                  <a:lnTo>
                    <a:pt x="0" y="10168"/>
                  </a:lnTo>
                  <a:lnTo>
                    <a:pt x="63" y="10542"/>
                  </a:lnTo>
                  <a:lnTo>
                    <a:pt x="188" y="10854"/>
                  </a:lnTo>
                  <a:lnTo>
                    <a:pt x="312" y="11166"/>
                  </a:lnTo>
                  <a:lnTo>
                    <a:pt x="500" y="11446"/>
                  </a:lnTo>
                  <a:lnTo>
                    <a:pt x="718" y="11727"/>
                  </a:lnTo>
                  <a:lnTo>
                    <a:pt x="967" y="11945"/>
                  </a:lnTo>
                  <a:lnTo>
                    <a:pt x="1217" y="12164"/>
                  </a:lnTo>
                  <a:lnTo>
                    <a:pt x="1529" y="12351"/>
                  </a:lnTo>
                  <a:lnTo>
                    <a:pt x="1841" y="12507"/>
                  </a:lnTo>
                  <a:lnTo>
                    <a:pt x="2153" y="12663"/>
                  </a:lnTo>
                  <a:lnTo>
                    <a:pt x="2496" y="12756"/>
                  </a:lnTo>
                  <a:lnTo>
                    <a:pt x="2839" y="12850"/>
                  </a:lnTo>
                  <a:lnTo>
                    <a:pt x="3182" y="12912"/>
                  </a:lnTo>
                  <a:lnTo>
                    <a:pt x="3525" y="12943"/>
                  </a:lnTo>
                  <a:lnTo>
                    <a:pt x="3868" y="12975"/>
                  </a:lnTo>
                  <a:lnTo>
                    <a:pt x="4211" y="12943"/>
                  </a:lnTo>
                  <a:lnTo>
                    <a:pt x="4211" y="12943"/>
                  </a:lnTo>
                  <a:lnTo>
                    <a:pt x="4710" y="12881"/>
                  </a:lnTo>
                  <a:lnTo>
                    <a:pt x="5178" y="12787"/>
                  </a:lnTo>
                  <a:lnTo>
                    <a:pt x="5677" y="12663"/>
                  </a:lnTo>
                  <a:lnTo>
                    <a:pt x="6145" y="12507"/>
                  </a:lnTo>
                  <a:lnTo>
                    <a:pt x="6612" y="12351"/>
                  </a:lnTo>
                  <a:lnTo>
                    <a:pt x="7080" y="12132"/>
                  </a:lnTo>
                  <a:lnTo>
                    <a:pt x="7985" y="11696"/>
                  </a:lnTo>
                  <a:lnTo>
                    <a:pt x="7985" y="11696"/>
                  </a:lnTo>
                  <a:lnTo>
                    <a:pt x="7299" y="11540"/>
                  </a:lnTo>
                  <a:lnTo>
                    <a:pt x="6612" y="11415"/>
                  </a:lnTo>
                  <a:lnTo>
                    <a:pt x="5895" y="11322"/>
                  </a:lnTo>
                  <a:lnTo>
                    <a:pt x="5209" y="11259"/>
                  </a:lnTo>
                  <a:lnTo>
                    <a:pt x="5209" y="11259"/>
                  </a:lnTo>
                  <a:lnTo>
                    <a:pt x="5115" y="11228"/>
                  </a:lnTo>
                  <a:lnTo>
                    <a:pt x="5053" y="11197"/>
                  </a:lnTo>
                  <a:lnTo>
                    <a:pt x="4959" y="11103"/>
                  </a:lnTo>
                  <a:lnTo>
                    <a:pt x="4897" y="10978"/>
                  </a:lnTo>
                  <a:lnTo>
                    <a:pt x="4897" y="10854"/>
                  </a:lnTo>
                  <a:lnTo>
                    <a:pt x="4959" y="10698"/>
                  </a:lnTo>
                  <a:lnTo>
                    <a:pt x="5053" y="10604"/>
                  </a:lnTo>
                  <a:lnTo>
                    <a:pt x="5178" y="10511"/>
                  </a:lnTo>
                  <a:lnTo>
                    <a:pt x="5334" y="10511"/>
                  </a:lnTo>
                  <a:lnTo>
                    <a:pt x="5334" y="10511"/>
                  </a:lnTo>
                  <a:lnTo>
                    <a:pt x="6269" y="10604"/>
                  </a:lnTo>
                  <a:lnTo>
                    <a:pt x="7174" y="10729"/>
                  </a:lnTo>
                  <a:lnTo>
                    <a:pt x="8078" y="10916"/>
                  </a:lnTo>
                  <a:lnTo>
                    <a:pt x="8952" y="11166"/>
                  </a:lnTo>
                  <a:lnTo>
                    <a:pt x="8952" y="11166"/>
                  </a:lnTo>
                  <a:lnTo>
                    <a:pt x="10885" y="10105"/>
                  </a:lnTo>
                  <a:lnTo>
                    <a:pt x="12788" y="9014"/>
                  </a:lnTo>
                  <a:lnTo>
                    <a:pt x="12788" y="9014"/>
                  </a:lnTo>
                  <a:lnTo>
                    <a:pt x="11915" y="8858"/>
                  </a:lnTo>
                  <a:lnTo>
                    <a:pt x="11010" y="8733"/>
                  </a:lnTo>
                  <a:lnTo>
                    <a:pt x="11010" y="8733"/>
                  </a:lnTo>
                  <a:lnTo>
                    <a:pt x="10948" y="8733"/>
                  </a:lnTo>
                  <a:lnTo>
                    <a:pt x="10854" y="8671"/>
                  </a:lnTo>
                  <a:lnTo>
                    <a:pt x="10761" y="8577"/>
                  </a:lnTo>
                  <a:lnTo>
                    <a:pt x="10729" y="8452"/>
                  </a:lnTo>
                  <a:lnTo>
                    <a:pt x="10729" y="8327"/>
                  </a:lnTo>
                  <a:lnTo>
                    <a:pt x="10761" y="8172"/>
                  </a:lnTo>
                  <a:lnTo>
                    <a:pt x="10854" y="8047"/>
                  </a:lnTo>
                  <a:lnTo>
                    <a:pt x="10979" y="7984"/>
                  </a:lnTo>
                  <a:lnTo>
                    <a:pt x="11166" y="7984"/>
                  </a:lnTo>
                  <a:lnTo>
                    <a:pt x="11166" y="7984"/>
                  </a:lnTo>
                  <a:lnTo>
                    <a:pt x="11821" y="8078"/>
                  </a:lnTo>
                  <a:lnTo>
                    <a:pt x="12476" y="8172"/>
                  </a:lnTo>
                  <a:lnTo>
                    <a:pt x="13131" y="8296"/>
                  </a:lnTo>
                  <a:lnTo>
                    <a:pt x="13786" y="8452"/>
                  </a:lnTo>
                  <a:lnTo>
                    <a:pt x="13786" y="8452"/>
                  </a:lnTo>
                  <a:lnTo>
                    <a:pt x="15408" y="7610"/>
                  </a:lnTo>
                  <a:lnTo>
                    <a:pt x="16219" y="7205"/>
                  </a:lnTo>
                  <a:lnTo>
                    <a:pt x="17061" y="6799"/>
                  </a:lnTo>
                  <a:lnTo>
                    <a:pt x="17061" y="6799"/>
                  </a:lnTo>
                  <a:lnTo>
                    <a:pt x="18215" y="6300"/>
                  </a:lnTo>
                  <a:lnTo>
                    <a:pt x="19400" y="5864"/>
                  </a:lnTo>
                  <a:lnTo>
                    <a:pt x="20616" y="5489"/>
                  </a:lnTo>
                  <a:lnTo>
                    <a:pt x="21240" y="5302"/>
                  </a:lnTo>
                  <a:lnTo>
                    <a:pt x="21864" y="5177"/>
                  </a:lnTo>
                  <a:lnTo>
                    <a:pt x="21864" y="5177"/>
                  </a:lnTo>
                  <a:lnTo>
                    <a:pt x="21302" y="4866"/>
                  </a:lnTo>
                  <a:lnTo>
                    <a:pt x="20741" y="4585"/>
                  </a:lnTo>
                  <a:lnTo>
                    <a:pt x="20148" y="4335"/>
                  </a:lnTo>
                  <a:lnTo>
                    <a:pt x="19556" y="4086"/>
                  </a:lnTo>
                  <a:lnTo>
                    <a:pt x="19556" y="4086"/>
                  </a:lnTo>
                  <a:lnTo>
                    <a:pt x="19493" y="4055"/>
                  </a:lnTo>
                  <a:lnTo>
                    <a:pt x="19431" y="3992"/>
                  </a:lnTo>
                  <a:lnTo>
                    <a:pt x="19337" y="3899"/>
                  </a:lnTo>
                  <a:lnTo>
                    <a:pt x="19337" y="3743"/>
                  </a:lnTo>
                  <a:lnTo>
                    <a:pt x="19369" y="3618"/>
                  </a:lnTo>
                  <a:lnTo>
                    <a:pt x="19462" y="3493"/>
                  </a:lnTo>
                  <a:lnTo>
                    <a:pt x="19556" y="3400"/>
                  </a:lnTo>
                  <a:lnTo>
                    <a:pt x="19712" y="3368"/>
                  </a:lnTo>
                  <a:lnTo>
                    <a:pt x="19868" y="3400"/>
                  </a:lnTo>
                  <a:lnTo>
                    <a:pt x="19868" y="3400"/>
                  </a:lnTo>
                  <a:lnTo>
                    <a:pt x="20679" y="3712"/>
                  </a:lnTo>
                  <a:lnTo>
                    <a:pt x="21458" y="4086"/>
                  </a:lnTo>
                  <a:lnTo>
                    <a:pt x="22207" y="4491"/>
                  </a:lnTo>
                  <a:lnTo>
                    <a:pt x="22955" y="4959"/>
                  </a:lnTo>
                  <a:lnTo>
                    <a:pt x="22955" y="4959"/>
                  </a:lnTo>
                  <a:lnTo>
                    <a:pt x="23860" y="4834"/>
                  </a:lnTo>
                  <a:lnTo>
                    <a:pt x="24795" y="4772"/>
                  </a:lnTo>
                  <a:lnTo>
                    <a:pt x="25731" y="4772"/>
                  </a:lnTo>
                  <a:lnTo>
                    <a:pt x="26667" y="4803"/>
                  </a:lnTo>
                  <a:lnTo>
                    <a:pt x="26667" y="4803"/>
                  </a:lnTo>
                  <a:lnTo>
                    <a:pt x="26854" y="4834"/>
                  </a:lnTo>
                  <a:lnTo>
                    <a:pt x="26854" y="4834"/>
                  </a:lnTo>
                  <a:lnTo>
                    <a:pt x="26542" y="4554"/>
                  </a:lnTo>
                  <a:lnTo>
                    <a:pt x="26542" y="4554"/>
                  </a:lnTo>
                  <a:lnTo>
                    <a:pt x="26448" y="4429"/>
                  </a:lnTo>
                  <a:lnTo>
                    <a:pt x="26386" y="4273"/>
                  </a:lnTo>
                  <a:lnTo>
                    <a:pt x="26417" y="4148"/>
                  </a:lnTo>
                  <a:lnTo>
                    <a:pt x="26480" y="3992"/>
                  </a:lnTo>
                  <a:lnTo>
                    <a:pt x="26480" y="3992"/>
                  </a:lnTo>
                  <a:lnTo>
                    <a:pt x="26604" y="3899"/>
                  </a:lnTo>
                  <a:lnTo>
                    <a:pt x="26729" y="3868"/>
                  </a:lnTo>
                  <a:lnTo>
                    <a:pt x="26885" y="3868"/>
                  </a:lnTo>
                  <a:lnTo>
                    <a:pt x="27010" y="3961"/>
                  </a:lnTo>
                  <a:lnTo>
                    <a:pt x="27010" y="3961"/>
                  </a:lnTo>
                  <a:lnTo>
                    <a:pt x="27602" y="4491"/>
                  </a:lnTo>
                  <a:lnTo>
                    <a:pt x="28195" y="5084"/>
                  </a:lnTo>
                  <a:lnTo>
                    <a:pt x="28195" y="5084"/>
                  </a:lnTo>
                  <a:lnTo>
                    <a:pt x="28600" y="5209"/>
                  </a:lnTo>
                  <a:lnTo>
                    <a:pt x="29006" y="5365"/>
                  </a:lnTo>
                  <a:lnTo>
                    <a:pt x="29380" y="5552"/>
                  </a:lnTo>
                  <a:lnTo>
                    <a:pt x="29723" y="5801"/>
                  </a:lnTo>
                  <a:lnTo>
                    <a:pt x="29723" y="5801"/>
                  </a:lnTo>
                  <a:lnTo>
                    <a:pt x="30066" y="6051"/>
                  </a:lnTo>
                  <a:lnTo>
                    <a:pt x="30347" y="6331"/>
                  </a:lnTo>
                  <a:lnTo>
                    <a:pt x="30597" y="6643"/>
                  </a:lnTo>
                  <a:lnTo>
                    <a:pt x="30815" y="6986"/>
                  </a:lnTo>
                  <a:lnTo>
                    <a:pt x="31002" y="7361"/>
                  </a:lnTo>
                  <a:lnTo>
                    <a:pt x="31127" y="7735"/>
                  </a:lnTo>
                  <a:lnTo>
                    <a:pt x="31189" y="8140"/>
                  </a:lnTo>
                  <a:lnTo>
                    <a:pt x="31189" y="8546"/>
                  </a:lnTo>
                  <a:lnTo>
                    <a:pt x="31189" y="8546"/>
                  </a:lnTo>
                  <a:lnTo>
                    <a:pt x="31376" y="8109"/>
                  </a:lnTo>
                  <a:lnTo>
                    <a:pt x="31376" y="8109"/>
                  </a:lnTo>
                  <a:lnTo>
                    <a:pt x="31314" y="7735"/>
                  </a:lnTo>
                  <a:lnTo>
                    <a:pt x="31251" y="7361"/>
                  </a:lnTo>
                  <a:lnTo>
                    <a:pt x="31127" y="6986"/>
                  </a:lnTo>
                  <a:lnTo>
                    <a:pt x="31002" y="6612"/>
                  </a:lnTo>
                  <a:lnTo>
                    <a:pt x="30721" y="5926"/>
                  </a:lnTo>
                  <a:lnTo>
                    <a:pt x="30378" y="5271"/>
                  </a:lnTo>
                  <a:lnTo>
                    <a:pt x="29973" y="4647"/>
                  </a:lnTo>
                  <a:lnTo>
                    <a:pt x="29505" y="4055"/>
                  </a:lnTo>
                  <a:lnTo>
                    <a:pt x="29006" y="3493"/>
                  </a:lnTo>
                  <a:lnTo>
                    <a:pt x="28445" y="2963"/>
                  </a:lnTo>
                  <a:lnTo>
                    <a:pt x="27883" y="2495"/>
                  </a:lnTo>
                  <a:lnTo>
                    <a:pt x="27259" y="2027"/>
                  </a:lnTo>
                  <a:lnTo>
                    <a:pt x="26636" y="1653"/>
                  </a:lnTo>
                  <a:lnTo>
                    <a:pt x="25981" y="1279"/>
                  </a:lnTo>
                  <a:lnTo>
                    <a:pt x="25326" y="967"/>
                  </a:lnTo>
                  <a:lnTo>
                    <a:pt x="24639" y="686"/>
                  </a:lnTo>
                  <a:lnTo>
                    <a:pt x="23953" y="468"/>
                  </a:lnTo>
                  <a:lnTo>
                    <a:pt x="23298" y="28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7" name="Google Shape;6687;p75"/>
            <p:cNvSpPr/>
            <p:nvPr/>
          </p:nvSpPr>
          <p:spPr>
            <a:xfrm>
              <a:off x="1123100" y="3377550"/>
              <a:ext cx="746975" cy="317350"/>
            </a:xfrm>
            <a:custGeom>
              <a:avLst/>
              <a:gdLst/>
              <a:ahLst/>
              <a:cxnLst/>
              <a:rect l="l" t="t" r="r" b="b"/>
              <a:pathLst>
                <a:path w="29879" h="12694" extrusionOk="0">
                  <a:moveTo>
                    <a:pt x="24078" y="0"/>
                  </a:moveTo>
                  <a:lnTo>
                    <a:pt x="23329" y="31"/>
                  </a:lnTo>
                  <a:lnTo>
                    <a:pt x="22549" y="94"/>
                  </a:lnTo>
                  <a:lnTo>
                    <a:pt x="21801" y="187"/>
                  </a:lnTo>
                  <a:lnTo>
                    <a:pt x="21052" y="343"/>
                  </a:lnTo>
                  <a:lnTo>
                    <a:pt x="20304" y="530"/>
                  </a:lnTo>
                  <a:lnTo>
                    <a:pt x="19555" y="780"/>
                  </a:lnTo>
                  <a:lnTo>
                    <a:pt x="18838" y="1029"/>
                  </a:lnTo>
                  <a:lnTo>
                    <a:pt x="18027" y="1341"/>
                  </a:lnTo>
                  <a:lnTo>
                    <a:pt x="17247" y="1653"/>
                  </a:lnTo>
                  <a:lnTo>
                    <a:pt x="16468" y="2027"/>
                  </a:lnTo>
                  <a:lnTo>
                    <a:pt x="15688" y="2371"/>
                  </a:lnTo>
                  <a:lnTo>
                    <a:pt x="14160" y="3150"/>
                  </a:lnTo>
                  <a:lnTo>
                    <a:pt x="12631" y="3961"/>
                  </a:lnTo>
                  <a:lnTo>
                    <a:pt x="11072" y="4866"/>
                  </a:lnTo>
                  <a:lnTo>
                    <a:pt x="9513" y="5770"/>
                  </a:lnTo>
                  <a:lnTo>
                    <a:pt x="8016" y="6706"/>
                  </a:lnTo>
                  <a:lnTo>
                    <a:pt x="6487" y="7704"/>
                  </a:lnTo>
                  <a:lnTo>
                    <a:pt x="5021" y="8733"/>
                  </a:lnTo>
                  <a:lnTo>
                    <a:pt x="3556" y="9762"/>
                  </a:lnTo>
                  <a:lnTo>
                    <a:pt x="2152" y="10854"/>
                  </a:lnTo>
                  <a:lnTo>
                    <a:pt x="749" y="11945"/>
                  </a:lnTo>
                  <a:lnTo>
                    <a:pt x="62" y="12507"/>
                  </a:lnTo>
                  <a:lnTo>
                    <a:pt x="31" y="12538"/>
                  </a:lnTo>
                  <a:lnTo>
                    <a:pt x="0" y="12600"/>
                  </a:lnTo>
                  <a:lnTo>
                    <a:pt x="31" y="12663"/>
                  </a:lnTo>
                  <a:lnTo>
                    <a:pt x="125" y="12694"/>
                  </a:lnTo>
                  <a:lnTo>
                    <a:pt x="156" y="12694"/>
                  </a:lnTo>
                  <a:lnTo>
                    <a:pt x="187" y="12663"/>
                  </a:lnTo>
                  <a:lnTo>
                    <a:pt x="1559" y="11540"/>
                  </a:lnTo>
                  <a:lnTo>
                    <a:pt x="2963" y="10448"/>
                  </a:lnTo>
                  <a:lnTo>
                    <a:pt x="4398" y="9419"/>
                  </a:lnTo>
                  <a:lnTo>
                    <a:pt x="5864" y="8390"/>
                  </a:lnTo>
                  <a:lnTo>
                    <a:pt x="7329" y="7392"/>
                  </a:lnTo>
                  <a:lnTo>
                    <a:pt x="8795" y="6456"/>
                  </a:lnTo>
                  <a:lnTo>
                    <a:pt x="10323" y="5552"/>
                  </a:lnTo>
                  <a:lnTo>
                    <a:pt x="11821" y="4647"/>
                  </a:lnTo>
                  <a:lnTo>
                    <a:pt x="13318" y="3836"/>
                  </a:lnTo>
                  <a:lnTo>
                    <a:pt x="14846" y="3026"/>
                  </a:lnTo>
                  <a:lnTo>
                    <a:pt x="16374" y="2277"/>
                  </a:lnTo>
                  <a:lnTo>
                    <a:pt x="17154" y="1934"/>
                  </a:lnTo>
                  <a:lnTo>
                    <a:pt x="17934" y="1591"/>
                  </a:lnTo>
                  <a:lnTo>
                    <a:pt x="18651" y="1310"/>
                  </a:lnTo>
                  <a:lnTo>
                    <a:pt x="19399" y="1029"/>
                  </a:lnTo>
                  <a:lnTo>
                    <a:pt x="20148" y="811"/>
                  </a:lnTo>
                  <a:lnTo>
                    <a:pt x="20896" y="593"/>
                  </a:lnTo>
                  <a:lnTo>
                    <a:pt x="21676" y="437"/>
                  </a:lnTo>
                  <a:lnTo>
                    <a:pt x="22456" y="312"/>
                  </a:lnTo>
                  <a:lnTo>
                    <a:pt x="23236" y="250"/>
                  </a:lnTo>
                  <a:lnTo>
                    <a:pt x="24015" y="219"/>
                  </a:lnTo>
                  <a:lnTo>
                    <a:pt x="24701" y="250"/>
                  </a:lnTo>
                  <a:lnTo>
                    <a:pt x="25356" y="312"/>
                  </a:lnTo>
                  <a:lnTo>
                    <a:pt x="26043" y="437"/>
                  </a:lnTo>
                  <a:lnTo>
                    <a:pt x="26698" y="624"/>
                  </a:lnTo>
                  <a:lnTo>
                    <a:pt x="27352" y="842"/>
                  </a:lnTo>
                  <a:lnTo>
                    <a:pt x="27976" y="1123"/>
                  </a:lnTo>
                  <a:lnTo>
                    <a:pt x="28569" y="1435"/>
                  </a:lnTo>
                  <a:lnTo>
                    <a:pt x="29161" y="1809"/>
                  </a:lnTo>
                  <a:lnTo>
                    <a:pt x="29442" y="2027"/>
                  </a:lnTo>
                  <a:lnTo>
                    <a:pt x="29692" y="2277"/>
                  </a:lnTo>
                  <a:lnTo>
                    <a:pt x="29723" y="2308"/>
                  </a:lnTo>
                  <a:lnTo>
                    <a:pt x="29785" y="2308"/>
                  </a:lnTo>
                  <a:lnTo>
                    <a:pt x="29848" y="2277"/>
                  </a:lnTo>
                  <a:lnTo>
                    <a:pt x="29879" y="2215"/>
                  </a:lnTo>
                  <a:lnTo>
                    <a:pt x="29879" y="2152"/>
                  </a:lnTo>
                  <a:lnTo>
                    <a:pt x="29848" y="2121"/>
                  </a:lnTo>
                  <a:lnTo>
                    <a:pt x="29317" y="1684"/>
                  </a:lnTo>
                  <a:lnTo>
                    <a:pt x="28756" y="1310"/>
                  </a:lnTo>
                  <a:lnTo>
                    <a:pt x="28132" y="967"/>
                  </a:lnTo>
                  <a:lnTo>
                    <a:pt x="27508" y="686"/>
                  </a:lnTo>
                  <a:lnTo>
                    <a:pt x="26885" y="468"/>
                  </a:lnTo>
                  <a:lnTo>
                    <a:pt x="26230" y="281"/>
                  </a:lnTo>
                  <a:lnTo>
                    <a:pt x="25544" y="125"/>
                  </a:lnTo>
                  <a:lnTo>
                    <a:pt x="24857" y="63"/>
                  </a:lnTo>
                  <a:lnTo>
                    <a:pt x="240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8" name="Google Shape;6688;p75"/>
            <p:cNvSpPr/>
            <p:nvPr/>
          </p:nvSpPr>
          <p:spPr>
            <a:xfrm>
              <a:off x="1123100" y="3377550"/>
              <a:ext cx="746975" cy="317350"/>
            </a:xfrm>
            <a:custGeom>
              <a:avLst/>
              <a:gdLst/>
              <a:ahLst/>
              <a:cxnLst/>
              <a:rect l="l" t="t" r="r" b="b"/>
              <a:pathLst>
                <a:path w="29879" h="12694" fill="none" extrusionOk="0">
                  <a:moveTo>
                    <a:pt x="29848" y="2121"/>
                  </a:moveTo>
                  <a:lnTo>
                    <a:pt x="29848" y="2121"/>
                  </a:lnTo>
                  <a:lnTo>
                    <a:pt x="29317" y="1684"/>
                  </a:lnTo>
                  <a:lnTo>
                    <a:pt x="28756" y="1310"/>
                  </a:lnTo>
                  <a:lnTo>
                    <a:pt x="28132" y="967"/>
                  </a:lnTo>
                  <a:lnTo>
                    <a:pt x="27508" y="686"/>
                  </a:lnTo>
                  <a:lnTo>
                    <a:pt x="26885" y="468"/>
                  </a:lnTo>
                  <a:lnTo>
                    <a:pt x="26230" y="281"/>
                  </a:lnTo>
                  <a:lnTo>
                    <a:pt x="25544" y="125"/>
                  </a:lnTo>
                  <a:lnTo>
                    <a:pt x="24857" y="63"/>
                  </a:lnTo>
                  <a:lnTo>
                    <a:pt x="24857" y="63"/>
                  </a:lnTo>
                  <a:lnTo>
                    <a:pt x="24078" y="0"/>
                  </a:lnTo>
                  <a:lnTo>
                    <a:pt x="23329" y="31"/>
                  </a:lnTo>
                  <a:lnTo>
                    <a:pt x="22549" y="94"/>
                  </a:lnTo>
                  <a:lnTo>
                    <a:pt x="21801" y="187"/>
                  </a:lnTo>
                  <a:lnTo>
                    <a:pt x="21052" y="343"/>
                  </a:lnTo>
                  <a:lnTo>
                    <a:pt x="20304" y="530"/>
                  </a:lnTo>
                  <a:lnTo>
                    <a:pt x="19555" y="780"/>
                  </a:lnTo>
                  <a:lnTo>
                    <a:pt x="18838" y="1029"/>
                  </a:lnTo>
                  <a:lnTo>
                    <a:pt x="18838" y="1029"/>
                  </a:lnTo>
                  <a:lnTo>
                    <a:pt x="18027" y="1341"/>
                  </a:lnTo>
                  <a:lnTo>
                    <a:pt x="17247" y="1653"/>
                  </a:lnTo>
                  <a:lnTo>
                    <a:pt x="16468" y="2027"/>
                  </a:lnTo>
                  <a:lnTo>
                    <a:pt x="15688" y="2371"/>
                  </a:lnTo>
                  <a:lnTo>
                    <a:pt x="14160" y="3150"/>
                  </a:lnTo>
                  <a:lnTo>
                    <a:pt x="12631" y="3961"/>
                  </a:lnTo>
                  <a:lnTo>
                    <a:pt x="12631" y="3961"/>
                  </a:lnTo>
                  <a:lnTo>
                    <a:pt x="11072" y="4866"/>
                  </a:lnTo>
                  <a:lnTo>
                    <a:pt x="9513" y="5770"/>
                  </a:lnTo>
                  <a:lnTo>
                    <a:pt x="8016" y="6706"/>
                  </a:lnTo>
                  <a:lnTo>
                    <a:pt x="6487" y="7704"/>
                  </a:lnTo>
                  <a:lnTo>
                    <a:pt x="6487" y="7704"/>
                  </a:lnTo>
                  <a:lnTo>
                    <a:pt x="5021" y="8733"/>
                  </a:lnTo>
                  <a:lnTo>
                    <a:pt x="3556" y="9762"/>
                  </a:lnTo>
                  <a:lnTo>
                    <a:pt x="2152" y="10854"/>
                  </a:lnTo>
                  <a:lnTo>
                    <a:pt x="749" y="11945"/>
                  </a:lnTo>
                  <a:lnTo>
                    <a:pt x="749" y="11945"/>
                  </a:lnTo>
                  <a:lnTo>
                    <a:pt x="62" y="12507"/>
                  </a:lnTo>
                  <a:lnTo>
                    <a:pt x="62" y="12507"/>
                  </a:lnTo>
                  <a:lnTo>
                    <a:pt x="31" y="12538"/>
                  </a:lnTo>
                  <a:lnTo>
                    <a:pt x="0" y="12600"/>
                  </a:lnTo>
                  <a:lnTo>
                    <a:pt x="31" y="12663"/>
                  </a:lnTo>
                  <a:lnTo>
                    <a:pt x="125" y="12694"/>
                  </a:lnTo>
                  <a:lnTo>
                    <a:pt x="156" y="12694"/>
                  </a:lnTo>
                  <a:lnTo>
                    <a:pt x="187" y="12663"/>
                  </a:lnTo>
                  <a:lnTo>
                    <a:pt x="187" y="12663"/>
                  </a:lnTo>
                  <a:lnTo>
                    <a:pt x="1559" y="11540"/>
                  </a:lnTo>
                  <a:lnTo>
                    <a:pt x="2963" y="10448"/>
                  </a:lnTo>
                  <a:lnTo>
                    <a:pt x="4398" y="9419"/>
                  </a:lnTo>
                  <a:lnTo>
                    <a:pt x="5864" y="8390"/>
                  </a:lnTo>
                  <a:lnTo>
                    <a:pt x="5864" y="8390"/>
                  </a:lnTo>
                  <a:lnTo>
                    <a:pt x="7329" y="7392"/>
                  </a:lnTo>
                  <a:lnTo>
                    <a:pt x="8795" y="6456"/>
                  </a:lnTo>
                  <a:lnTo>
                    <a:pt x="10323" y="5552"/>
                  </a:lnTo>
                  <a:lnTo>
                    <a:pt x="11821" y="4647"/>
                  </a:lnTo>
                  <a:lnTo>
                    <a:pt x="11821" y="4647"/>
                  </a:lnTo>
                  <a:lnTo>
                    <a:pt x="13318" y="3836"/>
                  </a:lnTo>
                  <a:lnTo>
                    <a:pt x="14846" y="3026"/>
                  </a:lnTo>
                  <a:lnTo>
                    <a:pt x="16374" y="2277"/>
                  </a:lnTo>
                  <a:lnTo>
                    <a:pt x="17154" y="1934"/>
                  </a:lnTo>
                  <a:lnTo>
                    <a:pt x="17934" y="1591"/>
                  </a:lnTo>
                  <a:lnTo>
                    <a:pt x="17934" y="1591"/>
                  </a:lnTo>
                  <a:lnTo>
                    <a:pt x="18651" y="1310"/>
                  </a:lnTo>
                  <a:lnTo>
                    <a:pt x="19399" y="1029"/>
                  </a:lnTo>
                  <a:lnTo>
                    <a:pt x="20148" y="811"/>
                  </a:lnTo>
                  <a:lnTo>
                    <a:pt x="20896" y="593"/>
                  </a:lnTo>
                  <a:lnTo>
                    <a:pt x="21676" y="437"/>
                  </a:lnTo>
                  <a:lnTo>
                    <a:pt x="22456" y="312"/>
                  </a:lnTo>
                  <a:lnTo>
                    <a:pt x="23236" y="250"/>
                  </a:lnTo>
                  <a:lnTo>
                    <a:pt x="24015" y="219"/>
                  </a:lnTo>
                  <a:lnTo>
                    <a:pt x="24015" y="219"/>
                  </a:lnTo>
                  <a:lnTo>
                    <a:pt x="24701" y="250"/>
                  </a:lnTo>
                  <a:lnTo>
                    <a:pt x="25356" y="312"/>
                  </a:lnTo>
                  <a:lnTo>
                    <a:pt x="26043" y="437"/>
                  </a:lnTo>
                  <a:lnTo>
                    <a:pt x="26698" y="624"/>
                  </a:lnTo>
                  <a:lnTo>
                    <a:pt x="27352" y="842"/>
                  </a:lnTo>
                  <a:lnTo>
                    <a:pt x="27976" y="1123"/>
                  </a:lnTo>
                  <a:lnTo>
                    <a:pt x="28569" y="1435"/>
                  </a:lnTo>
                  <a:lnTo>
                    <a:pt x="29161" y="1809"/>
                  </a:lnTo>
                  <a:lnTo>
                    <a:pt x="29161" y="1809"/>
                  </a:lnTo>
                  <a:lnTo>
                    <a:pt x="29442" y="2027"/>
                  </a:lnTo>
                  <a:lnTo>
                    <a:pt x="29692" y="2277"/>
                  </a:lnTo>
                  <a:lnTo>
                    <a:pt x="29692" y="2277"/>
                  </a:lnTo>
                  <a:lnTo>
                    <a:pt x="29723" y="2308"/>
                  </a:lnTo>
                  <a:lnTo>
                    <a:pt x="29785" y="2308"/>
                  </a:lnTo>
                  <a:lnTo>
                    <a:pt x="29848" y="2277"/>
                  </a:lnTo>
                  <a:lnTo>
                    <a:pt x="29879" y="2215"/>
                  </a:lnTo>
                  <a:lnTo>
                    <a:pt x="29879" y="2152"/>
                  </a:lnTo>
                  <a:lnTo>
                    <a:pt x="29848" y="212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9" name="Google Shape;6689;p75"/>
            <p:cNvSpPr/>
            <p:nvPr/>
          </p:nvSpPr>
          <p:spPr>
            <a:xfrm>
              <a:off x="1730475" y="3352600"/>
              <a:ext cx="92825" cy="87350"/>
            </a:xfrm>
            <a:custGeom>
              <a:avLst/>
              <a:gdLst/>
              <a:ahLst/>
              <a:cxnLst/>
              <a:rect l="l" t="t" r="r" b="b"/>
              <a:pathLst>
                <a:path w="3713" h="3494" extrusionOk="0">
                  <a:moveTo>
                    <a:pt x="3588" y="0"/>
                  </a:moveTo>
                  <a:lnTo>
                    <a:pt x="63" y="1061"/>
                  </a:lnTo>
                  <a:lnTo>
                    <a:pt x="32" y="1092"/>
                  </a:lnTo>
                  <a:lnTo>
                    <a:pt x="1" y="1154"/>
                  </a:lnTo>
                  <a:lnTo>
                    <a:pt x="32" y="1217"/>
                  </a:lnTo>
                  <a:lnTo>
                    <a:pt x="63" y="1248"/>
                  </a:lnTo>
                  <a:lnTo>
                    <a:pt x="500" y="1435"/>
                  </a:lnTo>
                  <a:lnTo>
                    <a:pt x="937" y="1653"/>
                  </a:lnTo>
                  <a:lnTo>
                    <a:pt x="1342" y="1903"/>
                  </a:lnTo>
                  <a:lnTo>
                    <a:pt x="1716" y="2152"/>
                  </a:lnTo>
                  <a:lnTo>
                    <a:pt x="2091" y="2464"/>
                  </a:lnTo>
                  <a:lnTo>
                    <a:pt x="2434" y="2776"/>
                  </a:lnTo>
                  <a:lnTo>
                    <a:pt x="2746" y="3119"/>
                  </a:lnTo>
                  <a:lnTo>
                    <a:pt x="3057" y="3462"/>
                  </a:lnTo>
                  <a:lnTo>
                    <a:pt x="3089" y="3493"/>
                  </a:lnTo>
                  <a:lnTo>
                    <a:pt x="3151" y="3493"/>
                  </a:lnTo>
                  <a:lnTo>
                    <a:pt x="3213" y="3462"/>
                  </a:lnTo>
                  <a:lnTo>
                    <a:pt x="3245" y="3400"/>
                  </a:lnTo>
                  <a:lnTo>
                    <a:pt x="3245" y="3369"/>
                  </a:lnTo>
                  <a:lnTo>
                    <a:pt x="3213" y="3337"/>
                  </a:lnTo>
                  <a:lnTo>
                    <a:pt x="2933" y="2994"/>
                  </a:lnTo>
                  <a:lnTo>
                    <a:pt x="2621" y="2651"/>
                  </a:lnTo>
                  <a:lnTo>
                    <a:pt x="2278" y="2371"/>
                  </a:lnTo>
                  <a:lnTo>
                    <a:pt x="1935" y="2090"/>
                  </a:lnTo>
                  <a:lnTo>
                    <a:pt x="1560" y="1809"/>
                  </a:lnTo>
                  <a:lnTo>
                    <a:pt x="1186" y="1591"/>
                  </a:lnTo>
                  <a:lnTo>
                    <a:pt x="812" y="1373"/>
                  </a:lnTo>
                  <a:lnTo>
                    <a:pt x="406" y="1154"/>
                  </a:lnTo>
                  <a:lnTo>
                    <a:pt x="3650" y="187"/>
                  </a:lnTo>
                  <a:lnTo>
                    <a:pt x="3681" y="187"/>
                  </a:lnTo>
                  <a:lnTo>
                    <a:pt x="3712" y="156"/>
                  </a:lnTo>
                  <a:lnTo>
                    <a:pt x="3712" y="63"/>
                  </a:lnTo>
                  <a:lnTo>
                    <a:pt x="368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0" name="Google Shape;6690;p75"/>
            <p:cNvSpPr/>
            <p:nvPr/>
          </p:nvSpPr>
          <p:spPr>
            <a:xfrm>
              <a:off x="1461475" y="3361950"/>
              <a:ext cx="167675" cy="106850"/>
            </a:xfrm>
            <a:custGeom>
              <a:avLst/>
              <a:gdLst/>
              <a:ahLst/>
              <a:cxnLst/>
              <a:rect l="l" t="t" r="r" b="b"/>
              <a:pathLst>
                <a:path w="6707" h="4274" extrusionOk="0">
                  <a:moveTo>
                    <a:pt x="5365" y="0"/>
                  </a:moveTo>
                  <a:lnTo>
                    <a:pt x="5334" y="32"/>
                  </a:lnTo>
                  <a:lnTo>
                    <a:pt x="4773" y="344"/>
                  </a:lnTo>
                  <a:lnTo>
                    <a:pt x="4211" y="687"/>
                  </a:lnTo>
                  <a:lnTo>
                    <a:pt x="3681" y="1030"/>
                  </a:lnTo>
                  <a:lnTo>
                    <a:pt x="3120" y="1404"/>
                  </a:lnTo>
                  <a:lnTo>
                    <a:pt x="2621" y="1778"/>
                  </a:lnTo>
                  <a:lnTo>
                    <a:pt x="2091" y="2184"/>
                  </a:lnTo>
                  <a:lnTo>
                    <a:pt x="1592" y="2620"/>
                  </a:lnTo>
                  <a:lnTo>
                    <a:pt x="1124" y="3057"/>
                  </a:lnTo>
                  <a:lnTo>
                    <a:pt x="562" y="3556"/>
                  </a:lnTo>
                  <a:lnTo>
                    <a:pt x="32" y="4086"/>
                  </a:lnTo>
                  <a:lnTo>
                    <a:pt x="1" y="4149"/>
                  </a:lnTo>
                  <a:lnTo>
                    <a:pt x="32" y="4211"/>
                  </a:lnTo>
                  <a:lnTo>
                    <a:pt x="63" y="4242"/>
                  </a:lnTo>
                  <a:lnTo>
                    <a:pt x="157" y="4273"/>
                  </a:lnTo>
                  <a:lnTo>
                    <a:pt x="1404" y="4117"/>
                  </a:lnTo>
                  <a:lnTo>
                    <a:pt x="2652" y="4024"/>
                  </a:lnTo>
                  <a:lnTo>
                    <a:pt x="3931" y="3993"/>
                  </a:lnTo>
                  <a:lnTo>
                    <a:pt x="5178" y="4055"/>
                  </a:lnTo>
                  <a:lnTo>
                    <a:pt x="5896" y="4117"/>
                  </a:lnTo>
                  <a:lnTo>
                    <a:pt x="6613" y="4211"/>
                  </a:lnTo>
                  <a:lnTo>
                    <a:pt x="6644" y="4211"/>
                  </a:lnTo>
                  <a:lnTo>
                    <a:pt x="6675" y="4180"/>
                  </a:lnTo>
                  <a:lnTo>
                    <a:pt x="6706" y="4117"/>
                  </a:lnTo>
                  <a:lnTo>
                    <a:pt x="6675" y="4055"/>
                  </a:lnTo>
                  <a:lnTo>
                    <a:pt x="6613" y="3993"/>
                  </a:lnTo>
                  <a:lnTo>
                    <a:pt x="5334" y="3868"/>
                  </a:lnTo>
                  <a:lnTo>
                    <a:pt x="4055" y="3805"/>
                  </a:lnTo>
                  <a:lnTo>
                    <a:pt x="2808" y="3805"/>
                  </a:lnTo>
                  <a:lnTo>
                    <a:pt x="1529" y="3899"/>
                  </a:lnTo>
                  <a:lnTo>
                    <a:pt x="406" y="4024"/>
                  </a:lnTo>
                  <a:lnTo>
                    <a:pt x="1280" y="3182"/>
                  </a:lnTo>
                  <a:lnTo>
                    <a:pt x="2184" y="2371"/>
                  </a:lnTo>
                  <a:lnTo>
                    <a:pt x="3151" y="1622"/>
                  </a:lnTo>
                  <a:lnTo>
                    <a:pt x="4180" y="967"/>
                  </a:lnTo>
                  <a:lnTo>
                    <a:pt x="4804" y="562"/>
                  </a:lnTo>
                  <a:lnTo>
                    <a:pt x="5428" y="219"/>
                  </a:lnTo>
                  <a:lnTo>
                    <a:pt x="5459" y="188"/>
                  </a:lnTo>
                  <a:lnTo>
                    <a:pt x="5490" y="156"/>
                  </a:lnTo>
                  <a:lnTo>
                    <a:pt x="5459" y="63"/>
                  </a:lnTo>
                  <a:lnTo>
                    <a:pt x="5428" y="32"/>
                  </a:lnTo>
                  <a:lnTo>
                    <a:pt x="536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1" name="Google Shape;6691;p75"/>
            <p:cNvSpPr/>
            <p:nvPr/>
          </p:nvSpPr>
          <p:spPr>
            <a:xfrm>
              <a:off x="1272025" y="3460975"/>
              <a:ext cx="154400" cy="123225"/>
            </a:xfrm>
            <a:custGeom>
              <a:avLst/>
              <a:gdLst/>
              <a:ahLst/>
              <a:cxnLst/>
              <a:rect l="l" t="t" r="r" b="b"/>
              <a:pathLst>
                <a:path w="6176" h="4929" extrusionOk="0">
                  <a:moveTo>
                    <a:pt x="3930" y="0"/>
                  </a:moveTo>
                  <a:lnTo>
                    <a:pt x="3899" y="32"/>
                  </a:lnTo>
                  <a:lnTo>
                    <a:pt x="2838" y="1154"/>
                  </a:lnTo>
                  <a:lnTo>
                    <a:pt x="1840" y="2308"/>
                  </a:lnTo>
                  <a:lnTo>
                    <a:pt x="905" y="3525"/>
                  </a:lnTo>
                  <a:lnTo>
                    <a:pt x="0" y="4772"/>
                  </a:lnTo>
                  <a:lnTo>
                    <a:pt x="0" y="4835"/>
                  </a:lnTo>
                  <a:lnTo>
                    <a:pt x="31" y="4866"/>
                  </a:lnTo>
                  <a:lnTo>
                    <a:pt x="62" y="4928"/>
                  </a:lnTo>
                  <a:lnTo>
                    <a:pt x="125" y="4928"/>
                  </a:lnTo>
                  <a:lnTo>
                    <a:pt x="686" y="4741"/>
                  </a:lnTo>
                  <a:lnTo>
                    <a:pt x="1248" y="4616"/>
                  </a:lnTo>
                  <a:lnTo>
                    <a:pt x="1840" y="4492"/>
                  </a:lnTo>
                  <a:lnTo>
                    <a:pt x="2402" y="4398"/>
                  </a:lnTo>
                  <a:lnTo>
                    <a:pt x="2994" y="4304"/>
                  </a:lnTo>
                  <a:lnTo>
                    <a:pt x="3587" y="4273"/>
                  </a:lnTo>
                  <a:lnTo>
                    <a:pt x="4148" y="4242"/>
                  </a:lnTo>
                  <a:lnTo>
                    <a:pt x="5427" y="4242"/>
                  </a:lnTo>
                  <a:lnTo>
                    <a:pt x="6082" y="4304"/>
                  </a:lnTo>
                  <a:lnTo>
                    <a:pt x="6144" y="4304"/>
                  </a:lnTo>
                  <a:lnTo>
                    <a:pt x="6175" y="4211"/>
                  </a:lnTo>
                  <a:lnTo>
                    <a:pt x="6144" y="4148"/>
                  </a:lnTo>
                  <a:lnTo>
                    <a:pt x="6113" y="4117"/>
                  </a:lnTo>
                  <a:lnTo>
                    <a:pt x="6082" y="4117"/>
                  </a:lnTo>
                  <a:lnTo>
                    <a:pt x="5489" y="4055"/>
                  </a:lnTo>
                  <a:lnTo>
                    <a:pt x="4897" y="4024"/>
                  </a:lnTo>
                  <a:lnTo>
                    <a:pt x="4304" y="4024"/>
                  </a:lnTo>
                  <a:lnTo>
                    <a:pt x="3712" y="4055"/>
                  </a:lnTo>
                  <a:lnTo>
                    <a:pt x="3119" y="4086"/>
                  </a:lnTo>
                  <a:lnTo>
                    <a:pt x="2526" y="4148"/>
                  </a:lnTo>
                  <a:lnTo>
                    <a:pt x="1965" y="4242"/>
                  </a:lnTo>
                  <a:lnTo>
                    <a:pt x="1372" y="4367"/>
                  </a:lnTo>
                  <a:lnTo>
                    <a:pt x="873" y="4492"/>
                  </a:lnTo>
                  <a:lnTo>
                    <a:pt x="343" y="4648"/>
                  </a:lnTo>
                  <a:lnTo>
                    <a:pt x="1185" y="3462"/>
                  </a:lnTo>
                  <a:lnTo>
                    <a:pt x="2090" y="2340"/>
                  </a:lnTo>
                  <a:lnTo>
                    <a:pt x="3057" y="1248"/>
                  </a:lnTo>
                  <a:lnTo>
                    <a:pt x="4023" y="188"/>
                  </a:lnTo>
                  <a:lnTo>
                    <a:pt x="4055" y="156"/>
                  </a:lnTo>
                  <a:lnTo>
                    <a:pt x="4055" y="94"/>
                  </a:lnTo>
                  <a:lnTo>
                    <a:pt x="4023" y="32"/>
                  </a:lnTo>
                  <a:lnTo>
                    <a:pt x="396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2" name="Google Shape;6692;p75"/>
            <p:cNvSpPr/>
            <p:nvPr/>
          </p:nvSpPr>
          <p:spPr>
            <a:xfrm>
              <a:off x="1319575" y="2626675"/>
              <a:ext cx="727500" cy="525550"/>
            </a:xfrm>
            <a:custGeom>
              <a:avLst/>
              <a:gdLst/>
              <a:ahLst/>
              <a:cxnLst/>
              <a:rect l="l" t="t" r="r" b="b"/>
              <a:pathLst>
                <a:path w="29100" h="21022" extrusionOk="0">
                  <a:moveTo>
                    <a:pt x="20117" y="1"/>
                  </a:moveTo>
                  <a:lnTo>
                    <a:pt x="19244" y="32"/>
                  </a:lnTo>
                  <a:lnTo>
                    <a:pt x="18402" y="125"/>
                  </a:lnTo>
                  <a:lnTo>
                    <a:pt x="17560" y="250"/>
                  </a:lnTo>
                  <a:lnTo>
                    <a:pt x="16718" y="469"/>
                  </a:lnTo>
                  <a:lnTo>
                    <a:pt x="15876" y="687"/>
                  </a:lnTo>
                  <a:lnTo>
                    <a:pt x="15065" y="968"/>
                  </a:lnTo>
                  <a:lnTo>
                    <a:pt x="14503" y="1467"/>
                  </a:lnTo>
                  <a:lnTo>
                    <a:pt x="14004" y="1966"/>
                  </a:lnTo>
                  <a:lnTo>
                    <a:pt x="13536" y="2496"/>
                  </a:lnTo>
                  <a:lnTo>
                    <a:pt x="13100" y="3088"/>
                  </a:lnTo>
                  <a:lnTo>
                    <a:pt x="12975" y="3213"/>
                  </a:lnTo>
                  <a:lnTo>
                    <a:pt x="12850" y="3244"/>
                  </a:lnTo>
                  <a:lnTo>
                    <a:pt x="12694" y="3244"/>
                  </a:lnTo>
                  <a:lnTo>
                    <a:pt x="12570" y="3182"/>
                  </a:lnTo>
                  <a:lnTo>
                    <a:pt x="12476" y="3088"/>
                  </a:lnTo>
                  <a:lnTo>
                    <a:pt x="12414" y="2964"/>
                  </a:lnTo>
                  <a:lnTo>
                    <a:pt x="12414" y="2808"/>
                  </a:lnTo>
                  <a:lnTo>
                    <a:pt x="12476" y="2652"/>
                  </a:lnTo>
                  <a:lnTo>
                    <a:pt x="12757" y="2246"/>
                  </a:lnTo>
                  <a:lnTo>
                    <a:pt x="13069" y="1841"/>
                  </a:lnTo>
                  <a:lnTo>
                    <a:pt x="12445" y="2184"/>
                  </a:lnTo>
                  <a:lnTo>
                    <a:pt x="11384" y="2808"/>
                  </a:lnTo>
                  <a:lnTo>
                    <a:pt x="10355" y="3463"/>
                  </a:lnTo>
                  <a:lnTo>
                    <a:pt x="9357" y="4180"/>
                  </a:lnTo>
                  <a:lnTo>
                    <a:pt x="8422" y="4960"/>
                  </a:lnTo>
                  <a:lnTo>
                    <a:pt x="8141" y="5396"/>
                  </a:lnTo>
                  <a:lnTo>
                    <a:pt x="7860" y="5895"/>
                  </a:lnTo>
                  <a:lnTo>
                    <a:pt x="7361" y="6862"/>
                  </a:lnTo>
                  <a:lnTo>
                    <a:pt x="6924" y="7860"/>
                  </a:lnTo>
                  <a:lnTo>
                    <a:pt x="6488" y="8858"/>
                  </a:lnTo>
                  <a:lnTo>
                    <a:pt x="6394" y="8983"/>
                  </a:lnTo>
                  <a:lnTo>
                    <a:pt x="6270" y="9045"/>
                  </a:lnTo>
                  <a:lnTo>
                    <a:pt x="6114" y="9077"/>
                  </a:lnTo>
                  <a:lnTo>
                    <a:pt x="5989" y="9077"/>
                  </a:lnTo>
                  <a:lnTo>
                    <a:pt x="5864" y="8983"/>
                  </a:lnTo>
                  <a:lnTo>
                    <a:pt x="5770" y="8889"/>
                  </a:lnTo>
                  <a:lnTo>
                    <a:pt x="5708" y="8765"/>
                  </a:lnTo>
                  <a:lnTo>
                    <a:pt x="5739" y="8671"/>
                  </a:lnTo>
                  <a:lnTo>
                    <a:pt x="5770" y="8609"/>
                  </a:lnTo>
                  <a:lnTo>
                    <a:pt x="6207" y="7580"/>
                  </a:lnTo>
                  <a:lnTo>
                    <a:pt x="6675" y="6581"/>
                  </a:lnTo>
                  <a:lnTo>
                    <a:pt x="6675" y="6581"/>
                  </a:lnTo>
                  <a:lnTo>
                    <a:pt x="6114" y="7143"/>
                  </a:lnTo>
                  <a:lnTo>
                    <a:pt x="5583" y="7735"/>
                  </a:lnTo>
                  <a:lnTo>
                    <a:pt x="5084" y="8328"/>
                  </a:lnTo>
                  <a:lnTo>
                    <a:pt x="4585" y="8952"/>
                  </a:lnTo>
                  <a:lnTo>
                    <a:pt x="4117" y="9576"/>
                  </a:lnTo>
                  <a:lnTo>
                    <a:pt x="3650" y="10231"/>
                  </a:lnTo>
                  <a:lnTo>
                    <a:pt x="3244" y="10885"/>
                  </a:lnTo>
                  <a:lnTo>
                    <a:pt x="2808" y="11572"/>
                  </a:lnTo>
                  <a:lnTo>
                    <a:pt x="2433" y="12227"/>
                  </a:lnTo>
                  <a:lnTo>
                    <a:pt x="2090" y="12913"/>
                  </a:lnTo>
                  <a:lnTo>
                    <a:pt x="1778" y="13568"/>
                  </a:lnTo>
                  <a:lnTo>
                    <a:pt x="1466" y="14285"/>
                  </a:lnTo>
                  <a:lnTo>
                    <a:pt x="874" y="15657"/>
                  </a:lnTo>
                  <a:lnTo>
                    <a:pt x="344" y="17092"/>
                  </a:lnTo>
                  <a:lnTo>
                    <a:pt x="188" y="17591"/>
                  </a:lnTo>
                  <a:lnTo>
                    <a:pt x="63" y="18059"/>
                  </a:lnTo>
                  <a:lnTo>
                    <a:pt x="1" y="18558"/>
                  </a:lnTo>
                  <a:lnTo>
                    <a:pt x="1" y="19057"/>
                  </a:lnTo>
                  <a:lnTo>
                    <a:pt x="32" y="19525"/>
                  </a:lnTo>
                  <a:lnTo>
                    <a:pt x="125" y="20024"/>
                  </a:lnTo>
                  <a:lnTo>
                    <a:pt x="281" y="20492"/>
                  </a:lnTo>
                  <a:lnTo>
                    <a:pt x="468" y="20991"/>
                  </a:lnTo>
                  <a:lnTo>
                    <a:pt x="500" y="21022"/>
                  </a:lnTo>
                  <a:lnTo>
                    <a:pt x="2246" y="18246"/>
                  </a:lnTo>
                  <a:lnTo>
                    <a:pt x="3151" y="16843"/>
                  </a:lnTo>
                  <a:lnTo>
                    <a:pt x="4086" y="15439"/>
                  </a:lnTo>
                  <a:lnTo>
                    <a:pt x="5022" y="14036"/>
                  </a:lnTo>
                  <a:lnTo>
                    <a:pt x="5989" y="12694"/>
                  </a:lnTo>
                  <a:lnTo>
                    <a:pt x="6987" y="11385"/>
                  </a:lnTo>
                  <a:lnTo>
                    <a:pt x="7517" y="10730"/>
                  </a:lnTo>
                  <a:lnTo>
                    <a:pt x="8047" y="10106"/>
                  </a:lnTo>
                  <a:lnTo>
                    <a:pt x="8609" y="9513"/>
                  </a:lnTo>
                  <a:lnTo>
                    <a:pt x="9170" y="8921"/>
                  </a:lnTo>
                  <a:lnTo>
                    <a:pt x="9731" y="8359"/>
                  </a:lnTo>
                  <a:lnTo>
                    <a:pt x="10324" y="7798"/>
                  </a:lnTo>
                  <a:lnTo>
                    <a:pt x="10917" y="7299"/>
                  </a:lnTo>
                  <a:lnTo>
                    <a:pt x="11540" y="6800"/>
                  </a:lnTo>
                  <a:lnTo>
                    <a:pt x="12164" y="6301"/>
                  </a:lnTo>
                  <a:lnTo>
                    <a:pt x="12819" y="5864"/>
                  </a:lnTo>
                  <a:lnTo>
                    <a:pt x="13474" y="5459"/>
                  </a:lnTo>
                  <a:lnTo>
                    <a:pt x="14160" y="5053"/>
                  </a:lnTo>
                  <a:lnTo>
                    <a:pt x="14878" y="4710"/>
                  </a:lnTo>
                  <a:lnTo>
                    <a:pt x="15595" y="4398"/>
                  </a:lnTo>
                  <a:lnTo>
                    <a:pt x="16343" y="4118"/>
                  </a:lnTo>
                  <a:lnTo>
                    <a:pt x="17123" y="3868"/>
                  </a:lnTo>
                  <a:lnTo>
                    <a:pt x="17903" y="3650"/>
                  </a:lnTo>
                  <a:lnTo>
                    <a:pt x="18714" y="3463"/>
                  </a:lnTo>
                  <a:lnTo>
                    <a:pt x="19431" y="3400"/>
                  </a:lnTo>
                  <a:lnTo>
                    <a:pt x="20117" y="3369"/>
                  </a:lnTo>
                  <a:lnTo>
                    <a:pt x="20866" y="3400"/>
                  </a:lnTo>
                  <a:lnTo>
                    <a:pt x="21583" y="3463"/>
                  </a:lnTo>
                  <a:lnTo>
                    <a:pt x="22332" y="3556"/>
                  </a:lnTo>
                  <a:lnTo>
                    <a:pt x="23049" y="3712"/>
                  </a:lnTo>
                  <a:lnTo>
                    <a:pt x="23798" y="3899"/>
                  </a:lnTo>
                  <a:lnTo>
                    <a:pt x="24515" y="4149"/>
                  </a:lnTo>
                  <a:lnTo>
                    <a:pt x="25201" y="4429"/>
                  </a:lnTo>
                  <a:lnTo>
                    <a:pt x="25856" y="4773"/>
                  </a:lnTo>
                  <a:lnTo>
                    <a:pt x="26511" y="5178"/>
                  </a:lnTo>
                  <a:lnTo>
                    <a:pt x="27103" y="5615"/>
                  </a:lnTo>
                  <a:lnTo>
                    <a:pt x="27696" y="6114"/>
                  </a:lnTo>
                  <a:lnTo>
                    <a:pt x="28195" y="6644"/>
                  </a:lnTo>
                  <a:lnTo>
                    <a:pt x="28445" y="6956"/>
                  </a:lnTo>
                  <a:lnTo>
                    <a:pt x="28663" y="7268"/>
                  </a:lnTo>
                  <a:lnTo>
                    <a:pt x="28881" y="7580"/>
                  </a:lnTo>
                  <a:lnTo>
                    <a:pt x="29100" y="7923"/>
                  </a:lnTo>
                  <a:lnTo>
                    <a:pt x="29100" y="7361"/>
                  </a:lnTo>
                  <a:lnTo>
                    <a:pt x="29037" y="6800"/>
                  </a:lnTo>
                  <a:lnTo>
                    <a:pt x="28944" y="6270"/>
                  </a:lnTo>
                  <a:lnTo>
                    <a:pt x="28788" y="5739"/>
                  </a:lnTo>
                  <a:lnTo>
                    <a:pt x="28601" y="5209"/>
                  </a:lnTo>
                  <a:lnTo>
                    <a:pt x="28382" y="4710"/>
                  </a:lnTo>
                  <a:lnTo>
                    <a:pt x="28102" y="4242"/>
                  </a:lnTo>
                  <a:lnTo>
                    <a:pt x="27821" y="3775"/>
                  </a:lnTo>
                  <a:lnTo>
                    <a:pt x="27478" y="3307"/>
                  </a:lnTo>
                  <a:lnTo>
                    <a:pt x="27103" y="2870"/>
                  </a:lnTo>
                  <a:lnTo>
                    <a:pt x="26698" y="2465"/>
                  </a:lnTo>
                  <a:lnTo>
                    <a:pt x="26293" y="2090"/>
                  </a:lnTo>
                  <a:lnTo>
                    <a:pt x="25825" y="1747"/>
                  </a:lnTo>
                  <a:lnTo>
                    <a:pt x="25357" y="1435"/>
                  </a:lnTo>
                  <a:lnTo>
                    <a:pt x="24858" y="1123"/>
                  </a:lnTo>
                  <a:lnTo>
                    <a:pt x="24359" y="874"/>
                  </a:lnTo>
                  <a:lnTo>
                    <a:pt x="23735" y="780"/>
                  </a:lnTo>
                  <a:lnTo>
                    <a:pt x="23080" y="780"/>
                  </a:lnTo>
                  <a:lnTo>
                    <a:pt x="22456" y="812"/>
                  </a:lnTo>
                  <a:lnTo>
                    <a:pt x="21801" y="874"/>
                  </a:lnTo>
                  <a:lnTo>
                    <a:pt x="21645" y="874"/>
                  </a:lnTo>
                  <a:lnTo>
                    <a:pt x="21521" y="812"/>
                  </a:lnTo>
                  <a:lnTo>
                    <a:pt x="21427" y="687"/>
                  </a:lnTo>
                  <a:lnTo>
                    <a:pt x="21365" y="562"/>
                  </a:lnTo>
                  <a:lnTo>
                    <a:pt x="21365" y="437"/>
                  </a:lnTo>
                  <a:lnTo>
                    <a:pt x="21396" y="281"/>
                  </a:lnTo>
                  <a:lnTo>
                    <a:pt x="21490" y="188"/>
                  </a:lnTo>
                  <a:lnTo>
                    <a:pt x="21645" y="125"/>
                  </a:lnTo>
                  <a:lnTo>
                    <a:pt x="21801" y="94"/>
                  </a:lnTo>
                  <a:lnTo>
                    <a:pt x="20959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3" name="Google Shape;6693;p75"/>
            <p:cNvSpPr/>
            <p:nvPr/>
          </p:nvSpPr>
          <p:spPr>
            <a:xfrm>
              <a:off x="1332050" y="2710900"/>
              <a:ext cx="715025" cy="480325"/>
            </a:xfrm>
            <a:custGeom>
              <a:avLst/>
              <a:gdLst/>
              <a:ahLst/>
              <a:cxnLst/>
              <a:rect l="l" t="t" r="r" b="b"/>
              <a:pathLst>
                <a:path w="28601" h="19213" extrusionOk="0">
                  <a:moveTo>
                    <a:pt x="19618" y="0"/>
                  </a:moveTo>
                  <a:lnTo>
                    <a:pt x="18932" y="31"/>
                  </a:lnTo>
                  <a:lnTo>
                    <a:pt x="18215" y="94"/>
                  </a:lnTo>
                  <a:lnTo>
                    <a:pt x="17404" y="281"/>
                  </a:lnTo>
                  <a:lnTo>
                    <a:pt x="16624" y="499"/>
                  </a:lnTo>
                  <a:lnTo>
                    <a:pt x="15844" y="749"/>
                  </a:lnTo>
                  <a:lnTo>
                    <a:pt x="15096" y="1029"/>
                  </a:lnTo>
                  <a:lnTo>
                    <a:pt x="14379" y="1341"/>
                  </a:lnTo>
                  <a:lnTo>
                    <a:pt x="13661" y="1684"/>
                  </a:lnTo>
                  <a:lnTo>
                    <a:pt x="12975" y="2090"/>
                  </a:lnTo>
                  <a:lnTo>
                    <a:pt x="12320" y="2495"/>
                  </a:lnTo>
                  <a:lnTo>
                    <a:pt x="11665" y="2932"/>
                  </a:lnTo>
                  <a:lnTo>
                    <a:pt x="11041" y="3431"/>
                  </a:lnTo>
                  <a:lnTo>
                    <a:pt x="10418" y="3930"/>
                  </a:lnTo>
                  <a:lnTo>
                    <a:pt x="9825" y="4429"/>
                  </a:lnTo>
                  <a:lnTo>
                    <a:pt x="9232" y="4990"/>
                  </a:lnTo>
                  <a:lnTo>
                    <a:pt x="8671" y="5552"/>
                  </a:lnTo>
                  <a:lnTo>
                    <a:pt x="8110" y="6144"/>
                  </a:lnTo>
                  <a:lnTo>
                    <a:pt x="7548" y="6737"/>
                  </a:lnTo>
                  <a:lnTo>
                    <a:pt x="7018" y="7361"/>
                  </a:lnTo>
                  <a:lnTo>
                    <a:pt x="6488" y="8016"/>
                  </a:lnTo>
                  <a:lnTo>
                    <a:pt x="5490" y="9325"/>
                  </a:lnTo>
                  <a:lnTo>
                    <a:pt x="4523" y="10667"/>
                  </a:lnTo>
                  <a:lnTo>
                    <a:pt x="3587" y="12070"/>
                  </a:lnTo>
                  <a:lnTo>
                    <a:pt x="2652" y="13474"/>
                  </a:lnTo>
                  <a:lnTo>
                    <a:pt x="1747" y="14877"/>
                  </a:lnTo>
                  <a:lnTo>
                    <a:pt x="1" y="17653"/>
                  </a:lnTo>
                  <a:lnTo>
                    <a:pt x="188" y="17965"/>
                  </a:lnTo>
                  <a:lnTo>
                    <a:pt x="406" y="18245"/>
                  </a:lnTo>
                  <a:lnTo>
                    <a:pt x="656" y="18495"/>
                  </a:lnTo>
                  <a:lnTo>
                    <a:pt x="936" y="18682"/>
                  </a:lnTo>
                  <a:lnTo>
                    <a:pt x="1217" y="18869"/>
                  </a:lnTo>
                  <a:lnTo>
                    <a:pt x="1529" y="18994"/>
                  </a:lnTo>
                  <a:lnTo>
                    <a:pt x="1872" y="19087"/>
                  </a:lnTo>
                  <a:lnTo>
                    <a:pt x="2184" y="19150"/>
                  </a:lnTo>
                  <a:lnTo>
                    <a:pt x="2558" y="19212"/>
                  </a:lnTo>
                  <a:lnTo>
                    <a:pt x="3244" y="19212"/>
                  </a:lnTo>
                  <a:lnTo>
                    <a:pt x="3587" y="19150"/>
                  </a:lnTo>
                  <a:lnTo>
                    <a:pt x="3962" y="19087"/>
                  </a:lnTo>
                  <a:lnTo>
                    <a:pt x="4273" y="18994"/>
                  </a:lnTo>
                  <a:lnTo>
                    <a:pt x="4617" y="18900"/>
                  </a:lnTo>
                  <a:lnTo>
                    <a:pt x="4928" y="18776"/>
                  </a:lnTo>
                  <a:lnTo>
                    <a:pt x="5365" y="18526"/>
                  </a:lnTo>
                  <a:lnTo>
                    <a:pt x="5802" y="18277"/>
                  </a:lnTo>
                  <a:lnTo>
                    <a:pt x="6207" y="17965"/>
                  </a:lnTo>
                  <a:lnTo>
                    <a:pt x="6581" y="17653"/>
                  </a:lnTo>
                  <a:lnTo>
                    <a:pt x="6956" y="17341"/>
                  </a:lnTo>
                  <a:lnTo>
                    <a:pt x="7299" y="16967"/>
                  </a:lnTo>
                  <a:lnTo>
                    <a:pt x="7985" y="16249"/>
                  </a:lnTo>
                  <a:lnTo>
                    <a:pt x="7299" y="16343"/>
                  </a:lnTo>
                  <a:lnTo>
                    <a:pt x="6613" y="16468"/>
                  </a:lnTo>
                  <a:lnTo>
                    <a:pt x="5926" y="16655"/>
                  </a:lnTo>
                  <a:lnTo>
                    <a:pt x="5240" y="16811"/>
                  </a:lnTo>
                  <a:lnTo>
                    <a:pt x="5178" y="16842"/>
                  </a:lnTo>
                  <a:lnTo>
                    <a:pt x="5084" y="16842"/>
                  </a:lnTo>
                  <a:lnTo>
                    <a:pt x="4960" y="16779"/>
                  </a:lnTo>
                  <a:lnTo>
                    <a:pt x="4866" y="16686"/>
                  </a:lnTo>
                  <a:lnTo>
                    <a:pt x="4835" y="16561"/>
                  </a:lnTo>
                  <a:lnTo>
                    <a:pt x="4804" y="16405"/>
                  </a:lnTo>
                  <a:lnTo>
                    <a:pt x="4866" y="16249"/>
                  </a:lnTo>
                  <a:lnTo>
                    <a:pt x="4960" y="16156"/>
                  </a:lnTo>
                  <a:lnTo>
                    <a:pt x="5116" y="16062"/>
                  </a:lnTo>
                  <a:lnTo>
                    <a:pt x="5989" y="15844"/>
                  </a:lnTo>
                  <a:lnTo>
                    <a:pt x="6893" y="15626"/>
                  </a:lnTo>
                  <a:lnTo>
                    <a:pt x="7798" y="15501"/>
                  </a:lnTo>
                  <a:lnTo>
                    <a:pt x="8733" y="15407"/>
                  </a:lnTo>
                  <a:lnTo>
                    <a:pt x="10137" y="13723"/>
                  </a:lnTo>
                  <a:lnTo>
                    <a:pt x="11540" y="12039"/>
                  </a:lnTo>
                  <a:lnTo>
                    <a:pt x="10667" y="12195"/>
                  </a:lnTo>
                  <a:lnTo>
                    <a:pt x="9794" y="12382"/>
                  </a:lnTo>
                  <a:lnTo>
                    <a:pt x="9700" y="12413"/>
                  </a:lnTo>
                  <a:lnTo>
                    <a:pt x="9607" y="12413"/>
                  </a:lnTo>
                  <a:lnTo>
                    <a:pt x="9482" y="12351"/>
                  </a:lnTo>
                  <a:lnTo>
                    <a:pt x="9388" y="12226"/>
                  </a:lnTo>
                  <a:lnTo>
                    <a:pt x="9357" y="12101"/>
                  </a:lnTo>
                  <a:lnTo>
                    <a:pt x="9357" y="11945"/>
                  </a:lnTo>
                  <a:lnTo>
                    <a:pt x="9388" y="11821"/>
                  </a:lnTo>
                  <a:lnTo>
                    <a:pt x="9482" y="11696"/>
                  </a:lnTo>
                  <a:lnTo>
                    <a:pt x="9638" y="11633"/>
                  </a:lnTo>
                  <a:lnTo>
                    <a:pt x="10293" y="11477"/>
                  </a:lnTo>
                  <a:lnTo>
                    <a:pt x="10948" y="11353"/>
                  </a:lnTo>
                  <a:lnTo>
                    <a:pt x="11603" y="11228"/>
                  </a:lnTo>
                  <a:lnTo>
                    <a:pt x="12289" y="11166"/>
                  </a:lnTo>
                  <a:lnTo>
                    <a:pt x="13474" y="9762"/>
                  </a:lnTo>
                  <a:lnTo>
                    <a:pt x="14098" y="9107"/>
                  </a:lnTo>
                  <a:lnTo>
                    <a:pt x="14722" y="8421"/>
                  </a:lnTo>
                  <a:lnTo>
                    <a:pt x="15657" y="7548"/>
                  </a:lnTo>
                  <a:lnTo>
                    <a:pt x="16593" y="6706"/>
                  </a:lnTo>
                  <a:lnTo>
                    <a:pt x="17591" y="5926"/>
                  </a:lnTo>
                  <a:lnTo>
                    <a:pt x="18090" y="5552"/>
                  </a:lnTo>
                  <a:lnTo>
                    <a:pt x="18620" y="5177"/>
                  </a:lnTo>
                  <a:lnTo>
                    <a:pt x="17996" y="5115"/>
                  </a:lnTo>
                  <a:lnTo>
                    <a:pt x="17373" y="5053"/>
                  </a:lnTo>
                  <a:lnTo>
                    <a:pt x="16749" y="5021"/>
                  </a:lnTo>
                  <a:lnTo>
                    <a:pt x="16094" y="5021"/>
                  </a:lnTo>
                  <a:lnTo>
                    <a:pt x="16032" y="4990"/>
                  </a:lnTo>
                  <a:lnTo>
                    <a:pt x="15938" y="4990"/>
                  </a:lnTo>
                  <a:lnTo>
                    <a:pt x="15844" y="4897"/>
                  </a:lnTo>
                  <a:lnTo>
                    <a:pt x="15782" y="4772"/>
                  </a:lnTo>
                  <a:lnTo>
                    <a:pt x="15751" y="4616"/>
                  </a:lnTo>
                  <a:lnTo>
                    <a:pt x="15782" y="4491"/>
                  </a:lnTo>
                  <a:lnTo>
                    <a:pt x="15876" y="4366"/>
                  </a:lnTo>
                  <a:lnTo>
                    <a:pt x="16000" y="4273"/>
                  </a:lnTo>
                  <a:lnTo>
                    <a:pt x="16156" y="4242"/>
                  </a:lnTo>
                  <a:lnTo>
                    <a:pt x="17030" y="4242"/>
                  </a:lnTo>
                  <a:lnTo>
                    <a:pt x="17872" y="4335"/>
                  </a:lnTo>
                  <a:lnTo>
                    <a:pt x="18714" y="4429"/>
                  </a:lnTo>
                  <a:lnTo>
                    <a:pt x="19556" y="4616"/>
                  </a:lnTo>
                  <a:lnTo>
                    <a:pt x="20398" y="4148"/>
                  </a:lnTo>
                  <a:lnTo>
                    <a:pt x="21240" y="3774"/>
                  </a:lnTo>
                  <a:lnTo>
                    <a:pt x="22113" y="3431"/>
                  </a:lnTo>
                  <a:lnTo>
                    <a:pt x="22987" y="3150"/>
                  </a:lnTo>
                  <a:lnTo>
                    <a:pt x="23174" y="3088"/>
                  </a:lnTo>
                  <a:lnTo>
                    <a:pt x="22768" y="2932"/>
                  </a:lnTo>
                  <a:lnTo>
                    <a:pt x="22644" y="2869"/>
                  </a:lnTo>
                  <a:lnTo>
                    <a:pt x="22550" y="2745"/>
                  </a:lnTo>
                  <a:lnTo>
                    <a:pt x="22519" y="2589"/>
                  </a:lnTo>
                  <a:lnTo>
                    <a:pt x="22519" y="2464"/>
                  </a:lnTo>
                  <a:lnTo>
                    <a:pt x="22612" y="2308"/>
                  </a:lnTo>
                  <a:lnTo>
                    <a:pt x="22737" y="2214"/>
                  </a:lnTo>
                  <a:lnTo>
                    <a:pt x="22862" y="2183"/>
                  </a:lnTo>
                  <a:lnTo>
                    <a:pt x="23018" y="2214"/>
                  </a:lnTo>
                  <a:lnTo>
                    <a:pt x="23766" y="2526"/>
                  </a:lnTo>
                  <a:lnTo>
                    <a:pt x="24515" y="2869"/>
                  </a:lnTo>
                  <a:lnTo>
                    <a:pt x="24952" y="2838"/>
                  </a:lnTo>
                  <a:lnTo>
                    <a:pt x="25357" y="2838"/>
                  </a:lnTo>
                  <a:lnTo>
                    <a:pt x="25794" y="2869"/>
                  </a:lnTo>
                  <a:lnTo>
                    <a:pt x="26199" y="2963"/>
                  </a:lnTo>
                  <a:lnTo>
                    <a:pt x="26604" y="3088"/>
                  </a:lnTo>
                  <a:lnTo>
                    <a:pt x="26979" y="3244"/>
                  </a:lnTo>
                  <a:lnTo>
                    <a:pt x="27322" y="3462"/>
                  </a:lnTo>
                  <a:lnTo>
                    <a:pt x="27665" y="3680"/>
                  </a:lnTo>
                  <a:lnTo>
                    <a:pt x="27946" y="3961"/>
                  </a:lnTo>
                  <a:lnTo>
                    <a:pt x="28195" y="4273"/>
                  </a:lnTo>
                  <a:lnTo>
                    <a:pt x="28413" y="4616"/>
                  </a:lnTo>
                  <a:lnTo>
                    <a:pt x="28569" y="5021"/>
                  </a:lnTo>
                  <a:lnTo>
                    <a:pt x="28601" y="4554"/>
                  </a:lnTo>
                  <a:lnTo>
                    <a:pt x="28382" y="4211"/>
                  </a:lnTo>
                  <a:lnTo>
                    <a:pt x="28164" y="3899"/>
                  </a:lnTo>
                  <a:lnTo>
                    <a:pt x="27946" y="3587"/>
                  </a:lnTo>
                  <a:lnTo>
                    <a:pt x="27696" y="3275"/>
                  </a:lnTo>
                  <a:lnTo>
                    <a:pt x="27197" y="2745"/>
                  </a:lnTo>
                  <a:lnTo>
                    <a:pt x="26604" y="2246"/>
                  </a:lnTo>
                  <a:lnTo>
                    <a:pt x="26012" y="1809"/>
                  </a:lnTo>
                  <a:lnTo>
                    <a:pt x="25357" y="1404"/>
                  </a:lnTo>
                  <a:lnTo>
                    <a:pt x="24702" y="1060"/>
                  </a:lnTo>
                  <a:lnTo>
                    <a:pt x="24016" y="780"/>
                  </a:lnTo>
                  <a:lnTo>
                    <a:pt x="23299" y="530"/>
                  </a:lnTo>
                  <a:lnTo>
                    <a:pt x="22550" y="343"/>
                  </a:lnTo>
                  <a:lnTo>
                    <a:pt x="21833" y="187"/>
                  </a:lnTo>
                  <a:lnTo>
                    <a:pt x="21084" y="94"/>
                  </a:lnTo>
                  <a:lnTo>
                    <a:pt x="20367" y="31"/>
                  </a:lnTo>
                  <a:lnTo>
                    <a:pt x="19618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4" name="Google Shape;6694;p75"/>
            <p:cNvSpPr/>
            <p:nvPr/>
          </p:nvSpPr>
          <p:spPr>
            <a:xfrm>
              <a:off x="1275925" y="2707000"/>
              <a:ext cx="605075" cy="524750"/>
            </a:xfrm>
            <a:custGeom>
              <a:avLst/>
              <a:gdLst/>
              <a:ahLst/>
              <a:cxnLst/>
              <a:rect l="l" t="t" r="r" b="b"/>
              <a:pathLst>
                <a:path w="24203" h="20990" extrusionOk="0">
                  <a:moveTo>
                    <a:pt x="20772" y="0"/>
                  </a:moveTo>
                  <a:lnTo>
                    <a:pt x="20085" y="62"/>
                  </a:lnTo>
                  <a:lnTo>
                    <a:pt x="19399" y="187"/>
                  </a:lnTo>
                  <a:lnTo>
                    <a:pt x="18744" y="343"/>
                  </a:lnTo>
                  <a:lnTo>
                    <a:pt x="17996" y="593"/>
                  </a:lnTo>
                  <a:lnTo>
                    <a:pt x="17310" y="873"/>
                  </a:lnTo>
                  <a:lnTo>
                    <a:pt x="16592" y="1216"/>
                  </a:lnTo>
                  <a:lnTo>
                    <a:pt x="15937" y="1591"/>
                  </a:lnTo>
                  <a:lnTo>
                    <a:pt x="15282" y="1996"/>
                  </a:lnTo>
                  <a:lnTo>
                    <a:pt x="14659" y="2433"/>
                  </a:lnTo>
                  <a:lnTo>
                    <a:pt x="14035" y="2901"/>
                  </a:lnTo>
                  <a:lnTo>
                    <a:pt x="13442" y="3400"/>
                  </a:lnTo>
                  <a:lnTo>
                    <a:pt x="12819" y="3992"/>
                  </a:lnTo>
                  <a:lnTo>
                    <a:pt x="12195" y="4585"/>
                  </a:lnTo>
                  <a:lnTo>
                    <a:pt x="11602" y="5177"/>
                  </a:lnTo>
                  <a:lnTo>
                    <a:pt x="11010" y="5801"/>
                  </a:lnTo>
                  <a:lnTo>
                    <a:pt x="9856" y="7080"/>
                  </a:lnTo>
                  <a:lnTo>
                    <a:pt x="8733" y="8390"/>
                  </a:lnTo>
                  <a:lnTo>
                    <a:pt x="7579" y="9762"/>
                  </a:lnTo>
                  <a:lnTo>
                    <a:pt x="6456" y="11166"/>
                  </a:lnTo>
                  <a:lnTo>
                    <a:pt x="5364" y="12600"/>
                  </a:lnTo>
                  <a:lnTo>
                    <a:pt x="4335" y="14066"/>
                  </a:lnTo>
                  <a:lnTo>
                    <a:pt x="3306" y="15532"/>
                  </a:lnTo>
                  <a:lnTo>
                    <a:pt x="2308" y="17029"/>
                  </a:lnTo>
                  <a:lnTo>
                    <a:pt x="1372" y="18557"/>
                  </a:lnTo>
                  <a:lnTo>
                    <a:pt x="468" y="20086"/>
                  </a:lnTo>
                  <a:lnTo>
                    <a:pt x="31" y="20865"/>
                  </a:lnTo>
                  <a:lnTo>
                    <a:pt x="0" y="20896"/>
                  </a:lnTo>
                  <a:lnTo>
                    <a:pt x="0" y="20928"/>
                  </a:lnTo>
                  <a:lnTo>
                    <a:pt x="62" y="20990"/>
                  </a:lnTo>
                  <a:lnTo>
                    <a:pt x="125" y="20990"/>
                  </a:lnTo>
                  <a:lnTo>
                    <a:pt x="187" y="20959"/>
                  </a:lnTo>
                  <a:lnTo>
                    <a:pt x="218" y="20928"/>
                  </a:lnTo>
                  <a:lnTo>
                    <a:pt x="1092" y="19399"/>
                  </a:lnTo>
                  <a:lnTo>
                    <a:pt x="2027" y="17871"/>
                  </a:lnTo>
                  <a:lnTo>
                    <a:pt x="2994" y="16405"/>
                  </a:lnTo>
                  <a:lnTo>
                    <a:pt x="3961" y="14908"/>
                  </a:lnTo>
                  <a:lnTo>
                    <a:pt x="4990" y="13474"/>
                  </a:lnTo>
                  <a:lnTo>
                    <a:pt x="6019" y="12070"/>
                  </a:lnTo>
                  <a:lnTo>
                    <a:pt x="7111" y="10667"/>
                  </a:lnTo>
                  <a:lnTo>
                    <a:pt x="8234" y="9294"/>
                  </a:lnTo>
                  <a:lnTo>
                    <a:pt x="9325" y="7984"/>
                  </a:lnTo>
                  <a:lnTo>
                    <a:pt x="10448" y="6706"/>
                  </a:lnTo>
                  <a:lnTo>
                    <a:pt x="11602" y="5458"/>
                  </a:lnTo>
                  <a:lnTo>
                    <a:pt x="12226" y="4866"/>
                  </a:lnTo>
                  <a:lnTo>
                    <a:pt x="12819" y="4242"/>
                  </a:lnTo>
                  <a:lnTo>
                    <a:pt x="13411" y="3712"/>
                  </a:lnTo>
                  <a:lnTo>
                    <a:pt x="14004" y="3213"/>
                  </a:lnTo>
                  <a:lnTo>
                    <a:pt x="14596" y="2714"/>
                  </a:lnTo>
                  <a:lnTo>
                    <a:pt x="15251" y="2277"/>
                  </a:lnTo>
                  <a:lnTo>
                    <a:pt x="15906" y="1840"/>
                  </a:lnTo>
                  <a:lnTo>
                    <a:pt x="16561" y="1466"/>
                  </a:lnTo>
                  <a:lnTo>
                    <a:pt x="17279" y="1092"/>
                  </a:lnTo>
                  <a:lnTo>
                    <a:pt x="17996" y="811"/>
                  </a:lnTo>
                  <a:lnTo>
                    <a:pt x="18651" y="593"/>
                  </a:lnTo>
                  <a:lnTo>
                    <a:pt x="19306" y="406"/>
                  </a:lnTo>
                  <a:lnTo>
                    <a:pt x="19992" y="281"/>
                  </a:lnTo>
                  <a:lnTo>
                    <a:pt x="20678" y="218"/>
                  </a:lnTo>
                  <a:lnTo>
                    <a:pt x="21364" y="187"/>
                  </a:lnTo>
                  <a:lnTo>
                    <a:pt x="22050" y="218"/>
                  </a:lnTo>
                  <a:lnTo>
                    <a:pt x="22705" y="312"/>
                  </a:lnTo>
                  <a:lnTo>
                    <a:pt x="23391" y="468"/>
                  </a:lnTo>
                  <a:lnTo>
                    <a:pt x="23735" y="562"/>
                  </a:lnTo>
                  <a:lnTo>
                    <a:pt x="24046" y="686"/>
                  </a:lnTo>
                  <a:lnTo>
                    <a:pt x="24109" y="717"/>
                  </a:lnTo>
                  <a:lnTo>
                    <a:pt x="24140" y="686"/>
                  </a:lnTo>
                  <a:lnTo>
                    <a:pt x="24171" y="655"/>
                  </a:lnTo>
                  <a:lnTo>
                    <a:pt x="24202" y="562"/>
                  </a:lnTo>
                  <a:lnTo>
                    <a:pt x="24171" y="530"/>
                  </a:lnTo>
                  <a:lnTo>
                    <a:pt x="24140" y="499"/>
                  </a:lnTo>
                  <a:lnTo>
                    <a:pt x="23485" y="281"/>
                  </a:lnTo>
                  <a:lnTo>
                    <a:pt x="22830" y="125"/>
                  </a:lnTo>
                  <a:lnTo>
                    <a:pt x="22144" y="31"/>
                  </a:lnTo>
                  <a:lnTo>
                    <a:pt x="2145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5" name="Google Shape;6695;p75"/>
            <p:cNvSpPr/>
            <p:nvPr/>
          </p:nvSpPr>
          <p:spPr>
            <a:xfrm>
              <a:off x="1732050" y="2663325"/>
              <a:ext cx="95925" cy="86575"/>
            </a:xfrm>
            <a:custGeom>
              <a:avLst/>
              <a:gdLst/>
              <a:ahLst/>
              <a:cxnLst/>
              <a:rect l="l" t="t" r="r" b="b"/>
              <a:pathLst>
                <a:path w="3837" h="3463" extrusionOk="0">
                  <a:moveTo>
                    <a:pt x="2994" y="1"/>
                  </a:moveTo>
                  <a:lnTo>
                    <a:pt x="2963" y="32"/>
                  </a:lnTo>
                  <a:lnTo>
                    <a:pt x="32" y="2277"/>
                  </a:lnTo>
                  <a:lnTo>
                    <a:pt x="0" y="2340"/>
                  </a:lnTo>
                  <a:lnTo>
                    <a:pt x="0" y="2402"/>
                  </a:lnTo>
                  <a:lnTo>
                    <a:pt x="32" y="2433"/>
                  </a:lnTo>
                  <a:lnTo>
                    <a:pt x="125" y="2464"/>
                  </a:lnTo>
                  <a:lnTo>
                    <a:pt x="593" y="2464"/>
                  </a:lnTo>
                  <a:lnTo>
                    <a:pt x="1061" y="2527"/>
                  </a:lnTo>
                  <a:lnTo>
                    <a:pt x="1529" y="2620"/>
                  </a:lnTo>
                  <a:lnTo>
                    <a:pt x="1965" y="2714"/>
                  </a:lnTo>
                  <a:lnTo>
                    <a:pt x="2433" y="2870"/>
                  </a:lnTo>
                  <a:lnTo>
                    <a:pt x="2870" y="3026"/>
                  </a:lnTo>
                  <a:lnTo>
                    <a:pt x="3275" y="3244"/>
                  </a:lnTo>
                  <a:lnTo>
                    <a:pt x="3712" y="3462"/>
                  </a:lnTo>
                  <a:lnTo>
                    <a:pt x="3774" y="3462"/>
                  </a:lnTo>
                  <a:lnTo>
                    <a:pt x="3837" y="3431"/>
                  </a:lnTo>
                  <a:lnTo>
                    <a:pt x="3837" y="3338"/>
                  </a:lnTo>
                  <a:lnTo>
                    <a:pt x="3837" y="3307"/>
                  </a:lnTo>
                  <a:lnTo>
                    <a:pt x="3774" y="3275"/>
                  </a:lnTo>
                  <a:lnTo>
                    <a:pt x="3400" y="3057"/>
                  </a:lnTo>
                  <a:lnTo>
                    <a:pt x="2994" y="2870"/>
                  </a:lnTo>
                  <a:lnTo>
                    <a:pt x="2558" y="2714"/>
                  </a:lnTo>
                  <a:lnTo>
                    <a:pt x="2152" y="2558"/>
                  </a:lnTo>
                  <a:lnTo>
                    <a:pt x="1716" y="2464"/>
                  </a:lnTo>
                  <a:lnTo>
                    <a:pt x="1279" y="2371"/>
                  </a:lnTo>
                  <a:lnTo>
                    <a:pt x="842" y="2309"/>
                  </a:lnTo>
                  <a:lnTo>
                    <a:pt x="375" y="2277"/>
                  </a:lnTo>
                  <a:lnTo>
                    <a:pt x="3057" y="188"/>
                  </a:lnTo>
                  <a:lnTo>
                    <a:pt x="3088" y="157"/>
                  </a:lnTo>
                  <a:lnTo>
                    <a:pt x="3119" y="125"/>
                  </a:lnTo>
                  <a:lnTo>
                    <a:pt x="3088" y="63"/>
                  </a:lnTo>
                  <a:lnTo>
                    <a:pt x="302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6" name="Google Shape;6696;p75"/>
            <p:cNvSpPr/>
            <p:nvPr/>
          </p:nvSpPr>
          <p:spPr>
            <a:xfrm>
              <a:off x="1511375" y="2753000"/>
              <a:ext cx="155975" cy="146600"/>
            </a:xfrm>
            <a:custGeom>
              <a:avLst/>
              <a:gdLst/>
              <a:ahLst/>
              <a:cxnLst/>
              <a:rect l="l" t="t" r="r" b="b"/>
              <a:pathLst>
                <a:path w="6239" h="5864" extrusionOk="0">
                  <a:moveTo>
                    <a:pt x="3525" y="0"/>
                  </a:moveTo>
                  <a:lnTo>
                    <a:pt x="3494" y="31"/>
                  </a:lnTo>
                  <a:lnTo>
                    <a:pt x="3089" y="530"/>
                  </a:lnTo>
                  <a:lnTo>
                    <a:pt x="2683" y="1061"/>
                  </a:lnTo>
                  <a:lnTo>
                    <a:pt x="2309" y="1591"/>
                  </a:lnTo>
                  <a:lnTo>
                    <a:pt x="1935" y="2121"/>
                  </a:lnTo>
                  <a:lnTo>
                    <a:pt x="1592" y="2651"/>
                  </a:lnTo>
                  <a:lnTo>
                    <a:pt x="1249" y="3213"/>
                  </a:lnTo>
                  <a:lnTo>
                    <a:pt x="937" y="3805"/>
                  </a:lnTo>
                  <a:lnTo>
                    <a:pt x="625" y="4367"/>
                  </a:lnTo>
                  <a:lnTo>
                    <a:pt x="313" y="5053"/>
                  </a:lnTo>
                  <a:lnTo>
                    <a:pt x="1" y="5739"/>
                  </a:lnTo>
                  <a:lnTo>
                    <a:pt x="1" y="5801"/>
                  </a:lnTo>
                  <a:lnTo>
                    <a:pt x="32" y="5832"/>
                  </a:lnTo>
                  <a:lnTo>
                    <a:pt x="95" y="5864"/>
                  </a:lnTo>
                  <a:lnTo>
                    <a:pt x="157" y="5864"/>
                  </a:lnTo>
                  <a:lnTo>
                    <a:pt x="1280" y="5271"/>
                  </a:lnTo>
                  <a:lnTo>
                    <a:pt x="2434" y="4710"/>
                  </a:lnTo>
                  <a:lnTo>
                    <a:pt x="3588" y="4273"/>
                  </a:lnTo>
                  <a:lnTo>
                    <a:pt x="4804" y="3868"/>
                  </a:lnTo>
                  <a:lnTo>
                    <a:pt x="5490" y="3680"/>
                  </a:lnTo>
                  <a:lnTo>
                    <a:pt x="6176" y="3493"/>
                  </a:lnTo>
                  <a:lnTo>
                    <a:pt x="6208" y="3493"/>
                  </a:lnTo>
                  <a:lnTo>
                    <a:pt x="6239" y="3462"/>
                  </a:lnTo>
                  <a:lnTo>
                    <a:pt x="6239" y="3369"/>
                  </a:lnTo>
                  <a:lnTo>
                    <a:pt x="6176" y="3306"/>
                  </a:lnTo>
                  <a:lnTo>
                    <a:pt x="6114" y="3306"/>
                  </a:lnTo>
                  <a:lnTo>
                    <a:pt x="4866" y="3618"/>
                  </a:lnTo>
                  <a:lnTo>
                    <a:pt x="3650" y="4024"/>
                  </a:lnTo>
                  <a:lnTo>
                    <a:pt x="2465" y="4491"/>
                  </a:lnTo>
                  <a:lnTo>
                    <a:pt x="1311" y="5022"/>
                  </a:lnTo>
                  <a:lnTo>
                    <a:pt x="313" y="5521"/>
                  </a:lnTo>
                  <a:lnTo>
                    <a:pt x="313" y="5521"/>
                  </a:lnTo>
                  <a:lnTo>
                    <a:pt x="843" y="4429"/>
                  </a:lnTo>
                  <a:lnTo>
                    <a:pt x="1404" y="3369"/>
                  </a:lnTo>
                  <a:lnTo>
                    <a:pt x="2059" y="2308"/>
                  </a:lnTo>
                  <a:lnTo>
                    <a:pt x="2746" y="1310"/>
                  </a:lnTo>
                  <a:lnTo>
                    <a:pt x="3182" y="749"/>
                  </a:lnTo>
                  <a:lnTo>
                    <a:pt x="3650" y="187"/>
                  </a:lnTo>
                  <a:lnTo>
                    <a:pt x="3681" y="125"/>
                  </a:lnTo>
                  <a:lnTo>
                    <a:pt x="3681" y="94"/>
                  </a:lnTo>
                  <a:lnTo>
                    <a:pt x="3650" y="31"/>
                  </a:lnTo>
                  <a:lnTo>
                    <a:pt x="358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7" name="Google Shape;6697;p75"/>
            <p:cNvSpPr/>
            <p:nvPr/>
          </p:nvSpPr>
          <p:spPr>
            <a:xfrm>
              <a:off x="1374925" y="2926100"/>
              <a:ext cx="139600" cy="148950"/>
            </a:xfrm>
            <a:custGeom>
              <a:avLst/>
              <a:gdLst/>
              <a:ahLst/>
              <a:cxnLst/>
              <a:rect l="l" t="t" r="r" b="b"/>
              <a:pathLst>
                <a:path w="5584" h="5958" extrusionOk="0">
                  <a:moveTo>
                    <a:pt x="1966" y="0"/>
                  </a:moveTo>
                  <a:lnTo>
                    <a:pt x="1935" y="31"/>
                  </a:lnTo>
                  <a:lnTo>
                    <a:pt x="1373" y="1466"/>
                  </a:lnTo>
                  <a:lnTo>
                    <a:pt x="843" y="2901"/>
                  </a:lnTo>
                  <a:lnTo>
                    <a:pt x="406" y="4366"/>
                  </a:lnTo>
                  <a:lnTo>
                    <a:pt x="1" y="5864"/>
                  </a:lnTo>
                  <a:lnTo>
                    <a:pt x="32" y="5926"/>
                  </a:lnTo>
                  <a:lnTo>
                    <a:pt x="63" y="5957"/>
                  </a:lnTo>
                  <a:lnTo>
                    <a:pt x="157" y="5957"/>
                  </a:lnTo>
                  <a:lnTo>
                    <a:pt x="625" y="5583"/>
                  </a:lnTo>
                  <a:lnTo>
                    <a:pt x="1124" y="5271"/>
                  </a:lnTo>
                  <a:lnTo>
                    <a:pt x="1623" y="4928"/>
                  </a:lnTo>
                  <a:lnTo>
                    <a:pt x="2122" y="4647"/>
                  </a:lnTo>
                  <a:lnTo>
                    <a:pt x="2621" y="4366"/>
                  </a:lnTo>
                  <a:lnTo>
                    <a:pt x="3151" y="4117"/>
                  </a:lnTo>
                  <a:lnTo>
                    <a:pt x="3712" y="3867"/>
                  </a:lnTo>
                  <a:lnTo>
                    <a:pt x="4243" y="3649"/>
                  </a:lnTo>
                  <a:lnTo>
                    <a:pt x="4866" y="3462"/>
                  </a:lnTo>
                  <a:lnTo>
                    <a:pt x="5521" y="3275"/>
                  </a:lnTo>
                  <a:lnTo>
                    <a:pt x="5553" y="3244"/>
                  </a:lnTo>
                  <a:lnTo>
                    <a:pt x="5584" y="3213"/>
                  </a:lnTo>
                  <a:lnTo>
                    <a:pt x="5584" y="3150"/>
                  </a:lnTo>
                  <a:lnTo>
                    <a:pt x="5521" y="3088"/>
                  </a:lnTo>
                  <a:lnTo>
                    <a:pt x="5490" y="3057"/>
                  </a:lnTo>
                  <a:lnTo>
                    <a:pt x="5428" y="3057"/>
                  </a:lnTo>
                  <a:lnTo>
                    <a:pt x="4866" y="3244"/>
                  </a:lnTo>
                  <a:lnTo>
                    <a:pt x="4305" y="3431"/>
                  </a:lnTo>
                  <a:lnTo>
                    <a:pt x="3744" y="3618"/>
                  </a:lnTo>
                  <a:lnTo>
                    <a:pt x="3213" y="3867"/>
                  </a:lnTo>
                  <a:lnTo>
                    <a:pt x="2683" y="4117"/>
                  </a:lnTo>
                  <a:lnTo>
                    <a:pt x="2153" y="4366"/>
                  </a:lnTo>
                  <a:lnTo>
                    <a:pt x="1654" y="4678"/>
                  </a:lnTo>
                  <a:lnTo>
                    <a:pt x="1155" y="4990"/>
                  </a:lnTo>
                  <a:lnTo>
                    <a:pt x="718" y="5302"/>
                  </a:lnTo>
                  <a:lnTo>
                    <a:pt x="282" y="5614"/>
                  </a:lnTo>
                  <a:lnTo>
                    <a:pt x="656" y="4211"/>
                  </a:lnTo>
                  <a:lnTo>
                    <a:pt x="1093" y="2838"/>
                  </a:lnTo>
                  <a:lnTo>
                    <a:pt x="1592" y="1466"/>
                  </a:lnTo>
                  <a:lnTo>
                    <a:pt x="2122" y="125"/>
                  </a:lnTo>
                  <a:lnTo>
                    <a:pt x="2153" y="94"/>
                  </a:lnTo>
                  <a:lnTo>
                    <a:pt x="2122" y="62"/>
                  </a:lnTo>
                  <a:lnTo>
                    <a:pt x="209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8" name="Google Shape;6698;p75"/>
            <p:cNvSpPr/>
            <p:nvPr/>
          </p:nvSpPr>
          <p:spPr>
            <a:xfrm>
              <a:off x="539075" y="3686300"/>
              <a:ext cx="1491625" cy="122450"/>
            </a:xfrm>
            <a:custGeom>
              <a:avLst/>
              <a:gdLst/>
              <a:ahLst/>
              <a:cxnLst/>
              <a:rect l="l" t="t" r="r" b="b"/>
              <a:pathLst>
                <a:path w="59665" h="4898" extrusionOk="0">
                  <a:moveTo>
                    <a:pt x="27603" y="1"/>
                  </a:moveTo>
                  <a:lnTo>
                    <a:pt x="23891" y="32"/>
                  </a:lnTo>
                  <a:lnTo>
                    <a:pt x="23548" y="313"/>
                  </a:lnTo>
                  <a:lnTo>
                    <a:pt x="23486" y="344"/>
                  </a:lnTo>
                  <a:lnTo>
                    <a:pt x="23423" y="313"/>
                  </a:lnTo>
                  <a:lnTo>
                    <a:pt x="23392" y="282"/>
                  </a:lnTo>
                  <a:lnTo>
                    <a:pt x="23361" y="219"/>
                  </a:lnTo>
                  <a:lnTo>
                    <a:pt x="23423" y="157"/>
                  </a:lnTo>
                  <a:lnTo>
                    <a:pt x="23548" y="32"/>
                  </a:lnTo>
                  <a:lnTo>
                    <a:pt x="21084" y="94"/>
                  </a:lnTo>
                  <a:lnTo>
                    <a:pt x="18683" y="157"/>
                  </a:lnTo>
                  <a:lnTo>
                    <a:pt x="16375" y="250"/>
                  </a:lnTo>
                  <a:lnTo>
                    <a:pt x="14192" y="344"/>
                  </a:lnTo>
                  <a:lnTo>
                    <a:pt x="12133" y="469"/>
                  </a:lnTo>
                  <a:lnTo>
                    <a:pt x="10168" y="593"/>
                  </a:lnTo>
                  <a:lnTo>
                    <a:pt x="8391" y="749"/>
                  </a:lnTo>
                  <a:lnTo>
                    <a:pt x="6706" y="874"/>
                  </a:lnTo>
                  <a:lnTo>
                    <a:pt x="5209" y="1061"/>
                  </a:lnTo>
                  <a:lnTo>
                    <a:pt x="3899" y="1217"/>
                  </a:lnTo>
                  <a:lnTo>
                    <a:pt x="2745" y="1404"/>
                  </a:lnTo>
                  <a:lnTo>
                    <a:pt x="1779" y="1592"/>
                  </a:lnTo>
                  <a:lnTo>
                    <a:pt x="999" y="1810"/>
                  </a:lnTo>
                  <a:lnTo>
                    <a:pt x="687" y="1903"/>
                  </a:lnTo>
                  <a:lnTo>
                    <a:pt x="437" y="1997"/>
                  </a:lnTo>
                  <a:lnTo>
                    <a:pt x="250" y="2122"/>
                  </a:lnTo>
                  <a:lnTo>
                    <a:pt x="94" y="2215"/>
                  </a:lnTo>
                  <a:lnTo>
                    <a:pt x="1" y="2340"/>
                  </a:lnTo>
                  <a:lnTo>
                    <a:pt x="1" y="2434"/>
                  </a:lnTo>
                  <a:lnTo>
                    <a:pt x="32" y="2558"/>
                  </a:lnTo>
                  <a:lnTo>
                    <a:pt x="126" y="2683"/>
                  </a:lnTo>
                  <a:lnTo>
                    <a:pt x="344" y="2808"/>
                  </a:lnTo>
                  <a:lnTo>
                    <a:pt x="593" y="2933"/>
                  </a:lnTo>
                  <a:lnTo>
                    <a:pt x="936" y="3057"/>
                  </a:lnTo>
                  <a:lnTo>
                    <a:pt x="1342" y="3182"/>
                  </a:lnTo>
                  <a:lnTo>
                    <a:pt x="2340" y="3400"/>
                  </a:lnTo>
                  <a:lnTo>
                    <a:pt x="3587" y="3619"/>
                  </a:lnTo>
                  <a:lnTo>
                    <a:pt x="5085" y="3806"/>
                  </a:lnTo>
                  <a:lnTo>
                    <a:pt x="6800" y="4024"/>
                  </a:lnTo>
                  <a:lnTo>
                    <a:pt x="8734" y="4180"/>
                  </a:lnTo>
                  <a:lnTo>
                    <a:pt x="10854" y="4336"/>
                  </a:lnTo>
                  <a:lnTo>
                    <a:pt x="13131" y="4492"/>
                  </a:lnTo>
                  <a:lnTo>
                    <a:pt x="15595" y="4617"/>
                  </a:lnTo>
                  <a:lnTo>
                    <a:pt x="18215" y="4710"/>
                  </a:lnTo>
                  <a:lnTo>
                    <a:pt x="20960" y="4804"/>
                  </a:lnTo>
                  <a:lnTo>
                    <a:pt x="23829" y="4866"/>
                  </a:lnTo>
                  <a:lnTo>
                    <a:pt x="26792" y="4897"/>
                  </a:lnTo>
                  <a:lnTo>
                    <a:pt x="32874" y="4897"/>
                  </a:lnTo>
                  <a:lnTo>
                    <a:pt x="35837" y="4866"/>
                  </a:lnTo>
                  <a:lnTo>
                    <a:pt x="38706" y="4804"/>
                  </a:lnTo>
                  <a:lnTo>
                    <a:pt x="41450" y="4710"/>
                  </a:lnTo>
                  <a:lnTo>
                    <a:pt x="44070" y="4617"/>
                  </a:lnTo>
                  <a:lnTo>
                    <a:pt x="46503" y="4492"/>
                  </a:lnTo>
                  <a:lnTo>
                    <a:pt x="48811" y="4336"/>
                  </a:lnTo>
                  <a:lnTo>
                    <a:pt x="50932" y="4180"/>
                  </a:lnTo>
                  <a:lnTo>
                    <a:pt x="52865" y="4024"/>
                  </a:lnTo>
                  <a:lnTo>
                    <a:pt x="54581" y="3806"/>
                  </a:lnTo>
                  <a:lnTo>
                    <a:pt x="56078" y="3619"/>
                  </a:lnTo>
                  <a:lnTo>
                    <a:pt x="57325" y="3400"/>
                  </a:lnTo>
                  <a:lnTo>
                    <a:pt x="58323" y="3182"/>
                  </a:lnTo>
                  <a:lnTo>
                    <a:pt x="58729" y="3057"/>
                  </a:lnTo>
                  <a:lnTo>
                    <a:pt x="59072" y="2933"/>
                  </a:lnTo>
                  <a:lnTo>
                    <a:pt x="59322" y="2808"/>
                  </a:lnTo>
                  <a:lnTo>
                    <a:pt x="59509" y="2683"/>
                  </a:lnTo>
                  <a:lnTo>
                    <a:pt x="59633" y="2558"/>
                  </a:lnTo>
                  <a:lnTo>
                    <a:pt x="59665" y="2434"/>
                  </a:lnTo>
                  <a:lnTo>
                    <a:pt x="59633" y="2340"/>
                  </a:lnTo>
                  <a:lnTo>
                    <a:pt x="59540" y="2215"/>
                  </a:lnTo>
                  <a:lnTo>
                    <a:pt x="59384" y="2091"/>
                  </a:lnTo>
                  <a:lnTo>
                    <a:pt x="59166" y="1997"/>
                  </a:lnTo>
                  <a:lnTo>
                    <a:pt x="58885" y="1872"/>
                  </a:lnTo>
                  <a:lnTo>
                    <a:pt x="58542" y="1779"/>
                  </a:lnTo>
                  <a:lnTo>
                    <a:pt x="57700" y="1560"/>
                  </a:lnTo>
                  <a:lnTo>
                    <a:pt x="56608" y="1373"/>
                  </a:lnTo>
                  <a:lnTo>
                    <a:pt x="55361" y="1155"/>
                  </a:lnTo>
                  <a:lnTo>
                    <a:pt x="53895" y="999"/>
                  </a:lnTo>
                  <a:lnTo>
                    <a:pt x="52242" y="812"/>
                  </a:lnTo>
                  <a:lnTo>
                    <a:pt x="50402" y="656"/>
                  </a:lnTo>
                  <a:lnTo>
                    <a:pt x="48437" y="531"/>
                  </a:lnTo>
                  <a:lnTo>
                    <a:pt x="46285" y="406"/>
                  </a:lnTo>
                  <a:lnTo>
                    <a:pt x="44039" y="282"/>
                  </a:lnTo>
                  <a:lnTo>
                    <a:pt x="41638" y="188"/>
                  </a:lnTo>
                  <a:lnTo>
                    <a:pt x="39143" y="94"/>
                  </a:lnTo>
                  <a:lnTo>
                    <a:pt x="36523" y="63"/>
                  </a:lnTo>
                  <a:lnTo>
                    <a:pt x="33840" y="1"/>
                  </a:lnTo>
                  <a:lnTo>
                    <a:pt x="33092" y="344"/>
                  </a:lnTo>
                  <a:lnTo>
                    <a:pt x="32343" y="593"/>
                  </a:lnTo>
                  <a:lnTo>
                    <a:pt x="31969" y="718"/>
                  </a:lnTo>
                  <a:lnTo>
                    <a:pt x="31564" y="812"/>
                  </a:lnTo>
                  <a:lnTo>
                    <a:pt x="31189" y="874"/>
                  </a:lnTo>
                  <a:lnTo>
                    <a:pt x="30784" y="905"/>
                  </a:lnTo>
                  <a:lnTo>
                    <a:pt x="30441" y="937"/>
                  </a:lnTo>
                  <a:lnTo>
                    <a:pt x="30067" y="905"/>
                  </a:lnTo>
                  <a:lnTo>
                    <a:pt x="29692" y="874"/>
                  </a:lnTo>
                  <a:lnTo>
                    <a:pt x="29318" y="781"/>
                  </a:lnTo>
                  <a:lnTo>
                    <a:pt x="28944" y="687"/>
                  </a:lnTo>
                  <a:lnTo>
                    <a:pt x="28601" y="562"/>
                  </a:lnTo>
                  <a:lnTo>
                    <a:pt x="28258" y="406"/>
                  </a:lnTo>
                  <a:lnTo>
                    <a:pt x="27915" y="219"/>
                  </a:lnTo>
                  <a:lnTo>
                    <a:pt x="27603" y="1"/>
                  </a:lnTo>
                  <a:close/>
                </a:path>
              </a:pathLst>
            </a:custGeom>
            <a:solidFill>
              <a:srgbClr val="C9D9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9" name="Google Shape;6699;p75"/>
            <p:cNvSpPr/>
            <p:nvPr/>
          </p:nvSpPr>
          <p:spPr>
            <a:xfrm>
              <a:off x="539075" y="3686300"/>
              <a:ext cx="1491625" cy="122450"/>
            </a:xfrm>
            <a:custGeom>
              <a:avLst/>
              <a:gdLst/>
              <a:ahLst/>
              <a:cxnLst/>
              <a:rect l="l" t="t" r="r" b="b"/>
              <a:pathLst>
                <a:path w="59665" h="4898" fill="none" extrusionOk="0">
                  <a:moveTo>
                    <a:pt x="27603" y="1"/>
                  </a:moveTo>
                  <a:lnTo>
                    <a:pt x="27603" y="1"/>
                  </a:lnTo>
                  <a:lnTo>
                    <a:pt x="23891" y="32"/>
                  </a:lnTo>
                  <a:lnTo>
                    <a:pt x="23891" y="32"/>
                  </a:lnTo>
                  <a:lnTo>
                    <a:pt x="23548" y="313"/>
                  </a:lnTo>
                  <a:lnTo>
                    <a:pt x="23548" y="313"/>
                  </a:lnTo>
                  <a:lnTo>
                    <a:pt x="23486" y="344"/>
                  </a:lnTo>
                  <a:lnTo>
                    <a:pt x="23486" y="344"/>
                  </a:lnTo>
                  <a:lnTo>
                    <a:pt x="23423" y="313"/>
                  </a:lnTo>
                  <a:lnTo>
                    <a:pt x="23392" y="282"/>
                  </a:lnTo>
                  <a:lnTo>
                    <a:pt x="23361" y="219"/>
                  </a:lnTo>
                  <a:lnTo>
                    <a:pt x="23423" y="157"/>
                  </a:lnTo>
                  <a:lnTo>
                    <a:pt x="23423" y="157"/>
                  </a:lnTo>
                  <a:lnTo>
                    <a:pt x="23548" y="32"/>
                  </a:lnTo>
                  <a:lnTo>
                    <a:pt x="23548" y="32"/>
                  </a:lnTo>
                  <a:lnTo>
                    <a:pt x="21084" y="94"/>
                  </a:lnTo>
                  <a:lnTo>
                    <a:pt x="18683" y="157"/>
                  </a:lnTo>
                  <a:lnTo>
                    <a:pt x="16375" y="250"/>
                  </a:lnTo>
                  <a:lnTo>
                    <a:pt x="14192" y="344"/>
                  </a:lnTo>
                  <a:lnTo>
                    <a:pt x="12133" y="469"/>
                  </a:lnTo>
                  <a:lnTo>
                    <a:pt x="10168" y="593"/>
                  </a:lnTo>
                  <a:lnTo>
                    <a:pt x="8391" y="749"/>
                  </a:lnTo>
                  <a:lnTo>
                    <a:pt x="6706" y="874"/>
                  </a:lnTo>
                  <a:lnTo>
                    <a:pt x="5209" y="1061"/>
                  </a:lnTo>
                  <a:lnTo>
                    <a:pt x="3899" y="1217"/>
                  </a:lnTo>
                  <a:lnTo>
                    <a:pt x="2745" y="1404"/>
                  </a:lnTo>
                  <a:lnTo>
                    <a:pt x="1779" y="1592"/>
                  </a:lnTo>
                  <a:lnTo>
                    <a:pt x="999" y="1810"/>
                  </a:lnTo>
                  <a:lnTo>
                    <a:pt x="687" y="1903"/>
                  </a:lnTo>
                  <a:lnTo>
                    <a:pt x="437" y="1997"/>
                  </a:lnTo>
                  <a:lnTo>
                    <a:pt x="250" y="2122"/>
                  </a:lnTo>
                  <a:lnTo>
                    <a:pt x="94" y="2215"/>
                  </a:lnTo>
                  <a:lnTo>
                    <a:pt x="1" y="2340"/>
                  </a:lnTo>
                  <a:lnTo>
                    <a:pt x="1" y="2434"/>
                  </a:lnTo>
                  <a:lnTo>
                    <a:pt x="1" y="2434"/>
                  </a:lnTo>
                  <a:lnTo>
                    <a:pt x="32" y="2558"/>
                  </a:lnTo>
                  <a:lnTo>
                    <a:pt x="126" y="2683"/>
                  </a:lnTo>
                  <a:lnTo>
                    <a:pt x="344" y="2808"/>
                  </a:lnTo>
                  <a:lnTo>
                    <a:pt x="593" y="2933"/>
                  </a:lnTo>
                  <a:lnTo>
                    <a:pt x="936" y="3057"/>
                  </a:lnTo>
                  <a:lnTo>
                    <a:pt x="1342" y="3182"/>
                  </a:lnTo>
                  <a:lnTo>
                    <a:pt x="2340" y="3400"/>
                  </a:lnTo>
                  <a:lnTo>
                    <a:pt x="3587" y="3619"/>
                  </a:lnTo>
                  <a:lnTo>
                    <a:pt x="5085" y="3806"/>
                  </a:lnTo>
                  <a:lnTo>
                    <a:pt x="6800" y="4024"/>
                  </a:lnTo>
                  <a:lnTo>
                    <a:pt x="8734" y="4180"/>
                  </a:lnTo>
                  <a:lnTo>
                    <a:pt x="10854" y="4336"/>
                  </a:lnTo>
                  <a:lnTo>
                    <a:pt x="13131" y="4492"/>
                  </a:lnTo>
                  <a:lnTo>
                    <a:pt x="15595" y="4617"/>
                  </a:lnTo>
                  <a:lnTo>
                    <a:pt x="18215" y="4710"/>
                  </a:lnTo>
                  <a:lnTo>
                    <a:pt x="20960" y="4804"/>
                  </a:lnTo>
                  <a:lnTo>
                    <a:pt x="23829" y="4866"/>
                  </a:lnTo>
                  <a:lnTo>
                    <a:pt x="26792" y="4897"/>
                  </a:lnTo>
                  <a:lnTo>
                    <a:pt x="29817" y="4897"/>
                  </a:lnTo>
                  <a:lnTo>
                    <a:pt x="29817" y="4897"/>
                  </a:lnTo>
                  <a:lnTo>
                    <a:pt x="32874" y="4897"/>
                  </a:lnTo>
                  <a:lnTo>
                    <a:pt x="35837" y="4866"/>
                  </a:lnTo>
                  <a:lnTo>
                    <a:pt x="38706" y="4804"/>
                  </a:lnTo>
                  <a:lnTo>
                    <a:pt x="41450" y="4710"/>
                  </a:lnTo>
                  <a:lnTo>
                    <a:pt x="44070" y="4617"/>
                  </a:lnTo>
                  <a:lnTo>
                    <a:pt x="46503" y="4492"/>
                  </a:lnTo>
                  <a:lnTo>
                    <a:pt x="48811" y="4336"/>
                  </a:lnTo>
                  <a:lnTo>
                    <a:pt x="50932" y="4180"/>
                  </a:lnTo>
                  <a:lnTo>
                    <a:pt x="52865" y="4024"/>
                  </a:lnTo>
                  <a:lnTo>
                    <a:pt x="54581" y="3806"/>
                  </a:lnTo>
                  <a:lnTo>
                    <a:pt x="56078" y="3619"/>
                  </a:lnTo>
                  <a:lnTo>
                    <a:pt x="57325" y="3400"/>
                  </a:lnTo>
                  <a:lnTo>
                    <a:pt x="58323" y="3182"/>
                  </a:lnTo>
                  <a:lnTo>
                    <a:pt x="58729" y="3057"/>
                  </a:lnTo>
                  <a:lnTo>
                    <a:pt x="59072" y="2933"/>
                  </a:lnTo>
                  <a:lnTo>
                    <a:pt x="59322" y="2808"/>
                  </a:lnTo>
                  <a:lnTo>
                    <a:pt x="59509" y="2683"/>
                  </a:lnTo>
                  <a:lnTo>
                    <a:pt x="59633" y="2558"/>
                  </a:lnTo>
                  <a:lnTo>
                    <a:pt x="59665" y="2434"/>
                  </a:lnTo>
                  <a:lnTo>
                    <a:pt x="59665" y="2434"/>
                  </a:lnTo>
                  <a:lnTo>
                    <a:pt x="59633" y="2340"/>
                  </a:lnTo>
                  <a:lnTo>
                    <a:pt x="59540" y="2215"/>
                  </a:lnTo>
                  <a:lnTo>
                    <a:pt x="59384" y="2091"/>
                  </a:lnTo>
                  <a:lnTo>
                    <a:pt x="59166" y="1997"/>
                  </a:lnTo>
                  <a:lnTo>
                    <a:pt x="58885" y="1872"/>
                  </a:lnTo>
                  <a:lnTo>
                    <a:pt x="58542" y="1779"/>
                  </a:lnTo>
                  <a:lnTo>
                    <a:pt x="57700" y="1560"/>
                  </a:lnTo>
                  <a:lnTo>
                    <a:pt x="56608" y="1373"/>
                  </a:lnTo>
                  <a:lnTo>
                    <a:pt x="55361" y="1155"/>
                  </a:lnTo>
                  <a:lnTo>
                    <a:pt x="53895" y="999"/>
                  </a:lnTo>
                  <a:lnTo>
                    <a:pt x="52242" y="812"/>
                  </a:lnTo>
                  <a:lnTo>
                    <a:pt x="50402" y="656"/>
                  </a:lnTo>
                  <a:lnTo>
                    <a:pt x="48437" y="531"/>
                  </a:lnTo>
                  <a:lnTo>
                    <a:pt x="46285" y="406"/>
                  </a:lnTo>
                  <a:lnTo>
                    <a:pt x="44039" y="282"/>
                  </a:lnTo>
                  <a:lnTo>
                    <a:pt x="41638" y="188"/>
                  </a:lnTo>
                  <a:lnTo>
                    <a:pt x="39143" y="94"/>
                  </a:lnTo>
                  <a:lnTo>
                    <a:pt x="36523" y="63"/>
                  </a:lnTo>
                  <a:lnTo>
                    <a:pt x="33840" y="1"/>
                  </a:lnTo>
                  <a:lnTo>
                    <a:pt x="33840" y="1"/>
                  </a:lnTo>
                  <a:lnTo>
                    <a:pt x="33092" y="344"/>
                  </a:lnTo>
                  <a:lnTo>
                    <a:pt x="32343" y="593"/>
                  </a:lnTo>
                  <a:lnTo>
                    <a:pt x="31969" y="718"/>
                  </a:lnTo>
                  <a:lnTo>
                    <a:pt x="31564" y="812"/>
                  </a:lnTo>
                  <a:lnTo>
                    <a:pt x="31189" y="874"/>
                  </a:lnTo>
                  <a:lnTo>
                    <a:pt x="30784" y="905"/>
                  </a:lnTo>
                  <a:lnTo>
                    <a:pt x="30784" y="905"/>
                  </a:lnTo>
                  <a:lnTo>
                    <a:pt x="30441" y="937"/>
                  </a:lnTo>
                  <a:lnTo>
                    <a:pt x="30441" y="937"/>
                  </a:lnTo>
                  <a:lnTo>
                    <a:pt x="30067" y="905"/>
                  </a:lnTo>
                  <a:lnTo>
                    <a:pt x="29692" y="874"/>
                  </a:lnTo>
                  <a:lnTo>
                    <a:pt x="29318" y="781"/>
                  </a:lnTo>
                  <a:lnTo>
                    <a:pt x="28944" y="687"/>
                  </a:lnTo>
                  <a:lnTo>
                    <a:pt x="28601" y="562"/>
                  </a:lnTo>
                  <a:lnTo>
                    <a:pt x="28258" y="406"/>
                  </a:lnTo>
                  <a:lnTo>
                    <a:pt x="27915" y="219"/>
                  </a:lnTo>
                  <a:lnTo>
                    <a:pt x="2760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0" name="Google Shape;6700;p75"/>
            <p:cNvSpPr/>
            <p:nvPr/>
          </p:nvSpPr>
          <p:spPr>
            <a:xfrm>
              <a:off x="1229125" y="3686300"/>
              <a:ext cx="155975" cy="23425"/>
            </a:xfrm>
            <a:custGeom>
              <a:avLst/>
              <a:gdLst/>
              <a:ahLst/>
              <a:cxnLst/>
              <a:rect l="l" t="t" r="r" b="b"/>
              <a:pathLst>
                <a:path w="6239" h="937" extrusionOk="0">
                  <a:moveTo>
                    <a:pt x="1" y="1"/>
                  </a:moveTo>
                  <a:lnTo>
                    <a:pt x="313" y="219"/>
                  </a:lnTo>
                  <a:lnTo>
                    <a:pt x="656" y="406"/>
                  </a:lnTo>
                  <a:lnTo>
                    <a:pt x="999" y="562"/>
                  </a:lnTo>
                  <a:lnTo>
                    <a:pt x="1342" y="687"/>
                  </a:lnTo>
                  <a:lnTo>
                    <a:pt x="1716" y="781"/>
                  </a:lnTo>
                  <a:lnTo>
                    <a:pt x="2090" y="874"/>
                  </a:lnTo>
                  <a:lnTo>
                    <a:pt x="2465" y="905"/>
                  </a:lnTo>
                  <a:lnTo>
                    <a:pt x="2839" y="937"/>
                  </a:lnTo>
                  <a:lnTo>
                    <a:pt x="3182" y="905"/>
                  </a:lnTo>
                  <a:lnTo>
                    <a:pt x="3587" y="874"/>
                  </a:lnTo>
                  <a:lnTo>
                    <a:pt x="3962" y="812"/>
                  </a:lnTo>
                  <a:lnTo>
                    <a:pt x="4367" y="718"/>
                  </a:lnTo>
                  <a:lnTo>
                    <a:pt x="4741" y="593"/>
                  </a:lnTo>
                  <a:lnTo>
                    <a:pt x="5490" y="344"/>
                  </a:lnTo>
                  <a:lnTo>
                    <a:pt x="6238" y="1"/>
                  </a:lnTo>
                  <a:close/>
                </a:path>
              </a:pathLst>
            </a:custGeom>
            <a:solidFill>
              <a:srgbClr val="4DA2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1" name="Google Shape;6701;p75"/>
            <p:cNvSpPr/>
            <p:nvPr/>
          </p:nvSpPr>
          <p:spPr>
            <a:xfrm>
              <a:off x="1229125" y="3686300"/>
              <a:ext cx="155975" cy="23425"/>
            </a:xfrm>
            <a:custGeom>
              <a:avLst/>
              <a:gdLst/>
              <a:ahLst/>
              <a:cxnLst/>
              <a:rect l="l" t="t" r="r" b="b"/>
              <a:pathLst>
                <a:path w="6239" h="937" fill="none" extrusionOk="0">
                  <a:moveTo>
                    <a:pt x="2215" y="1"/>
                  </a:moveTo>
                  <a:lnTo>
                    <a:pt x="2215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13" y="219"/>
                  </a:lnTo>
                  <a:lnTo>
                    <a:pt x="656" y="406"/>
                  </a:lnTo>
                  <a:lnTo>
                    <a:pt x="999" y="562"/>
                  </a:lnTo>
                  <a:lnTo>
                    <a:pt x="1342" y="687"/>
                  </a:lnTo>
                  <a:lnTo>
                    <a:pt x="1716" y="781"/>
                  </a:lnTo>
                  <a:lnTo>
                    <a:pt x="2090" y="874"/>
                  </a:lnTo>
                  <a:lnTo>
                    <a:pt x="2465" y="905"/>
                  </a:lnTo>
                  <a:lnTo>
                    <a:pt x="2839" y="937"/>
                  </a:lnTo>
                  <a:lnTo>
                    <a:pt x="2839" y="937"/>
                  </a:lnTo>
                  <a:lnTo>
                    <a:pt x="3182" y="905"/>
                  </a:lnTo>
                  <a:lnTo>
                    <a:pt x="3182" y="905"/>
                  </a:lnTo>
                  <a:lnTo>
                    <a:pt x="3587" y="874"/>
                  </a:lnTo>
                  <a:lnTo>
                    <a:pt x="3962" y="812"/>
                  </a:lnTo>
                  <a:lnTo>
                    <a:pt x="4367" y="718"/>
                  </a:lnTo>
                  <a:lnTo>
                    <a:pt x="4741" y="593"/>
                  </a:lnTo>
                  <a:lnTo>
                    <a:pt x="5490" y="344"/>
                  </a:lnTo>
                  <a:lnTo>
                    <a:pt x="6238" y="1"/>
                  </a:lnTo>
                  <a:lnTo>
                    <a:pt x="6238" y="1"/>
                  </a:lnTo>
                  <a:lnTo>
                    <a:pt x="221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2" name="Google Shape;6702;p75"/>
            <p:cNvSpPr/>
            <p:nvPr/>
          </p:nvSpPr>
          <p:spPr>
            <a:xfrm>
              <a:off x="1123100" y="3687100"/>
              <a:ext cx="13275" cy="7800"/>
            </a:xfrm>
            <a:custGeom>
              <a:avLst/>
              <a:gdLst/>
              <a:ahLst/>
              <a:cxnLst/>
              <a:rect l="l" t="t" r="r" b="b"/>
              <a:pathLst>
                <a:path w="531" h="312" extrusionOk="0">
                  <a:moveTo>
                    <a:pt x="187" y="0"/>
                  </a:moveTo>
                  <a:lnTo>
                    <a:pt x="62" y="125"/>
                  </a:lnTo>
                  <a:lnTo>
                    <a:pt x="0" y="187"/>
                  </a:lnTo>
                  <a:lnTo>
                    <a:pt x="31" y="250"/>
                  </a:lnTo>
                  <a:lnTo>
                    <a:pt x="62" y="281"/>
                  </a:lnTo>
                  <a:lnTo>
                    <a:pt x="125" y="312"/>
                  </a:lnTo>
                  <a:lnTo>
                    <a:pt x="187" y="281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2949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3" name="Google Shape;6703;p75"/>
            <p:cNvSpPr/>
            <p:nvPr/>
          </p:nvSpPr>
          <p:spPr>
            <a:xfrm>
              <a:off x="1123100" y="3687100"/>
              <a:ext cx="13275" cy="7800"/>
            </a:xfrm>
            <a:custGeom>
              <a:avLst/>
              <a:gdLst/>
              <a:ahLst/>
              <a:cxnLst/>
              <a:rect l="l" t="t" r="r" b="b"/>
              <a:pathLst>
                <a:path w="531" h="312" fill="none" extrusionOk="0">
                  <a:moveTo>
                    <a:pt x="530" y="0"/>
                  </a:moveTo>
                  <a:lnTo>
                    <a:pt x="530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62" y="125"/>
                  </a:lnTo>
                  <a:lnTo>
                    <a:pt x="62" y="125"/>
                  </a:lnTo>
                  <a:lnTo>
                    <a:pt x="0" y="187"/>
                  </a:lnTo>
                  <a:lnTo>
                    <a:pt x="31" y="250"/>
                  </a:lnTo>
                  <a:lnTo>
                    <a:pt x="62" y="281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87" y="281"/>
                  </a:lnTo>
                  <a:lnTo>
                    <a:pt x="187" y="281"/>
                  </a:lnTo>
                  <a:lnTo>
                    <a:pt x="5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4" name="Google Shape;6704;p75"/>
            <p:cNvSpPr/>
            <p:nvPr/>
          </p:nvSpPr>
          <p:spPr>
            <a:xfrm>
              <a:off x="977275" y="2128450"/>
              <a:ext cx="632375" cy="846000"/>
            </a:xfrm>
            <a:custGeom>
              <a:avLst/>
              <a:gdLst/>
              <a:ahLst/>
              <a:cxnLst/>
              <a:rect l="l" t="t" r="r" b="b"/>
              <a:pathLst>
                <a:path w="25295" h="33840" extrusionOk="0">
                  <a:moveTo>
                    <a:pt x="13505" y="0"/>
                  </a:moveTo>
                  <a:lnTo>
                    <a:pt x="12788" y="31"/>
                  </a:lnTo>
                  <a:lnTo>
                    <a:pt x="12040" y="125"/>
                  </a:lnTo>
                  <a:lnTo>
                    <a:pt x="11322" y="250"/>
                  </a:lnTo>
                  <a:lnTo>
                    <a:pt x="10605" y="437"/>
                  </a:lnTo>
                  <a:lnTo>
                    <a:pt x="9919" y="655"/>
                  </a:lnTo>
                  <a:lnTo>
                    <a:pt x="9233" y="905"/>
                  </a:lnTo>
                  <a:lnTo>
                    <a:pt x="8609" y="1185"/>
                  </a:lnTo>
                  <a:lnTo>
                    <a:pt x="7985" y="1528"/>
                  </a:lnTo>
                  <a:lnTo>
                    <a:pt x="7392" y="1903"/>
                  </a:lnTo>
                  <a:lnTo>
                    <a:pt x="6956" y="2215"/>
                  </a:lnTo>
                  <a:lnTo>
                    <a:pt x="6550" y="2527"/>
                  </a:lnTo>
                  <a:lnTo>
                    <a:pt x="6239" y="2838"/>
                  </a:lnTo>
                  <a:lnTo>
                    <a:pt x="5958" y="3150"/>
                  </a:lnTo>
                  <a:lnTo>
                    <a:pt x="5677" y="3493"/>
                  </a:lnTo>
                  <a:lnTo>
                    <a:pt x="5428" y="3836"/>
                  </a:lnTo>
                  <a:lnTo>
                    <a:pt x="5178" y="4180"/>
                  </a:lnTo>
                  <a:lnTo>
                    <a:pt x="4960" y="4554"/>
                  </a:lnTo>
                  <a:lnTo>
                    <a:pt x="4804" y="4928"/>
                  </a:lnTo>
                  <a:lnTo>
                    <a:pt x="4648" y="5333"/>
                  </a:lnTo>
                  <a:lnTo>
                    <a:pt x="4523" y="5739"/>
                  </a:lnTo>
                  <a:lnTo>
                    <a:pt x="4398" y="6144"/>
                  </a:lnTo>
                  <a:lnTo>
                    <a:pt x="4336" y="6550"/>
                  </a:lnTo>
                  <a:lnTo>
                    <a:pt x="4305" y="6986"/>
                  </a:lnTo>
                  <a:lnTo>
                    <a:pt x="4305" y="7423"/>
                  </a:lnTo>
                  <a:lnTo>
                    <a:pt x="4336" y="7860"/>
                  </a:lnTo>
                  <a:lnTo>
                    <a:pt x="4398" y="8296"/>
                  </a:lnTo>
                  <a:lnTo>
                    <a:pt x="4492" y="8733"/>
                  </a:lnTo>
                  <a:lnTo>
                    <a:pt x="4679" y="9326"/>
                  </a:lnTo>
                  <a:lnTo>
                    <a:pt x="4897" y="9949"/>
                  </a:lnTo>
                  <a:lnTo>
                    <a:pt x="5116" y="10542"/>
                  </a:lnTo>
                  <a:lnTo>
                    <a:pt x="5303" y="11135"/>
                  </a:lnTo>
                  <a:lnTo>
                    <a:pt x="5428" y="11758"/>
                  </a:lnTo>
                  <a:lnTo>
                    <a:pt x="5459" y="12039"/>
                  </a:lnTo>
                  <a:lnTo>
                    <a:pt x="5490" y="12351"/>
                  </a:lnTo>
                  <a:lnTo>
                    <a:pt x="5459" y="12632"/>
                  </a:lnTo>
                  <a:lnTo>
                    <a:pt x="5428" y="12912"/>
                  </a:lnTo>
                  <a:lnTo>
                    <a:pt x="5334" y="13193"/>
                  </a:lnTo>
                  <a:lnTo>
                    <a:pt x="5240" y="13474"/>
                  </a:lnTo>
                  <a:lnTo>
                    <a:pt x="5085" y="13692"/>
                  </a:lnTo>
                  <a:lnTo>
                    <a:pt x="4960" y="13910"/>
                  </a:lnTo>
                  <a:lnTo>
                    <a:pt x="4773" y="14097"/>
                  </a:lnTo>
                  <a:lnTo>
                    <a:pt x="4617" y="14285"/>
                  </a:lnTo>
                  <a:lnTo>
                    <a:pt x="4180" y="14596"/>
                  </a:lnTo>
                  <a:lnTo>
                    <a:pt x="3743" y="14877"/>
                  </a:lnTo>
                  <a:lnTo>
                    <a:pt x="2808" y="15407"/>
                  </a:lnTo>
                  <a:lnTo>
                    <a:pt x="2309" y="15657"/>
                  </a:lnTo>
                  <a:lnTo>
                    <a:pt x="1872" y="15969"/>
                  </a:lnTo>
                  <a:lnTo>
                    <a:pt x="1654" y="16156"/>
                  </a:lnTo>
                  <a:lnTo>
                    <a:pt x="1435" y="16343"/>
                  </a:lnTo>
                  <a:lnTo>
                    <a:pt x="1061" y="16748"/>
                  </a:lnTo>
                  <a:lnTo>
                    <a:pt x="718" y="17216"/>
                  </a:lnTo>
                  <a:lnTo>
                    <a:pt x="437" y="17715"/>
                  </a:lnTo>
                  <a:lnTo>
                    <a:pt x="219" y="18246"/>
                  </a:lnTo>
                  <a:lnTo>
                    <a:pt x="94" y="18807"/>
                  </a:lnTo>
                  <a:lnTo>
                    <a:pt x="1" y="19368"/>
                  </a:lnTo>
                  <a:lnTo>
                    <a:pt x="1" y="19649"/>
                  </a:lnTo>
                  <a:lnTo>
                    <a:pt x="1" y="19930"/>
                  </a:lnTo>
                  <a:lnTo>
                    <a:pt x="32" y="20242"/>
                  </a:lnTo>
                  <a:lnTo>
                    <a:pt x="63" y="20522"/>
                  </a:lnTo>
                  <a:lnTo>
                    <a:pt x="219" y="21052"/>
                  </a:lnTo>
                  <a:lnTo>
                    <a:pt x="437" y="21583"/>
                  </a:lnTo>
                  <a:lnTo>
                    <a:pt x="687" y="22113"/>
                  </a:lnTo>
                  <a:lnTo>
                    <a:pt x="1030" y="22550"/>
                  </a:lnTo>
                  <a:lnTo>
                    <a:pt x="1404" y="22986"/>
                  </a:lnTo>
                  <a:lnTo>
                    <a:pt x="1841" y="23360"/>
                  </a:lnTo>
                  <a:lnTo>
                    <a:pt x="2090" y="23516"/>
                  </a:lnTo>
                  <a:lnTo>
                    <a:pt x="2340" y="23672"/>
                  </a:lnTo>
                  <a:lnTo>
                    <a:pt x="2933" y="23984"/>
                  </a:lnTo>
                  <a:lnTo>
                    <a:pt x="3556" y="24265"/>
                  </a:lnTo>
                  <a:lnTo>
                    <a:pt x="3868" y="24421"/>
                  </a:lnTo>
                  <a:lnTo>
                    <a:pt x="4149" y="24577"/>
                  </a:lnTo>
                  <a:lnTo>
                    <a:pt x="4398" y="24795"/>
                  </a:lnTo>
                  <a:lnTo>
                    <a:pt x="4648" y="25013"/>
                  </a:lnTo>
                  <a:lnTo>
                    <a:pt x="4866" y="25325"/>
                  </a:lnTo>
                  <a:lnTo>
                    <a:pt x="5053" y="25668"/>
                  </a:lnTo>
                  <a:lnTo>
                    <a:pt x="5178" y="26043"/>
                  </a:lnTo>
                  <a:lnTo>
                    <a:pt x="5272" y="26417"/>
                  </a:lnTo>
                  <a:lnTo>
                    <a:pt x="5428" y="27197"/>
                  </a:lnTo>
                  <a:lnTo>
                    <a:pt x="5584" y="28008"/>
                  </a:lnTo>
                  <a:lnTo>
                    <a:pt x="5740" y="28631"/>
                  </a:lnTo>
                  <a:lnTo>
                    <a:pt x="5958" y="29224"/>
                  </a:lnTo>
                  <a:lnTo>
                    <a:pt x="6207" y="29785"/>
                  </a:lnTo>
                  <a:lnTo>
                    <a:pt x="6550" y="30347"/>
                  </a:lnTo>
                  <a:lnTo>
                    <a:pt x="6893" y="30846"/>
                  </a:lnTo>
                  <a:lnTo>
                    <a:pt x="7330" y="31345"/>
                  </a:lnTo>
                  <a:lnTo>
                    <a:pt x="7767" y="31813"/>
                  </a:lnTo>
                  <a:lnTo>
                    <a:pt x="8266" y="32218"/>
                  </a:lnTo>
                  <a:lnTo>
                    <a:pt x="8765" y="32592"/>
                  </a:lnTo>
                  <a:lnTo>
                    <a:pt x="9326" y="32935"/>
                  </a:lnTo>
                  <a:lnTo>
                    <a:pt x="9888" y="33216"/>
                  </a:lnTo>
                  <a:lnTo>
                    <a:pt x="10480" y="33434"/>
                  </a:lnTo>
                  <a:lnTo>
                    <a:pt x="11104" y="33621"/>
                  </a:lnTo>
                  <a:lnTo>
                    <a:pt x="11728" y="33746"/>
                  </a:lnTo>
                  <a:lnTo>
                    <a:pt x="12351" y="33809"/>
                  </a:lnTo>
                  <a:lnTo>
                    <a:pt x="13006" y="33840"/>
                  </a:lnTo>
                  <a:lnTo>
                    <a:pt x="13537" y="33777"/>
                  </a:lnTo>
                  <a:lnTo>
                    <a:pt x="14067" y="33684"/>
                  </a:lnTo>
                  <a:lnTo>
                    <a:pt x="14597" y="33528"/>
                  </a:lnTo>
                  <a:lnTo>
                    <a:pt x="15096" y="33341"/>
                  </a:lnTo>
                  <a:lnTo>
                    <a:pt x="15564" y="33060"/>
                  </a:lnTo>
                  <a:lnTo>
                    <a:pt x="15782" y="32904"/>
                  </a:lnTo>
                  <a:lnTo>
                    <a:pt x="16001" y="32748"/>
                  </a:lnTo>
                  <a:lnTo>
                    <a:pt x="16188" y="32561"/>
                  </a:lnTo>
                  <a:lnTo>
                    <a:pt x="16375" y="32374"/>
                  </a:lnTo>
                  <a:lnTo>
                    <a:pt x="16531" y="32156"/>
                  </a:lnTo>
                  <a:lnTo>
                    <a:pt x="16656" y="31906"/>
                  </a:lnTo>
                  <a:lnTo>
                    <a:pt x="16811" y="31563"/>
                  </a:lnTo>
                  <a:lnTo>
                    <a:pt x="16967" y="31189"/>
                  </a:lnTo>
                  <a:lnTo>
                    <a:pt x="17186" y="30409"/>
                  </a:lnTo>
                  <a:lnTo>
                    <a:pt x="17279" y="30004"/>
                  </a:lnTo>
                  <a:lnTo>
                    <a:pt x="17404" y="29629"/>
                  </a:lnTo>
                  <a:lnTo>
                    <a:pt x="17591" y="29286"/>
                  </a:lnTo>
                  <a:lnTo>
                    <a:pt x="17809" y="28943"/>
                  </a:lnTo>
                  <a:lnTo>
                    <a:pt x="17965" y="28725"/>
                  </a:lnTo>
                  <a:lnTo>
                    <a:pt x="18184" y="28569"/>
                  </a:lnTo>
                  <a:lnTo>
                    <a:pt x="18371" y="28413"/>
                  </a:lnTo>
                  <a:lnTo>
                    <a:pt x="18589" y="28257"/>
                  </a:lnTo>
                  <a:lnTo>
                    <a:pt x="18839" y="28132"/>
                  </a:lnTo>
                  <a:lnTo>
                    <a:pt x="19088" y="28039"/>
                  </a:lnTo>
                  <a:lnTo>
                    <a:pt x="19618" y="27852"/>
                  </a:lnTo>
                  <a:lnTo>
                    <a:pt x="20149" y="27696"/>
                  </a:lnTo>
                  <a:lnTo>
                    <a:pt x="20710" y="27571"/>
                  </a:lnTo>
                  <a:lnTo>
                    <a:pt x="21271" y="27446"/>
                  </a:lnTo>
                  <a:lnTo>
                    <a:pt x="21802" y="27259"/>
                  </a:lnTo>
                  <a:lnTo>
                    <a:pt x="22082" y="27134"/>
                  </a:lnTo>
                  <a:lnTo>
                    <a:pt x="22394" y="27009"/>
                  </a:lnTo>
                  <a:lnTo>
                    <a:pt x="22675" y="26854"/>
                  </a:lnTo>
                  <a:lnTo>
                    <a:pt x="22956" y="26666"/>
                  </a:lnTo>
                  <a:lnTo>
                    <a:pt x="23205" y="26479"/>
                  </a:lnTo>
                  <a:lnTo>
                    <a:pt x="23455" y="26261"/>
                  </a:lnTo>
                  <a:lnTo>
                    <a:pt x="23704" y="26043"/>
                  </a:lnTo>
                  <a:lnTo>
                    <a:pt x="23922" y="25793"/>
                  </a:lnTo>
                  <a:lnTo>
                    <a:pt x="24141" y="25544"/>
                  </a:lnTo>
                  <a:lnTo>
                    <a:pt x="24328" y="25294"/>
                  </a:lnTo>
                  <a:lnTo>
                    <a:pt x="24515" y="25013"/>
                  </a:lnTo>
                  <a:lnTo>
                    <a:pt x="24671" y="24733"/>
                  </a:lnTo>
                  <a:lnTo>
                    <a:pt x="24827" y="24421"/>
                  </a:lnTo>
                  <a:lnTo>
                    <a:pt x="24952" y="24140"/>
                  </a:lnTo>
                  <a:lnTo>
                    <a:pt x="25045" y="23828"/>
                  </a:lnTo>
                  <a:lnTo>
                    <a:pt x="25139" y="23516"/>
                  </a:lnTo>
                  <a:lnTo>
                    <a:pt x="25201" y="23173"/>
                  </a:lnTo>
                  <a:lnTo>
                    <a:pt x="25264" y="22861"/>
                  </a:lnTo>
                  <a:lnTo>
                    <a:pt x="25295" y="22518"/>
                  </a:lnTo>
                  <a:lnTo>
                    <a:pt x="25295" y="22206"/>
                  </a:lnTo>
                  <a:lnTo>
                    <a:pt x="25264" y="21863"/>
                  </a:lnTo>
                  <a:lnTo>
                    <a:pt x="25232" y="21552"/>
                  </a:lnTo>
                  <a:lnTo>
                    <a:pt x="25170" y="21240"/>
                  </a:lnTo>
                  <a:lnTo>
                    <a:pt x="25108" y="20897"/>
                  </a:lnTo>
                  <a:lnTo>
                    <a:pt x="25014" y="20585"/>
                  </a:lnTo>
                  <a:lnTo>
                    <a:pt x="24889" y="20273"/>
                  </a:lnTo>
                  <a:lnTo>
                    <a:pt x="24765" y="19992"/>
                  </a:lnTo>
                  <a:lnTo>
                    <a:pt x="24640" y="19680"/>
                  </a:lnTo>
                  <a:lnTo>
                    <a:pt x="24453" y="19400"/>
                  </a:lnTo>
                  <a:lnTo>
                    <a:pt x="24266" y="19150"/>
                  </a:lnTo>
                  <a:lnTo>
                    <a:pt x="24078" y="18869"/>
                  </a:lnTo>
                  <a:lnTo>
                    <a:pt x="23860" y="18620"/>
                  </a:lnTo>
                  <a:lnTo>
                    <a:pt x="23579" y="18339"/>
                  </a:lnTo>
                  <a:lnTo>
                    <a:pt x="23267" y="18058"/>
                  </a:lnTo>
                  <a:lnTo>
                    <a:pt x="22613" y="17528"/>
                  </a:lnTo>
                  <a:lnTo>
                    <a:pt x="21958" y="16998"/>
                  </a:lnTo>
                  <a:lnTo>
                    <a:pt x="21646" y="16717"/>
                  </a:lnTo>
                  <a:lnTo>
                    <a:pt x="21365" y="16405"/>
                  </a:lnTo>
                  <a:lnTo>
                    <a:pt x="21053" y="15969"/>
                  </a:lnTo>
                  <a:lnTo>
                    <a:pt x="20772" y="15532"/>
                  </a:lnTo>
                  <a:lnTo>
                    <a:pt x="20523" y="15033"/>
                  </a:lnTo>
                  <a:lnTo>
                    <a:pt x="20336" y="14534"/>
                  </a:lnTo>
                  <a:lnTo>
                    <a:pt x="20211" y="14035"/>
                  </a:lnTo>
                  <a:lnTo>
                    <a:pt x="20086" y="13505"/>
                  </a:lnTo>
                  <a:lnTo>
                    <a:pt x="19993" y="12943"/>
                  </a:lnTo>
                  <a:lnTo>
                    <a:pt x="19962" y="12413"/>
                  </a:lnTo>
                  <a:lnTo>
                    <a:pt x="19930" y="11883"/>
                  </a:lnTo>
                  <a:lnTo>
                    <a:pt x="19962" y="11353"/>
                  </a:lnTo>
                  <a:lnTo>
                    <a:pt x="19993" y="10261"/>
                  </a:lnTo>
                  <a:lnTo>
                    <a:pt x="20180" y="8140"/>
                  </a:lnTo>
                  <a:lnTo>
                    <a:pt x="20211" y="7267"/>
                  </a:lnTo>
                  <a:lnTo>
                    <a:pt x="20211" y="6332"/>
                  </a:lnTo>
                  <a:lnTo>
                    <a:pt x="20180" y="5864"/>
                  </a:lnTo>
                  <a:lnTo>
                    <a:pt x="20149" y="5396"/>
                  </a:lnTo>
                  <a:lnTo>
                    <a:pt x="20086" y="4959"/>
                  </a:lnTo>
                  <a:lnTo>
                    <a:pt x="19993" y="4491"/>
                  </a:lnTo>
                  <a:lnTo>
                    <a:pt x="19868" y="4055"/>
                  </a:lnTo>
                  <a:lnTo>
                    <a:pt x="19743" y="3618"/>
                  </a:lnTo>
                  <a:lnTo>
                    <a:pt x="19587" y="3213"/>
                  </a:lnTo>
                  <a:lnTo>
                    <a:pt x="19369" y="2807"/>
                  </a:lnTo>
                  <a:lnTo>
                    <a:pt x="19151" y="2433"/>
                  </a:lnTo>
                  <a:lnTo>
                    <a:pt x="18870" y="2059"/>
                  </a:lnTo>
                  <a:lnTo>
                    <a:pt x="18558" y="1747"/>
                  </a:lnTo>
                  <a:lnTo>
                    <a:pt x="18215" y="1435"/>
                  </a:lnTo>
                  <a:lnTo>
                    <a:pt x="17934" y="1217"/>
                  </a:lnTo>
                  <a:lnTo>
                    <a:pt x="17622" y="1029"/>
                  </a:lnTo>
                  <a:lnTo>
                    <a:pt x="17310" y="874"/>
                  </a:lnTo>
                  <a:lnTo>
                    <a:pt x="16999" y="718"/>
                  </a:lnTo>
                  <a:lnTo>
                    <a:pt x="16344" y="437"/>
                  </a:lnTo>
                  <a:lnTo>
                    <a:pt x="15657" y="250"/>
                  </a:lnTo>
                  <a:lnTo>
                    <a:pt x="14940" y="125"/>
                  </a:lnTo>
                  <a:lnTo>
                    <a:pt x="14223" y="31"/>
                  </a:lnTo>
                  <a:lnTo>
                    <a:pt x="13505" y="0"/>
                  </a:lnTo>
                  <a:close/>
                </a:path>
              </a:pathLst>
            </a:custGeom>
            <a:solidFill>
              <a:srgbClr val="2E54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5" name="Google Shape;6705;p75"/>
            <p:cNvSpPr/>
            <p:nvPr/>
          </p:nvSpPr>
          <p:spPr>
            <a:xfrm>
              <a:off x="999125" y="2157300"/>
              <a:ext cx="588700" cy="788300"/>
            </a:xfrm>
            <a:custGeom>
              <a:avLst/>
              <a:gdLst/>
              <a:ahLst/>
              <a:cxnLst/>
              <a:rect l="l" t="t" r="r" b="b"/>
              <a:pathLst>
                <a:path w="23548" h="31532" extrusionOk="0">
                  <a:moveTo>
                    <a:pt x="12569" y="0"/>
                  </a:moveTo>
                  <a:lnTo>
                    <a:pt x="11914" y="31"/>
                  </a:lnTo>
                  <a:lnTo>
                    <a:pt x="11228" y="125"/>
                  </a:lnTo>
                  <a:lnTo>
                    <a:pt x="10542" y="219"/>
                  </a:lnTo>
                  <a:lnTo>
                    <a:pt x="9887" y="406"/>
                  </a:lnTo>
                  <a:lnTo>
                    <a:pt x="9232" y="593"/>
                  </a:lnTo>
                  <a:lnTo>
                    <a:pt x="8608" y="842"/>
                  </a:lnTo>
                  <a:lnTo>
                    <a:pt x="7984" y="1123"/>
                  </a:lnTo>
                  <a:lnTo>
                    <a:pt x="7423" y="1435"/>
                  </a:lnTo>
                  <a:lnTo>
                    <a:pt x="6893" y="1778"/>
                  </a:lnTo>
                  <a:lnTo>
                    <a:pt x="6487" y="2059"/>
                  </a:lnTo>
                  <a:lnTo>
                    <a:pt x="6113" y="2371"/>
                  </a:lnTo>
                  <a:lnTo>
                    <a:pt x="5801" y="2651"/>
                  </a:lnTo>
                  <a:lnTo>
                    <a:pt x="5520" y="2932"/>
                  </a:lnTo>
                  <a:lnTo>
                    <a:pt x="5271" y="3244"/>
                  </a:lnTo>
                  <a:lnTo>
                    <a:pt x="5021" y="3556"/>
                  </a:lnTo>
                  <a:lnTo>
                    <a:pt x="4803" y="3899"/>
                  </a:lnTo>
                  <a:lnTo>
                    <a:pt x="4616" y="4242"/>
                  </a:lnTo>
                  <a:lnTo>
                    <a:pt x="4460" y="4585"/>
                  </a:lnTo>
                  <a:lnTo>
                    <a:pt x="4304" y="4959"/>
                  </a:lnTo>
                  <a:lnTo>
                    <a:pt x="4179" y="5333"/>
                  </a:lnTo>
                  <a:lnTo>
                    <a:pt x="4086" y="5708"/>
                  </a:lnTo>
                  <a:lnTo>
                    <a:pt x="4023" y="6113"/>
                  </a:lnTo>
                  <a:lnTo>
                    <a:pt x="3992" y="6519"/>
                  </a:lnTo>
                  <a:lnTo>
                    <a:pt x="3992" y="6893"/>
                  </a:lnTo>
                  <a:lnTo>
                    <a:pt x="4023" y="7298"/>
                  </a:lnTo>
                  <a:lnTo>
                    <a:pt x="4086" y="7735"/>
                  </a:lnTo>
                  <a:lnTo>
                    <a:pt x="4179" y="8140"/>
                  </a:lnTo>
                  <a:lnTo>
                    <a:pt x="4335" y="8702"/>
                  </a:lnTo>
                  <a:lnTo>
                    <a:pt x="4554" y="9263"/>
                  </a:lnTo>
                  <a:lnTo>
                    <a:pt x="4741" y="9825"/>
                  </a:lnTo>
                  <a:lnTo>
                    <a:pt x="4928" y="10386"/>
                  </a:lnTo>
                  <a:lnTo>
                    <a:pt x="5053" y="10947"/>
                  </a:lnTo>
                  <a:lnTo>
                    <a:pt x="5084" y="11228"/>
                  </a:lnTo>
                  <a:lnTo>
                    <a:pt x="5084" y="11509"/>
                  </a:lnTo>
                  <a:lnTo>
                    <a:pt x="5084" y="11758"/>
                  </a:lnTo>
                  <a:lnTo>
                    <a:pt x="5053" y="12039"/>
                  </a:lnTo>
                  <a:lnTo>
                    <a:pt x="4959" y="12288"/>
                  </a:lnTo>
                  <a:lnTo>
                    <a:pt x="4866" y="12569"/>
                  </a:lnTo>
                  <a:lnTo>
                    <a:pt x="4741" y="12788"/>
                  </a:lnTo>
                  <a:lnTo>
                    <a:pt x="4616" y="12975"/>
                  </a:lnTo>
                  <a:lnTo>
                    <a:pt x="4460" y="13162"/>
                  </a:lnTo>
                  <a:lnTo>
                    <a:pt x="4273" y="13318"/>
                  </a:lnTo>
                  <a:lnTo>
                    <a:pt x="3899" y="13598"/>
                  </a:lnTo>
                  <a:lnTo>
                    <a:pt x="3493" y="13879"/>
                  </a:lnTo>
                  <a:lnTo>
                    <a:pt x="2589" y="14347"/>
                  </a:lnTo>
                  <a:lnTo>
                    <a:pt x="2152" y="14596"/>
                  </a:lnTo>
                  <a:lnTo>
                    <a:pt x="1747" y="14877"/>
                  </a:lnTo>
                  <a:lnTo>
                    <a:pt x="1341" y="15220"/>
                  </a:lnTo>
                  <a:lnTo>
                    <a:pt x="967" y="15594"/>
                  </a:lnTo>
                  <a:lnTo>
                    <a:pt x="655" y="16031"/>
                  </a:lnTo>
                  <a:lnTo>
                    <a:pt x="406" y="16499"/>
                  </a:lnTo>
                  <a:lnTo>
                    <a:pt x="218" y="16998"/>
                  </a:lnTo>
                  <a:lnTo>
                    <a:pt x="62" y="17528"/>
                  </a:lnTo>
                  <a:lnTo>
                    <a:pt x="0" y="18058"/>
                  </a:lnTo>
                  <a:lnTo>
                    <a:pt x="0" y="18589"/>
                  </a:lnTo>
                  <a:lnTo>
                    <a:pt x="62" y="19119"/>
                  </a:lnTo>
                  <a:lnTo>
                    <a:pt x="187" y="19618"/>
                  </a:lnTo>
                  <a:lnTo>
                    <a:pt x="374" y="20117"/>
                  </a:lnTo>
                  <a:lnTo>
                    <a:pt x="655" y="20585"/>
                  </a:lnTo>
                  <a:lnTo>
                    <a:pt x="936" y="21021"/>
                  </a:lnTo>
                  <a:lnTo>
                    <a:pt x="1310" y="21427"/>
                  </a:lnTo>
                  <a:lnTo>
                    <a:pt x="1715" y="21770"/>
                  </a:lnTo>
                  <a:lnTo>
                    <a:pt x="2152" y="22050"/>
                  </a:lnTo>
                  <a:lnTo>
                    <a:pt x="2713" y="22331"/>
                  </a:lnTo>
                  <a:lnTo>
                    <a:pt x="3306" y="22612"/>
                  </a:lnTo>
                  <a:lnTo>
                    <a:pt x="3587" y="22737"/>
                  </a:lnTo>
                  <a:lnTo>
                    <a:pt x="3836" y="22924"/>
                  </a:lnTo>
                  <a:lnTo>
                    <a:pt x="4086" y="23111"/>
                  </a:lnTo>
                  <a:lnTo>
                    <a:pt x="4304" y="23329"/>
                  </a:lnTo>
                  <a:lnTo>
                    <a:pt x="4522" y="23610"/>
                  </a:lnTo>
                  <a:lnTo>
                    <a:pt x="4678" y="23922"/>
                  </a:lnTo>
                  <a:lnTo>
                    <a:pt x="4803" y="24265"/>
                  </a:lnTo>
                  <a:lnTo>
                    <a:pt x="4928" y="24608"/>
                  </a:lnTo>
                  <a:lnTo>
                    <a:pt x="5053" y="25356"/>
                  </a:lnTo>
                  <a:lnTo>
                    <a:pt x="5177" y="26074"/>
                  </a:lnTo>
                  <a:lnTo>
                    <a:pt x="5333" y="26666"/>
                  </a:lnTo>
                  <a:lnTo>
                    <a:pt x="5520" y="27228"/>
                  </a:lnTo>
                  <a:lnTo>
                    <a:pt x="5770" y="27758"/>
                  </a:lnTo>
                  <a:lnTo>
                    <a:pt x="6082" y="28257"/>
                  </a:lnTo>
                  <a:lnTo>
                    <a:pt x="6425" y="28756"/>
                  </a:lnTo>
                  <a:lnTo>
                    <a:pt x="6799" y="29224"/>
                  </a:lnTo>
                  <a:lnTo>
                    <a:pt x="7236" y="29629"/>
                  </a:lnTo>
                  <a:lnTo>
                    <a:pt x="7672" y="30035"/>
                  </a:lnTo>
                  <a:lnTo>
                    <a:pt x="8171" y="30378"/>
                  </a:lnTo>
                  <a:lnTo>
                    <a:pt x="8671" y="30690"/>
                  </a:lnTo>
                  <a:lnTo>
                    <a:pt x="9201" y="30939"/>
                  </a:lnTo>
                  <a:lnTo>
                    <a:pt x="9762" y="31158"/>
                  </a:lnTo>
                  <a:lnTo>
                    <a:pt x="10324" y="31345"/>
                  </a:lnTo>
                  <a:lnTo>
                    <a:pt x="10916" y="31438"/>
                  </a:lnTo>
                  <a:lnTo>
                    <a:pt x="11509" y="31501"/>
                  </a:lnTo>
                  <a:lnTo>
                    <a:pt x="12101" y="31532"/>
                  </a:lnTo>
                  <a:lnTo>
                    <a:pt x="12600" y="31469"/>
                  </a:lnTo>
                  <a:lnTo>
                    <a:pt x="13099" y="31376"/>
                  </a:lnTo>
                  <a:lnTo>
                    <a:pt x="13598" y="31251"/>
                  </a:lnTo>
                  <a:lnTo>
                    <a:pt x="14066" y="31064"/>
                  </a:lnTo>
                  <a:lnTo>
                    <a:pt x="14503" y="30814"/>
                  </a:lnTo>
                  <a:lnTo>
                    <a:pt x="14908" y="30503"/>
                  </a:lnTo>
                  <a:lnTo>
                    <a:pt x="15064" y="30347"/>
                  </a:lnTo>
                  <a:lnTo>
                    <a:pt x="15251" y="30160"/>
                  </a:lnTo>
                  <a:lnTo>
                    <a:pt x="15376" y="29972"/>
                  </a:lnTo>
                  <a:lnTo>
                    <a:pt x="15501" y="29754"/>
                  </a:lnTo>
                  <a:lnTo>
                    <a:pt x="15657" y="29411"/>
                  </a:lnTo>
                  <a:lnTo>
                    <a:pt x="15782" y="29037"/>
                  </a:lnTo>
                  <a:lnTo>
                    <a:pt x="16000" y="28319"/>
                  </a:lnTo>
                  <a:lnTo>
                    <a:pt x="16093" y="27976"/>
                  </a:lnTo>
                  <a:lnTo>
                    <a:pt x="16218" y="27602"/>
                  </a:lnTo>
                  <a:lnTo>
                    <a:pt x="16374" y="27290"/>
                  </a:lnTo>
                  <a:lnTo>
                    <a:pt x="16561" y="26978"/>
                  </a:lnTo>
                  <a:lnTo>
                    <a:pt x="16748" y="26791"/>
                  </a:lnTo>
                  <a:lnTo>
                    <a:pt x="16904" y="26604"/>
                  </a:lnTo>
                  <a:lnTo>
                    <a:pt x="17123" y="26448"/>
                  </a:lnTo>
                  <a:lnTo>
                    <a:pt x="17310" y="26323"/>
                  </a:lnTo>
                  <a:lnTo>
                    <a:pt x="17778" y="26136"/>
                  </a:lnTo>
                  <a:lnTo>
                    <a:pt x="18245" y="25949"/>
                  </a:lnTo>
                  <a:lnTo>
                    <a:pt x="18776" y="25824"/>
                  </a:lnTo>
                  <a:lnTo>
                    <a:pt x="19275" y="25700"/>
                  </a:lnTo>
                  <a:lnTo>
                    <a:pt x="19805" y="25575"/>
                  </a:lnTo>
                  <a:lnTo>
                    <a:pt x="20304" y="25419"/>
                  </a:lnTo>
                  <a:lnTo>
                    <a:pt x="20585" y="25294"/>
                  </a:lnTo>
                  <a:lnTo>
                    <a:pt x="20834" y="25169"/>
                  </a:lnTo>
                  <a:lnTo>
                    <a:pt x="21115" y="25013"/>
                  </a:lnTo>
                  <a:lnTo>
                    <a:pt x="21364" y="24857"/>
                  </a:lnTo>
                  <a:lnTo>
                    <a:pt x="21863" y="24483"/>
                  </a:lnTo>
                  <a:lnTo>
                    <a:pt x="22300" y="24047"/>
                  </a:lnTo>
                  <a:lnTo>
                    <a:pt x="22674" y="23548"/>
                  </a:lnTo>
                  <a:lnTo>
                    <a:pt x="22986" y="23049"/>
                  </a:lnTo>
                  <a:lnTo>
                    <a:pt x="23111" y="22768"/>
                  </a:lnTo>
                  <a:lnTo>
                    <a:pt x="23236" y="22487"/>
                  </a:lnTo>
                  <a:lnTo>
                    <a:pt x="23329" y="22206"/>
                  </a:lnTo>
                  <a:lnTo>
                    <a:pt x="23423" y="21895"/>
                  </a:lnTo>
                  <a:lnTo>
                    <a:pt x="23485" y="21614"/>
                  </a:lnTo>
                  <a:lnTo>
                    <a:pt x="23516" y="21302"/>
                  </a:lnTo>
                  <a:lnTo>
                    <a:pt x="23547" y="20990"/>
                  </a:lnTo>
                  <a:lnTo>
                    <a:pt x="23547" y="20678"/>
                  </a:lnTo>
                  <a:lnTo>
                    <a:pt x="23516" y="20086"/>
                  </a:lnTo>
                  <a:lnTo>
                    <a:pt x="23392" y="19493"/>
                  </a:lnTo>
                  <a:lnTo>
                    <a:pt x="23204" y="18900"/>
                  </a:lnTo>
                  <a:lnTo>
                    <a:pt x="22924" y="18339"/>
                  </a:lnTo>
                  <a:lnTo>
                    <a:pt x="22768" y="18090"/>
                  </a:lnTo>
                  <a:lnTo>
                    <a:pt x="22612" y="17840"/>
                  </a:lnTo>
                  <a:lnTo>
                    <a:pt x="22425" y="17591"/>
                  </a:lnTo>
                  <a:lnTo>
                    <a:pt x="22238" y="17372"/>
                  </a:lnTo>
                  <a:lnTo>
                    <a:pt x="21957" y="17092"/>
                  </a:lnTo>
                  <a:lnTo>
                    <a:pt x="21645" y="16811"/>
                  </a:lnTo>
                  <a:lnTo>
                    <a:pt x="21052" y="16343"/>
                  </a:lnTo>
                  <a:lnTo>
                    <a:pt x="20460" y="15844"/>
                  </a:lnTo>
                  <a:lnTo>
                    <a:pt x="20179" y="15563"/>
                  </a:lnTo>
                  <a:lnTo>
                    <a:pt x="19898" y="15283"/>
                  </a:lnTo>
                  <a:lnTo>
                    <a:pt x="19587" y="14877"/>
                  </a:lnTo>
                  <a:lnTo>
                    <a:pt x="19337" y="14472"/>
                  </a:lnTo>
                  <a:lnTo>
                    <a:pt x="19119" y="14004"/>
                  </a:lnTo>
                  <a:lnTo>
                    <a:pt x="18932" y="13536"/>
                  </a:lnTo>
                  <a:lnTo>
                    <a:pt x="18807" y="13068"/>
                  </a:lnTo>
                  <a:lnTo>
                    <a:pt x="18713" y="12569"/>
                  </a:lnTo>
                  <a:lnTo>
                    <a:pt x="18620" y="12070"/>
                  </a:lnTo>
                  <a:lnTo>
                    <a:pt x="18588" y="11571"/>
                  </a:lnTo>
                  <a:lnTo>
                    <a:pt x="18557" y="11072"/>
                  </a:lnTo>
                  <a:lnTo>
                    <a:pt x="18588" y="10573"/>
                  </a:lnTo>
                  <a:lnTo>
                    <a:pt x="18620" y="9575"/>
                  </a:lnTo>
                  <a:lnTo>
                    <a:pt x="18776" y="7579"/>
                  </a:lnTo>
                  <a:lnTo>
                    <a:pt x="18838" y="6768"/>
                  </a:lnTo>
                  <a:lnTo>
                    <a:pt x="18807" y="5895"/>
                  </a:lnTo>
                  <a:lnTo>
                    <a:pt x="18744" y="5053"/>
                  </a:lnTo>
                  <a:lnTo>
                    <a:pt x="18713" y="4616"/>
                  </a:lnTo>
                  <a:lnTo>
                    <a:pt x="18620" y="4179"/>
                  </a:lnTo>
                  <a:lnTo>
                    <a:pt x="18526" y="3774"/>
                  </a:lnTo>
                  <a:lnTo>
                    <a:pt x="18370" y="3369"/>
                  </a:lnTo>
                  <a:lnTo>
                    <a:pt x="18214" y="2994"/>
                  </a:lnTo>
                  <a:lnTo>
                    <a:pt x="18027" y="2620"/>
                  </a:lnTo>
                  <a:lnTo>
                    <a:pt x="17809" y="2246"/>
                  </a:lnTo>
                  <a:lnTo>
                    <a:pt x="17559" y="1934"/>
                  </a:lnTo>
                  <a:lnTo>
                    <a:pt x="17279" y="1622"/>
                  </a:lnTo>
                  <a:lnTo>
                    <a:pt x="16967" y="1341"/>
                  </a:lnTo>
                  <a:lnTo>
                    <a:pt x="16405" y="967"/>
                  </a:lnTo>
                  <a:lnTo>
                    <a:pt x="15813" y="655"/>
                  </a:lnTo>
                  <a:lnTo>
                    <a:pt x="15220" y="406"/>
                  </a:lnTo>
                  <a:lnTo>
                    <a:pt x="14565" y="219"/>
                  </a:lnTo>
                  <a:lnTo>
                    <a:pt x="13910" y="94"/>
                  </a:lnTo>
                  <a:lnTo>
                    <a:pt x="13255" y="31"/>
                  </a:lnTo>
                  <a:lnTo>
                    <a:pt x="1256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6" name="Google Shape;6706;p75"/>
            <p:cNvSpPr/>
            <p:nvPr/>
          </p:nvSpPr>
          <p:spPr>
            <a:xfrm>
              <a:off x="814325" y="2666450"/>
              <a:ext cx="329850" cy="477200"/>
            </a:xfrm>
            <a:custGeom>
              <a:avLst/>
              <a:gdLst/>
              <a:ahLst/>
              <a:cxnLst/>
              <a:rect l="l" t="t" r="r" b="b"/>
              <a:pathLst>
                <a:path w="13194" h="19088" extrusionOk="0">
                  <a:moveTo>
                    <a:pt x="9201" y="0"/>
                  </a:moveTo>
                  <a:lnTo>
                    <a:pt x="5178" y="6363"/>
                  </a:lnTo>
                  <a:lnTo>
                    <a:pt x="5053" y="6581"/>
                  </a:lnTo>
                  <a:lnTo>
                    <a:pt x="1560" y="12070"/>
                  </a:lnTo>
                  <a:lnTo>
                    <a:pt x="0" y="14534"/>
                  </a:lnTo>
                  <a:lnTo>
                    <a:pt x="1965" y="19088"/>
                  </a:lnTo>
                  <a:lnTo>
                    <a:pt x="7454" y="12382"/>
                  </a:lnTo>
                  <a:lnTo>
                    <a:pt x="8858" y="10667"/>
                  </a:lnTo>
                  <a:lnTo>
                    <a:pt x="13193" y="5334"/>
                  </a:lnTo>
                  <a:lnTo>
                    <a:pt x="12944" y="4990"/>
                  </a:lnTo>
                  <a:lnTo>
                    <a:pt x="9201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7" name="Google Shape;6707;p75"/>
            <p:cNvSpPr/>
            <p:nvPr/>
          </p:nvSpPr>
          <p:spPr>
            <a:xfrm>
              <a:off x="940625" y="2666450"/>
              <a:ext cx="203550" cy="309575"/>
            </a:xfrm>
            <a:custGeom>
              <a:avLst/>
              <a:gdLst/>
              <a:ahLst/>
              <a:cxnLst/>
              <a:rect l="l" t="t" r="r" b="b"/>
              <a:pathLst>
                <a:path w="8142" h="12383" extrusionOk="0">
                  <a:moveTo>
                    <a:pt x="4149" y="0"/>
                  </a:moveTo>
                  <a:lnTo>
                    <a:pt x="126" y="6363"/>
                  </a:lnTo>
                  <a:lnTo>
                    <a:pt x="1" y="6581"/>
                  </a:lnTo>
                  <a:lnTo>
                    <a:pt x="126" y="7330"/>
                  </a:lnTo>
                  <a:lnTo>
                    <a:pt x="282" y="8078"/>
                  </a:lnTo>
                  <a:lnTo>
                    <a:pt x="531" y="8827"/>
                  </a:lnTo>
                  <a:lnTo>
                    <a:pt x="812" y="9575"/>
                  </a:lnTo>
                  <a:lnTo>
                    <a:pt x="1124" y="10293"/>
                  </a:lnTo>
                  <a:lnTo>
                    <a:pt x="1498" y="11010"/>
                  </a:lnTo>
                  <a:lnTo>
                    <a:pt x="1935" y="11696"/>
                  </a:lnTo>
                  <a:lnTo>
                    <a:pt x="2402" y="12382"/>
                  </a:lnTo>
                  <a:lnTo>
                    <a:pt x="3806" y="10667"/>
                  </a:lnTo>
                  <a:lnTo>
                    <a:pt x="8141" y="5334"/>
                  </a:lnTo>
                  <a:lnTo>
                    <a:pt x="7892" y="4990"/>
                  </a:lnTo>
                  <a:lnTo>
                    <a:pt x="4149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8" name="Google Shape;6708;p75"/>
            <p:cNvSpPr/>
            <p:nvPr/>
          </p:nvSpPr>
          <p:spPr>
            <a:xfrm>
              <a:off x="943750" y="2666450"/>
              <a:ext cx="200425" cy="266675"/>
            </a:xfrm>
            <a:custGeom>
              <a:avLst/>
              <a:gdLst/>
              <a:ahLst/>
              <a:cxnLst/>
              <a:rect l="l" t="t" r="r" b="b"/>
              <a:pathLst>
                <a:path w="8017" h="10667" extrusionOk="0">
                  <a:moveTo>
                    <a:pt x="4024" y="0"/>
                  </a:moveTo>
                  <a:lnTo>
                    <a:pt x="1" y="6363"/>
                  </a:lnTo>
                  <a:lnTo>
                    <a:pt x="531" y="7174"/>
                  </a:lnTo>
                  <a:lnTo>
                    <a:pt x="1123" y="8016"/>
                  </a:lnTo>
                  <a:lnTo>
                    <a:pt x="1716" y="8827"/>
                  </a:lnTo>
                  <a:lnTo>
                    <a:pt x="2028" y="9201"/>
                  </a:lnTo>
                  <a:lnTo>
                    <a:pt x="2340" y="9575"/>
                  </a:lnTo>
                  <a:lnTo>
                    <a:pt x="2683" y="9918"/>
                  </a:lnTo>
                  <a:lnTo>
                    <a:pt x="3026" y="10230"/>
                  </a:lnTo>
                  <a:lnTo>
                    <a:pt x="3338" y="10480"/>
                  </a:lnTo>
                  <a:lnTo>
                    <a:pt x="3681" y="10667"/>
                  </a:lnTo>
                  <a:lnTo>
                    <a:pt x="8016" y="5334"/>
                  </a:lnTo>
                  <a:lnTo>
                    <a:pt x="7767" y="4990"/>
                  </a:lnTo>
                  <a:lnTo>
                    <a:pt x="4024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9" name="Google Shape;6709;p75"/>
            <p:cNvSpPr/>
            <p:nvPr/>
          </p:nvSpPr>
          <p:spPr>
            <a:xfrm>
              <a:off x="1002225" y="2791200"/>
              <a:ext cx="141950" cy="141925"/>
            </a:xfrm>
            <a:custGeom>
              <a:avLst/>
              <a:gdLst/>
              <a:ahLst/>
              <a:cxnLst/>
              <a:rect l="l" t="t" r="r" b="b"/>
              <a:pathLst>
                <a:path w="5678" h="5677" extrusionOk="0">
                  <a:moveTo>
                    <a:pt x="5428" y="0"/>
                  </a:moveTo>
                  <a:lnTo>
                    <a:pt x="4679" y="499"/>
                  </a:lnTo>
                  <a:lnTo>
                    <a:pt x="3931" y="1030"/>
                  </a:lnTo>
                  <a:lnTo>
                    <a:pt x="3213" y="1560"/>
                  </a:lnTo>
                  <a:lnTo>
                    <a:pt x="2527" y="2121"/>
                  </a:lnTo>
                  <a:lnTo>
                    <a:pt x="1872" y="2714"/>
                  </a:lnTo>
                  <a:lnTo>
                    <a:pt x="1217" y="3306"/>
                  </a:lnTo>
                  <a:lnTo>
                    <a:pt x="593" y="3930"/>
                  </a:lnTo>
                  <a:lnTo>
                    <a:pt x="1" y="4585"/>
                  </a:lnTo>
                  <a:lnTo>
                    <a:pt x="344" y="4928"/>
                  </a:lnTo>
                  <a:lnTo>
                    <a:pt x="687" y="5240"/>
                  </a:lnTo>
                  <a:lnTo>
                    <a:pt x="999" y="5490"/>
                  </a:lnTo>
                  <a:lnTo>
                    <a:pt x="1311" y="5677"/>
                  </a:lnTo>
                  <a:lnTo>
                    <a:pt x="5677" y="344"/>
                  </a:lnTo>
                  <a:lnTo>
                    <a:pt x="5428" y="0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0" name="Google Shape;6710;p75"/>
            <p:cNvSpPr/>
            <p:nvPr/>
          </p:nvSpPr>
          <p:spPr>
            <a:xfrm>
              <a:off x="677875" y="2680475"/>
              <a:ext cx="201200" cy="481125"/>
            </a:xfrm>
            <a:custGeom>
              <a:avLst/>
              <a:gdLst/>
              <a:ahLst/>
              <a:cxnLst/>
              <a:rect l="l" t="t" r="r" b="b"/>
              <a:pathLst>
                <a:path w="8048" h="19245" extrusionOk="0">
                  <a:moveTo>
                    <a:pt x="1653" y="1"/>
                  </a:moveTo>
                  <a:lnTo>
                    <a:pt x="1466" y="125"/>
                  </a:lnTo>
                  <a:lnTo>
                    <a:pt x="1248" y="281"/>
                  </a:lnTo>
                  <a:lnTo>
                    <a:pt x="842" y="500"/>
                  </a:lnTo>
                  <a:lnTo>
                    <a:pt x="406" y="749"/>
                  </a:lnTo>
                  <a:lnTo>
                    <a:pt x="188" y="874"/>
                  </a:lnTo>
                  <a:lnTo>
                    <a:pt x="0" y="1030"/>
                  </a:lnTo>
                  <a:lnTo>
                    <a:pt x="2433" y="14223"/>
                  </a:lnTo>
                  <a:lnTo>
                    <a:pt x="2589" y="15096"/>
                  </a:lnTo>
                  <a:lnTo>
                    <a:pt x="2776" y="15938"/>
                  </a:lnTo>
                  <a:lnTo>
                    <a:pt x="2901" y="16343"/>
                  </a:lnTo>
                  <a:lnTo>
                    <a:pt x="3057" y="16749"/>
                  </a:lnTo>
                  <a:lnTo>
                    <a:pt x="3213" y="17123"/>
                  </a:lnTo>
                  <a:lnTo>
                    <a:pt x="3400" y="17497"/>
                  </a:lnTo>
                  <a:lnTo>
                    <a:pt x="3556" y="17809"/>
                  </a:lnTo>
                  <a:lnTo>
                    <a:pt x="3774" y="18059"/>
                  </a:lnTo>
                  <a:lnTo>
                    <a:pt x="3961" y="18308"/>
                  </a:lnTo>
                  <a:lnTo>
                    <a:pt x="4180" y="18527"/>
                  </a:lnTo>
                  <a:lnTo>
                    <a:pt x="4429" y="18745"/>
                  </a:lnTo>
                  <a:lnTo>
                    <a:pt x="4679" y="18901"/>
                  </a:lnTo>
                  <a:lnTo>
                    <a:pt x="4959" y="19057"/>
                  </a:lnTo>
                  <a:lnTo>
                    <a:pt x="5240" y="19150"/>
                  </a:lnTo>
                  <a:lnTo>
                    <a:pt x="5521" y="19213"/>
                  </a:lnTo>
                  <a:lnTo>
                    <a:pt x="5801" y="19244"/>
                  </a:lnTo>
                  <a:lnTo>
                    <a:pt x="6113" y="19213"/>
                  </a:lnTo>
                  <a:lnTo>
                    <a:pt x="6394" y="19182"/>
                  </a:lnTo>
                  <a:lnTo>
                    <a:pt x="6675" y="19057"/>
                  </a:lnTo>
                  <a:lnTo>
                    <a:pt x="6955" y="18932"/>
                  </a:lnTo>
                  <a:lnTo>
                    <a:pt x="7205" y="18745"/>
                  </a:lnTo>
                  <a:lnTo>
                    <a:pt x="7423" y="18527"/>
                  </a:lnTo>
                  <a:lnTo>
                    <a:pt x="7579" y="18277"/>
                  </a:lnTo>
                  <a:lnTo>
                    <a:pt x="7735" y="17996"/>
                  </a:lnTo>
                  <a:lnTo>
                    <a:pt x="7860" y="17716"/>
                  </a:lnTo>
                  <a:lnTo>
                    <a:pt x="7922" y="17404"/>
                  </a:lnTo>
                  <a:lnTo>
                    <a:pt x="7985" y="17092"/>
                  </a:lnTo>
                  <a:lnTo>
                    <a:pt x="8016" y="16780"/>
                  </a:lnTo>
                  <a:lnTo>
                    <a:pt x="8047" y="16468"/>
                  </a:lnTo>
                  <a:lnTo>
                    <a:pt x="8016" y="16125"/>
                  </a:lnTo>
                  <a:lnTo>
                    <a:pt x="7953" y="15408"/>
                  </a:lnTo>
                  <a:lnTo>
                    <a:pt x="7829" y="14628"/>
                  </a:lnTo>
                  <a:lnTo>
                    <a:pt x="7673" y="13848"/>
                  </a:lnTo>
                  <a:lnTo>
                    <a:pt x="7486" y="13131"/>
                  </a:lnTo>
                  <a:lnTo>
                    <a:pt x="6987" y="11385"/>
                  </a:lnTo>
                  <a:lnTo>
                    <a:pt x="6394" y="9638"/>
                  </a:lnTo>
                  <a:lnTo>
                    <a:pt x="5739" y="7954"/>
                  </a:lnTo>
                  <a:lnTo>
                    <a:pt x="5053" y="6270"/>
                  </a:lnTo>
                  <a:lnTo>
                    <a:pt x="4273" y="4648"/>
                  </a:lnTo>
                  <a:lnTo>
                    <a:pt x="3462" y="3057"/>
                  </a:lnTo>
                  <a:lnTo>
                    <a:pt x="2589" y="1498"/>
                  </a:lnTo>
                  <a:lnTo>
                    <a:pt x="1653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1" name="Google Shape;6711;p75"/>
            <p:cNvSpPr/>
            <p:nvPr/>
          </p:nvSpPr>
          <p:spPr>
            <a:xfrm>
              <a:off x="608475" y="2645400"/>
              <a:ext cx="116975" cy="55375"/>
            </a:xfrm>
            <a:custGeom>
              <a:avLst/>
              <a:gdLst/>
              <a:ahLst/>
              <a:cxnLst/>
              <a:rect l="l" t="t" r="r" b="b"/>
              <a:pathLst>
                <a:path w="4679" h="2215" extrusionOk="0">
                  <a:moveTo>
                    <a:pt x="1435" y="0"/>
                  </a:moveTo>
                  <a:lnTo>
                    <a:pt x="749" y="250"/>
                  </a:lnTo>
                  <a:lnTo>
                    <a:pt x="94" y="530"/>
                  </a:lnTo>
                  <a:lnTo>
                    <a:pt x="32" y="562"/>
                  </a:lnTo>
                  <a:lnTo>
                    <a:pt x="1" y="624"/>
                  </a:lnTo>
                  <a:lnTo>
                    <a:pt x="1" y="686"/>
                  </a:lnTo>
                  <a:lnTo>
                    <a:pt x="63" y="749"/>
                  </a:lnTo>
                  <a:lnTo>
                    <a:pt x="219" y="905"/>
                  </a:lnTo>
                  <a:lnTo>
                    <a:pt x="406" y="998"/>
                  </a:lnTo>
                  <a:lnTo>
                    <a:pt x="593" y="1061"/>
                  </a:lnTo>
                  <a:lnTo>
                    <a:pt x="780" y="1061"/>
                  </a:lnTo>
                  <a:lnTo>
                    <a:pt x="967" y="1029"/>
                  </a:lnTo>
                  <a:lnTo>
                    <a:pt x="1155" y="967"/>
                  </a:lnTo>
                  <a:lnTo>
                    <a:pt x="1373" y="905"/>
                  </a:lnTo>
                  <a:lnTo>
                    <a:pt x="1622" y="780"/>
                  </a:lnTo>
                  <a:lnTo>
                    <a:pt x="1810" y="842"/>
                  </a:lnTo>
                  <a:lnTo>
                    <a:pt x="1965" y="936"/>
                  </a:lnTo>
                  <a:lnTo>
                    <a:pt x="2090" y="1029"/>
                  </a:lnTo>
                  <a:lnTo>
                    <a:pt x="2215" y="1123"/>
                  </a:lnTo>
                  <a:lnTo>
                    <a:pt x="2402" y="1310"/>
                  </a:lnTo>
                  <a:lnTo>
                    <a:pt x="2527" y="1528"/>
                  </a:lnTo>
                  <a:lnTo>
                    <a:pt x="2620" y="1747"/>
                  </a:lnTo>
                  <a:lnTo>
                    <a:pt x="2745" y="1934"/>
                  </a:lnTo>
                  <a:lnTo>
                    <a:pt x="2870" y="2059"/>
                  </a:lnTo>
                  <a:lnTo>
                    <a:pt x="2964" y="2121"/>
                  </a:lnTo>
                  <a:lnTo>
                    <a:pt x="3057" y="2152"/>
                  </a:lnTo>
                  <a:lnTo>
                    <a:pt x="3275" y="2215"/>
                  </a:lnTo>
                  <a:lnTo>
                    <a:pt x="3525" y="2215"/>
                  </a:lnTo>
                  <a:lnTo>
                    <a:pt x="3743" y="2183"/>
                  </a:lnTo>
                  <a:lnTo>
                    <a:pt x="3962" y="2121"/>
                  </a:lnTo>
                  <a:lnTo>
                    <a:pt x="4180" y="2027"/>
                  </a:lnTo>
                  <a:lnTo>
                    <a:pt x="4367" y="1872"/>
                  </a:lnTo>
                  <a:lnTo>
                    <a:pt x="4523" y="1716"/>
                  </a:lnTo>
                  <a:lnTo>
                    <a:pt x="4679" y="1560"/>
                  </a:lnTo>
                  <a:lnTo>
                    <a:pt x="4429" y="1154"/>
                  </a:lnTo>
                  <a:lnTo>
                    <a:pt x="4149" y="811"/>
                  </a:lnTo>
                  <a:lnTo>
                    <a:pt x="3837" y="468"/>
                  </a:lnTo>
                  <a:lnTo>
                    <a:pt x="3494" y="187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2" name="Google Shape;6712;p75"/>
            <p:cNvSpPr/>
            <p:nvPr/>
          </p:nvSpPr>
          <p:spPr>
            <a:xfrm>
              <a:off x="551550" y="2658650"/>
              <a:ext cx="115425" cy="67075"/>
            </a:xfrm>
            <a:custGeom>
              <a:avLst/>
              <a:gdLst/>
              <a:ahLst/>
              <a:cxnLst/>
              <a:rect l="l" t="t" r="r" b="b"/>
              <a:pathLst>
                <a:path w="4617" h="2683" extrusionOk="0">
                  <a:moveTo>
                    <a:pt x="1997" y="0"/>
                  </a:moveTo>
                  <a:lnTo>
                    <a:pt x="1529" y="94"/>
                  </a:lnTo>
                  <a:lnTo>
                    <a:pt x="1092" y="188"/>
                  </a:lnTo>
                  <a:lnTo>
                    <a:pt x="687" y="344"/>
                  </a:lnTo>
                  <a:lnTo>
                    <a:pt x="250" y="499"/>
                  </a:lnTo>
                  <a:lnTo>
                    <a:pt x="188" y="562"/>
                  </a:lnTo>
                  <a:lnTo>
                    <a:pt x="94" y="624"/>
                  </a:lnTo>
                  <a:lnTo>
                    <a:pt x="63" y="718"/>
                  </a:lnTo>
                  <a:lnTo>
                    <a:pt x="32" y="811"/>
                  </a:lnTo>
                  <a:lnTo>
                    <a:pt x="1" y="1186"/>
                  </a:lnTo>
                  <a:lnTo>
                    <a:pt x="1" y="1560"/>
                  </a:lnTo>
                  <a:lnTo>
                    <a:pt x="1" y="1653"/>
                  </a:lnTo>
                  <a:lnTo>
                    <a:pt x="32" y="1747"/>
                  </a:lnTo>
                  <a:lnTo>
                    <a:pt x="94" y="1841"/>
                  </a:lnTo>
                  <a:lnTo>
                    <a:pt x="188" y="1903"/>
                  </a:lnTo>
                  <a:lnTo>
                    <a:pt x="531" y="2121"/>
                  </a:lnTo>
                  <a:lnTo>
                    <a:pt x="936" y="2277"/>
                  </a:lnTo>
                  <a:lnTo>
                    <a:pt x="1311" y="2402"/>
                  </a:lnTo>
                  <a:lnTo>
                    <a:pt x="1685" y="2496"/>
                  </a:lnTo>
                  <a:lnTo>
                    <a:pt x="2402" y="2620"/>
                  </a:lnTo>
                  <a:lnTo>
                    <a:pt x="2777" y="2683"/>
                  </a:lnTo>
                  <a:lnTo>
                    <a:pt x="3868" y="2683"/>
                  </a:lnTo>
                  <a:lnTo>
                    <a:pt x="4617" y="2589"/>
                  </a:lnTo>
                  <a:lnTo>
                    <a:pt x="4617" y="1373"/>
                  </a:lnTo>
                  <a:lnTo>
                    <a:pt x="2558" y="1685"/>
                  </a:lnTo>
                  <a:lnTo>
                    <a:pt x="2184" y="1560"/>
                  </a:lnTo>
                  <a:lnTo>
                    <a:pt x="1747" y="1404"/>
                  </a:lnTo>
                  <a:lnTo>
                    <a:pt x="1280" y="1248"/>
                  </a:lnTo>
                  <a:lnTo>
                    <a:pt x="905" y="1123"/>
                  </a:lnTo>
                  <a:lnTo>
                    <a:pt x="1217" y="936"/>
                  </a:lnTo>
                  <a:lnTo>
                    <a:pt x="1529" y="718"/>
                  </a:lnTo>
                  <a:lnTo>
                    <a:pt x="1841" y="468"/>
                  </a:lnTo>
                  <a:lnTo>
                    <a:pt x="2090" y="219"/>
                  </a:lnTo>
                  <a:lnTo>
                    <a:pt x="2122" y="125"/>
                  </a:lnTo>
                  <a:lnTo>
                    <a:pt x="2122" y="63"/>
                  </a:lnTo>
                  <a:lnTo>
                    <a:pt x="2059" y="32"/>
                  </a:lnTo>
                  <a:lnTo>
                    <a:pt x="1997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3" name="Google Shape;6713;p75"/>
            <p:cNvSpPr/>
            <p:nvPr/>
          </p:nvSpPr>
          <p:spPr>
            <a:xfrm>
              <a:off x="574175" y="2671900"/>
              <a:ext cx="163750" cy="91250"/>
            </a:xfrm>
            <a:custGeom>
              <a:avLst/>
              <a:gdLst/>
              <a:ahLst/>
              <a:cxnLst/>
              <a:rect l="l" t="t" r="r" b="b"/>
              <a:pathLst>
                <a:path w="6550" h="3650" extrusionOk="0">
                  <a:moveTo>
                    <a:pt x="5489" y="1"/>
                  </a:moveTo>
                  <a:lnTo>
                    <a:pt x="4835" y="32"/>
                  </a:lnTo>
                  <a:lnTo>
                    <a:pt x="3992" y="125"/>
                  </a:lnTo>
                  <a:lnTo>
                    <a:pt x="2994" y="281"/>
                  </a:lnTo>
                  <a:lnTo>
                    <a:pt x="1996" y="437"/>
                  </a:lnTo>
                  <a:lnTo>
                    <a:pt x="1092" y="593"/>
                  </a:lnTo>
                  <a:lnTo>
                    <a:pt x="406" y="749"/>
                  </a:lnTo>
                  <a:lnTo>
                    <a:pt x="187" y="812"/>
                  </a:lnTo>
                  <a:lnTo>
                    <a:pt x="31" y="874"/>
                  </a:lnTo>
                  <a:lnTo>
                    <a:pt x="0" y="1217"/>
                  </a:lnTo>
                  <a:lnTo>
                    <a:pt x="0" y="1622"/>
                  </a:lnTo>
                  <a:lnTo>
                    <a:pt x="94" y="1997"/>
                  </a:lnTo>
                  <a:lnTo>
                    <a:pt x="219" y="2371"/>
                  </a:lnTo>
                  <a:lnTo>
                    <a:pt x="499" y="2901"/>
                  </a:lnTo>
                  <a:lnTo>
                    <a:pt x="655" y="3151"/>
                  </a:lnTo>
                  <a:lnTo>
                    <a:pt x="842" y="3338"/>
                  </a:lnTo>
                  <a:lnTo>
                    <a:pt x="1030" y="3494"/>
                  </a:lnTo>
                  <a:lnTo>
                    <a:pt x="1248" y="3587"/>
                  </a:lnTo>
                  <a:lnTo>
                    <a:pt x="1497" y="3650"/>
                  </a:lnTo>
                  <a:lnTo>
                    <a:pt x="1778" y="3650"/>
                  </a:lnTo>
                  <a:lnTo>
                    <a:pt x="2776" y="3494"/>
                  </a:lnTo>
                  <a:lnTo>
                    <a:pt x="3992" y="3244"/>
                  </a:lnTo>
                  <a:lnTo>
                    <a:pt x="5178" y="2932"/>
                  </a:lnTo>
                  <a:lnTo>
                    <a:pt x="5708" y="2745"/>
                  </a:lnTo>
                  <a:lnTo>
                    <a:pt x="6144" y="2589"/>
                  </a:lnTo>
                  <a:lnTo>
                    <a:pt x="6238" y="2527"/>
                  </a:lnTo>
                  <a:lnTo>
                    <a:pt x="6332" y="2433"/>
                  </a:lnTo>
                  <a:lnTo>
                    <a:pt x="6394" y="2340"/>
                  </a:lnTo>
                  <a:lnTo>
                    <a:pt x="6425" y="2215"/>
                  </a:lnTo>
                  <a:lnTo>
                    <a:pt x="6488" y="1934"/>
                  </a:lnTo>
                  <a:lnTo>
                    <a:pt x="6550" y="1654"/>
                  </a:lnTo>
                  <a:lnTo>
                    <a:pt x="6550" y="1529"/>
                  </a:lnTo>
                  <a:lnTo>
                    <a:pt x="6488" y="1342"/>
                  </a:lnTo>
                  <a:lnTo>
                    <a:pt x="6394" y="1092"/>
                  </a:lnTo>
                  <a:lnTo>
                    <a:pt x="6269" y="843"/>
                  </a:lnTo>
                  <a:lnTo>
                    <a:pt x="5989" y="344"/>
                  </a:lnTo>
                  <a:lnTo>
                    <a:pt x="5770" y="63"/>
                  </a:lnTo>
                  <a:lnTo>
                    <a:pt x="5677" y="32"/>
                  </a:lnTo>
                  <a:lnTo>
                    <a:pt x="5489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4" name="Google Shape;6714;p75"/>
            <p:cNvSpPr/>
            <p:nvPr/>
          </p:nvSpPr>
          <p:spPr>
            <a:xfrm>
              <a:off x="486050" y="2699200"/>
              <a:ext cx="154425" cy="31200"/>
            </a:xfrm>
            <a:custGeom>
              <a:avLst/>
              <a:gdLst/>
              <a:ahLst/>
              <a:cxnLst/>
              <a:rect l="l" t="t" r="r" b="b"/>
              <a:pathLst>
                <a:path w="6177" h="1248" extrusionOk="0">
                  <a:moveTo>
                    <a:pt x="438" y="0"/>
                  </a:moveTo>
                  <a:lnTo>
                    <a:pt x="188" y="31"/>
                  </a:lnTo>
                  <a:lnTo>
                    <a:pt x="95" y="63"/>
                  </a:lnTo>
                  <a:lnTo>
                    <a:pt x="1" y="125"/>
                  </a:lnTo>
                  <a:lnTo>
                    <a:pt x="1" y="187"/>
                  </a:lnTo>
                  <a:lnTo>
                    <a:pt x="1" y="250"/>
                  </a:lnTo>
                  <a:lnTo>
                    <a:pt x="1" y="312"/>
                  </a:lnTo>
                  <a:lnTo>
                    <a:pt x="63" y="374"/>
                  </a:lnTo>
                  <a:lnTo>
                    <a:pt x="188" y="468"/>
                  </a:lnTo>
                  <a:lnTo>
                    <a:pt x="344" y="530"/>
                  </a:lnTo>
                  <a:lnTo>
                    <a:pt x="812" y="718"/>
                  </a:lnTo>
                  <a:lnTo>
                    <a:pt x="1404" y="874"/>
                  </a:lnTo>
                  <a:lnTo>
                    <a:pt x="1997" y="1061"/>
                  </a:lnTo>
                  <a:lnTo>
                    <a:pt x="2465" y="1248"/>
                  </a:lnTo>
                  <a:lnTo>
                    <a:pt x="3307" y="1185"/>
                  </a:lnTo>
                  <a:lnTo>
                    <a:pt x="4024" y="1154"/>
                  </a:lnTo>
                  <a:lnTo>
                    <a:pt x="4367" y="1154"/>
                  </a:lnTo>
                  <a:lnTo>
                    <a:pt x="4710" y="1092"/>
                  </a:lnTo>
                  <a:lnTo>
                    <a:pt x="5085" y="1029"/>
                  </a:lnTo>
                  <a:lnTo>
                    <a:pt x="5490" y="905"/>
                  </a:lnTo>
                  <a:lnTo>
                    <a:pt x="5771" y="811"/>
                  </a:lnTo>
                  <a:lnTo>
                    <a:pt x="5989" y="686"/>
                  </a:lnTo>
                  <a:lnTo>
                    <a:pt x="6083" y="593"/>
                  </a:lnTo>
                  <a:lnTo>
                    <a:pt x="6145" y="499"/>
                  </a:lnTo>
                  <a:lnTo>
                    <a:pt x="6176" y="406"/>
                  </a:lnTo>
                  <a:lnTo>
                    <a:pt x="6145" y="281"/>
                  </a:lnTo>
                  <a:lnTo>
                    <a:pt x="6083" y="187"/>
                  </a:lnTo>
                  <a:lnTo>
                    <a:pt x="5958" y="94"/>
                  </a:lnTo>
                  <a:lnTo>
                    <a:pt x="5833" y="0"/>
                  </a:lnTo>
                  <a:lnTo>
                    <a:pt x="5677" y="0"/>
                  </a:lnTo>
                  <a:lnTo>
                    <a:pt x="2652" y="437"/>
                  </a:lnTo>
                  <a:lnTo>
                    <a:pt x="2122" y="250"/>
                  </a:lnTo>
                  <a:lnTo>
                    <a:pt x="1560" y="125"/>
                  </a:lnTo>
                  <a:lnTo>
                    <a:pt x="999" y="31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5" name="Google Shape;6715;p75"/>
            <p:cNvSpPr/>
            <p:nvPr/>
          </p:nvSpPr>
          <p:spPr>
            <a:xfrm>
              <a:off x="496975" y="2717900"/>
              <a:ext cx="154400" cy="31225"/>
            </a:xfrm>
            <a:custGeom>
              <a:avLst/>
              <a:gdLst/>
              <a:ahLst/>
              <a:cxnLst/>
              <a:rect l="l" t="t" r="r" b="b"/>
              <a:pathLst>
                <a:path w="6176" h="1249" extrusionOk="0">
                  <a:moveTo>
                    <a:pt x="437" y="1"/>
                  </a:moveTo>
                  <a:lnTo>
                    <a:pt x="188" y="32"/>
                  </a:lnTo>
                  <a:lnTo>
                    <a:pt x="94" y="63"/>
                  </a:lnTo>
                  <a:lnTo>
                    <a:pt x="32" y="126"/>
                  </a:lnTo>
                  <a:lnTo>
                    <a:pt x="1" y="188"/>
                  </a:lnTo>
                  <a:lnTo>
                    <a:pt x="1" y="250"/>
                  </a:lnTo>
                  <a:lnTo>
                    <a:pt x="32" y="313"/>
                  </a:lnTo>
                  <a:lnTo>
                    <a:pt x="63" y="375"/>
                  </a:lnTo>
                  <a:lnTo>
                    <a:pt x="188" y="469"/>
                  </a:lnTo>
                  <a:lnTo>
                    <a:pt x="344" y="531"/>
                  </a:lnTo>
                  <a:lnTo>
                    <a:pt x="812" y="718"/>
                  </a:lnTo>
                  <a:lnTo>
                    <a:pt x="1404" y="905"/>
                  </a:lnTo>
                  <a:lnTo>
                    <a:pt x="1997" y="1061"/>
                  </a:lnTo>
                  <a:lnTo>
                    <a:pt x="2496" y="1248"/>
                  </a:lnTo>
                  <a:lnTo>
                    <a:pt x="3307" y="1217"/>
                  </a:lnTo>
                  <a:lnTo>
                    <a:pt x="4024" y="1186"/>
                  </a:lnTo>
                  <a:lnTo>
                    <a:pt x="4367" y="1155"/>
                  </a:lnTo>
                  <a:lnTo>
                    <a:pt x="4710" y="1092"/>
                  </a:lnTo>
                  <a:lnTo>
                    <a:pt x="5084" y="1030"/>
                  </a:lnTo>
                  <a:lnTo>
                    <a:pt x="5490" y="905"/>
                  </a:lnTo>
                  <a:lnTo>
                    <a:pt x="5771" y="812"/>
                  </a:lnTo>
                  <a:lnTo>
                    <a:pt x="5989" y="687"/>
                  </a:lnTo>
                  <a:lnTo>
                    <a:pt x="6082" y="593"/>
                  </a:lnTo>
                  <a:lnTo>
                    <a:pt x="6145" y="500"/>
                  </a:lnTo>
                  <a:lnTo>
                    <a:pt x="6176" y="406"/>
                  </a:lnTo>
                  <a:lnTo>
                    <a:pt x="6176" y="281"/>
                  </a:lnTo>
                  <a:lnTo>
                    <a:pt x="6082" y="188"/>
                  </a:lnTo>
                  <a:lnTo>
                    <a:pt x="5958" y="94"/>
                  </a:lnTo>
                  <a:lnTo>
                    <a:pt x="5833" y="1"/>
                  </a:lnTo>
                  <a:lnTo>
                    <a:pt x="5677" y="1"/>
                  </a:lnTo>
                  <a:lnTo>
                    <a:pt x="2652" y="437"/>
                  </a:lnTo>
                  <a:lnTo>
                    <a:pt x="2121" y="250"/>
                  </a:lnTo>
                  <a:lnTo>
                    <a:pt x="1591" y="126"/>
                  </a:lnTo>
                  <a:lnTo>
                    <a:pt x="999" y="32"/>
                  </a:lnTo>
                  <a:lnTo>
                    <a:pt x="437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716;p75"/>
            <p:cNvSpPr/>
            <p:nvPr/>
          </p:nvSpPr>
          <p:spPr>
            <a:xfrm>
              <a:off x="518025" y="2733500"/>
              <a:ext cx="154425" cy="31225"/>
            </a:xfrm>
            <a:custGeom>
              <a:avLst/>
              <a:gdLst/>
              <a:ahLst/>
              <a:cxnLst/>
              <a:rect l="l" t="t" r="r" b="b"/>
              <a:pathLst>
                <a:path w="6177" h="1249" extrusionOk="0">
                  <a:moveTo>
                    <a:pt x="437" y="1"/>
                  </a:moveTo>
                  <a:lnTo>
                    <a:pt x="219" y="32"/>
                  </a:lnTo>
                  <a:lnTo>
                    <a:pt x="94" y="63"/>
                  </a:lnTo>
                  <a:lnTo>
                    <a:pt x="32" y="125"/>
                  </a:lnTo>
                  <a:lnTo>
                    <a:pt x="1" y="188"/>
                  </a:lnTo>
                  <a:lnTo>
                    <a:pt x="1" y="250"/>
                  </a:lnTo>
                  <a:lnTo>
                    <a:pt x="32" y="312"/>
                  </a:lnTo>
                  <a:lnTo>
                    <a:pt x="94" y="375"/>
                  </a:lnTo>
                  <a:lnTo>
                    <a:pt x="219" y="468"/>
                  </a:lnTo>
                  <a:lnTo>
                    <a:pt x="344" y="531"/>
                  </a:lnTo>
                  <a:lnTo>
                    <a:pt x="843" y="718"/>
                  </a:lnTo>
                  <a:lnTo>
                    <a:pt x="1435" y="905"/>
                  </a:lnTo>
                  <a:lnTo>
                    <a:pt x="2028" y="1061"/>
                  </a:lnTo>
                  <a:lnTo>
                    <a:pt x="2496" y="1248"/>
                  </a:lnTo>
                  <a:lnTo>
                    <a:pt x="3338" y="1217"/>
                  </a:lnTo>
                  <a:lnTo>
                    <a:pt x="4024" y="1186"/>
                  </a:lnTo>
                  <a:lnTo>
                    <a:pt x="4398" y="1155"/>
                  </a:lnTo>
                  <a:lnTo>
                    <a:pt x="4741" y="1092"/>
                  </a:lnTo>
                  <a:lnTo>
                    <a:pt x="5116" y="1030"/>
                  </a:lnTo>
                  <a:lnTo>
                    <a:pt x="5521" y="936"/>
                  </a:lnTo>
                  <a:lnTo>
                    <a:pt x="5771" y="843"/>
                  </a:lnTo>
                  <a:lnTo>
                    <a:pt x="6020" y="687"/>
                  </a:lnTo>
                  <a:lnTo>
                    <a:pt x="6082" y="593"/>
                  </a:lnTo>
                  <a:lnTo>
                    <a:pt x="6145" y="500"/>
                  </a:lnTo>
                  <a:lnTo>
                    <a:pt x="6176" y="406"/>
                  </a:lnTo>
                  <a:lnTo>
                    <a:pt x="6176" y="281"/>
                  </a:lnTo>
                  <a:lnTo>
                    <a:pt x="6114" y="188"/>
                  </a:lnTo>
                  <a:lnTo>
                    <a:pt x="5989" y="94"/>
                  </a:lnTo>
                  <a:lnTo>
                    <a:pt x="5833" y="1"/>
                  </a:lnTo>
                  <a:lnTo>
                    <a:pt x="5677" y="1"/>
                  </a:lnTo>
                  <a:lnTo>
                    <a:pt x="2683" y="437"/>
                  </a:lnTo>
                  <a:lnTo>
                    <a:pt x="2153" y="250"/>
                  </a:lnTo>
                  <a:lnTo>
                    <a:pt x="1591" y="125"/>
                  </a:lnTo>
                  <a:lnTo>
                    <a:pt x="1030" y="32"/>
                  </a:lnTo>
                  <a:lnTo>
                    <a:pt x="437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717;p75"/>
            <p:cNvSpPr/>
            <p:nvPr/>
          </p:nvSpPr>
          <p:spPr>
            <a:xfrm>
              <a:off x="638875" y="2685950"/>
              <a:ext cx="77225" cy="20275"/>
            </a:xfrm>
            <a:custGeom>
              <a:avLst/>
              <a:gdLst/>
              <a:ahLst/>
              <a:cxnLst/>
              <a:rect l="l" t="t" r="r" b="b"/>
              <a:pathLst>
                <a:path w="3089" h="811" extrusionOk="0">
                  <a:moveTo>
                    <a:pt x="95" y="0"/>
                  </a:moveTo>
                  <a:lnTo>
                    <a:pt x="32" y="31"/>
                  </a:lnTo>
                  <a:lnTo>
                    <a:pt x="1" y="125"/>
                  </a:lnTo>
                  <a:lnTo>
                    <a:pt x="32" y="156"/>
                  </a:lnTo>
                  <a:lnTo>
                    <a:pt x="63" y="187"/>
                  </a:lnTo>
                  <a:lnTo>
                    <a:pt x="375" y="405"/>
                  </a:lnTo>
                  <a:lnTo>
                    <a:pt x="749" y="561"/>
                  </a:lnTo>
                  <a:lnTo>
                    <a:pt x="1093" y="686"/>
                  </a:lnTo>
                  <a:lnTo>
                    <a:pt x="1498" y="780"/>
                  </a:lnTo>
                  <a:lnTo>
                    <a:pt x="1872" y="811"/>
                  </a:lnTo>
                  <a:lnTo>
                    <a:pt x="2247" y="811"/>
                  </a:lnTo>
                  <a:lnTo>
                    <a:pt x="2652" y="780"/>
                  </a:lnTo>
                  <a:lnTo>
                    <a:pt x="3026" y="686"/>
                  </a:lnTo>
                  <a:lnTo>
                    <a:pt x="3057" y="655"/>
                  </a:lnTo>
                  <a:lnTo>
                    <a:pt x="3089" y="624"/>
                  </a:lnTo>
                  <a:lnTo>
                    <a:pt x="3089" y="561"/>
                  </a:lnTo>
                  <a:lnTo>
                    <a:pt x="3057" y="499"/>
                  </a:lnTo>
                  <a:lnTo>
                    <a:pt x="3026" y="468"/>
                  </a:lnTo>
                  <a:lnTo>
                    <a:pt x="2995" y="468"/>
                  </a:lnTo>
                  <a:lnTo>
                    <a:pt x="2621" y="561"/>
                  </a:lnTo>
                  <a:lnTo>
                    <a:pt x="2247" y="593"/>
                  </a:lnTo>
                  <a:lnTo>
                    <a:pt x="1872" y="593"/>
                  </a:lnTo>
                  <a:lnTo>
                    <a:pt x="1529" y="561"/>
                  </a:lnTo>
                  <a:lnTo>
                    <a:pt x="1155" y="468"/>
                  </a:lnTo>
                  <a:lnTo>
                    <a:pt x="812" y="374"/>
                  </a:lnTo>
                  <a:lnTo>
                    <a:pt x="469" y="218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718;p75"/>
            <p:cNvSpPr/>
            <p:nvPr/>
          </p:nvSpPr>
          <p:spPr>
            <a:xfrm>
              <a:off x="1404575" y="2666450"/>
              <a:ext cx="329825" cy="477200"/>
            </a:xfrm>
            <a:custGeom>
              <a:avLst/>
              <a:gdLst/>
              <a:ahLst/>
              <a:cxnLst/>
              <a:rect l="l" t="t" r="r" b="b"/>
              <a:pathLst>
                <a:path w="13193" h="19088" extrusionOk="0">
                  <a:moveTo>
                    <a:pt x="3992" y="0"/>
                  </a:moveTo>
                  <a:lnTo>
                    <a:pt x="0" y="5334"/>
                  </a:lnTo>
                  <a:lnTo>
                    <a:pt x="11259" y="19088"/>
                  </a:lnTo>
                  <a:lnTo>
                    <a:pt x="13193" y="14534"/>
                  </a:lnTo>
                  <a:lnTo>
                    <a:pt x="3992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719;p75"/>
            <p:cNvSpPr/>
            <p:nvPr/>
          </p:nvSpPr>
          <p:spPr>
            <a:xfrm>
              <a:off x="1404575" y="2666450"/>
              <a:ext cx="203525" cy="309575"/>
            </a:xfrm>
            <a:custGeom>
              <a:avLst/>
              <a:gdLst/>
              <a:ahLst/>
              <a:cxnLst/>
              <a:rect l="l" t="t" r="r" b="b"/>
              <a:pathLst>
                <a:path w="8141" h="12383" extrusionOk="0">
                  <a:moveTo>
                    <a:pt x="3992" y="0"/>
                  </a:moveTo>
                  <a:lnTo>
                    <a:pt x="0" y="5334"/>
                  </a:lnTo>
                  <a:lnTo>
                    <a:pt x="5770" y="12382"/>
                  </a:lnTo>
                  <a:lnTo>
                    <a:pt x="6238" y="11696"/>
                  </a:lnTo>
                  <a:lnTo>
                    <a:pt x="6643" y="11010"/>
                  </a:lnTo>
                  <a:lnTo>
                    <a:pt x="7018" y="10293"/>
                  </a:lnTo>
                  <a:lnTo>
                    <a:pt x="7361" y="9575"/>
                  </a:lnTo>
                  <a:lnTo>
                    <a:pt x="7641" y="8827"/>
                  </a:lnTo>
                  <a:lnTo>
                    <a:pt x="7860" y="8078"/>
                  </a:lnTo>
                  <a:lnTo>
                    <a:pt x="8047" y="7330"/>
                  </a:lnTo>
                  <a:lnTo>
                    <a:pt x="8140" y="6550"/>
                  </a:lnTo>
                  <a:lnTo>
                    <a:pt x="3992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720;p75"/>
            <p:cNvSpPr/>
            <p:nvPr/>
          </p:nvSpPr>
          <p:spPr>
            <a:xfrm>
              <a:off x="1404575" y="2666450"/>
              <a:ext cx="200400" cy="266675"/>
            </a:xfrm>
            <a:custGeom>
              <a:avLst/>
              <a:gdLst/>
              <a:ahLst/>
              <a:cxnLst/>
              <a:rect l="l" t="t" r="r" b="b"/>
              <a:pathLst>
                <a:path w="8016" h="10667" extrusionOk="0">
                  <a:moveTo>
                    <a:pt x="3992" y="0"/>
                  </a:moveTo>
                  <a:lnTo>
                    <a:pt x="281" y="4990"/>
                  </a:lnTo>
                  <a:lnTo>
                    <a:pt x="0" y="5334"/>
                  </a:lnTo>
                  <a:lnTo>
                    <a:pt x="4367" y="10667"/>
                  </a:lnTo>
                  <a:lnTo>
                    <a:pt x="4678" y="10480"/>
                  </a:lnTo>
                  <a:lnTo>
                    <a:pt x="5022" y="10230"/>
                  </a:lnTo>
                  <a:lnTo>
                    <a:pt x="5365" y="9918"/>
                  </a:lnTo>
                  <a:lnTo>
                    <a:pt x="5676" y="9575"/>
                  </a:lnTo>
                  <a:lnTo>
                    <a:pt x="5988" y="9201"/>
                  </a:lnTo>
                  <a:lnTo>
                    <a:pt x="6300" y="8827"/>
                  </a:lnTo>
                  <a:lnTo>
                    <a:pt x="6924" y="8016"/>
                  </a:lnTo>
                  <a:lnTo>
                    <a:pt x="7485" y="7174"/>
                  </a:lnTo>
                  <a:lnTo>
                    <a:pt x="8016" y="6363"/>
                  </a:lnTo>
                  <a:lnTo>
                    <a:pt x="3992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721;p75"/>
            <p:cNvSpPr/>
            <p:nvPr/>
          </p:nvSpPr>
          <p:spPr>
            <a:xfrm>
              <a:off x="1404575" y="2791200"/>
              <a:ext cx="141925" cy="141925"/>
            </a:xfrm>
            <a:custGeom>
              <a:avLst/>
              <a:gdLst/>
              <a:ahLst/>
              <a:cxnLst/>
              <a:rect l="l" t="t" r="r" b="b"/>
              <a:pathLst>
                <a:path w="5677" h="5677" extrusionOk="0">
                  <a:moveTo>
                    <a:pt x="281" y="0"/>
                  </a:moveTo>
                  <a:lnTo>
                    <a:pt x="0" y="344"/>
                  </a:lnTo>
                  <a:lnTo>
                    <a:pt x="4367" y="5677"/>
                  </a:lnTo>
                  <a:lnTo>
                    <a:pt x="4678" y="5490"/>
                  </a:lnTo>
                  <a:lnTo>
                    <a:pt x="5022" y="5240"/>
                  </a:lnTo>
                  <a:lnTo>
                    <a:pt x="5365" y="4928"/>
                  </a:lnTo>
                  <a:lnTo>
                    <a:pt x="5676" y="4585"/>
                  </a:lnTo>
                  <a:lnTo>
                    <a:pt x="5115" y="3930"/>
                  </a:lnTo>
                  <a:lnTo>
                    <a:pt x="4491" y="3306"/>
                  </a:lnTo>
                  <a:lnTo>
                    <a:pt x="3836" y="2714"/>
                  </a:lnTo>
                  <a:lnTo>
                    <a:pt x="3150" y="2121"/>
                  </a:lnTo>
                  <a:lnTo>
                    <a:pt x="2464" y="1560"/>
                  </a:lnTo>
                  <a:lnTo>
                    <a:pt x="1747" y="1030"/>
                  </a:lnTo>
                  <a:lnTo>
                    <a:pt x="1029" y="499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722;p75"/>
            <p:cNvSpPr/>
            <p:nvPr/>
          </p:nvSpPr>
          <p:spPr>
            <a:xfrm>
              <a:off x="1670450" y="2680475"/>
              <a:ext cx="201200" cy="481125"/>
            </a:xfrm>
            <a:custGeom>
              <a:avLst/>
              <a:gdLst/>
              <a:ahLst/>
              <a:cxnLst/>
              <a:rect l="l" t="t" r="r" b="b"/>
              <a:pathLst>
                <a:path w="8048" h="19245" extrusionOk="0">
                  <a:moveTo>
                    <a:pt x="6363" y="1"/>
                  </a:moveTo>
                  <a:lnTo>
                    <a:pt x="5427" y="1498"/>
                  </a:lnTo>
                  <a:lnTo>
                    <a:pt x="4554" y="3057"/>
                  </a:lnTo>
                  <a:lnTo>
                    <a:pt x="3743" y="4648"/>
                  </a:lnTo>
                  <a:lnTo>
                    <a:pt x="2995" y="6270"/>
                  </a:lnTo>
                  <a:lnTo>
                    <a:pt x="2277" y="7954"/>
                  </a:lnTo>
                  <a:lnTo>
                    <a:pt x="1653" y="9638"/>
                  </a:lnTo>
                  <a:lnTo>
                    <a:pt x="1061" y="11385"/>
                  </a:lnTo>
                  <a:lnTo>
                    <a:pt x="531" y="13131"/>
                  </a:lnTo>
                  <a:lnTo>
                    <a:pt x="375" y="13848"/>
                  </a:lnTo>
                  <a:lnTo>
                    <a:pt x="219" y="14628"/>
                  </a:lnTo>
                  <a:lnTo>
                    <a:pt x="94" y="15408"/>
                  </a:lnTo>
                  <a:lnTo>
                    <a:pt x="0" y="16125"/>
                  </a:lnTo>
                  <a:lnTo>
                    <a:pt x="0" y="16468"/>
                  </a:lnTo>
                  <a:lnTo>
                    <a:pt x="0" y="16780"/>
                  </a:lnTo>
                  <a:lnTo>
                    <a:pt x="32" y="17092"/>
                  </a:lnTo>
                  <a:lnTo>
                    <a:pt x="94" y="17404"/>
                  </a:lnTo>
                  <a:lnTo>
                    <a:pt x="188" y="17716"/>
                  </a:lnTo>
                  <a:lnTo>
                    <a:pt x="312" y="17996"/>
                  </a:lnTo>
                  <a:lnTo>
                    <a:pt x="437" y="18277"/>
                  </a:lnTo>
                  <a:lnTo>
                    <a:pt x="624" y="18527"/>
                  </a:lnTo>
                  <a:lnTo>
                    <a:pt x="843" y="18745"/>
                  </a:lnTo>
                  <a:lnTo>
                    <a:pt x="1092" y="18932"/>
                  </a:lnTo>
                  <a:lnTo>
                    <a:pt x="1342" y="19057"/>
                  </a:lnTo>
                  <a:lnTo>
                    <a:pt x="1622" y="19182"/>
                  </a:lnTo>
                  <a:lnTo>
                    <a:pt x="1934" y="19213"/>
                  </a:lnTo>
                  <a:lnTo>
                    <a:pt x="2215" y="19244"/>
                  </a:lnTo>
                  <a:lnTo>
                    <a:pt x="2527" y="19213"/>
                  </a:lnTo>
                  <a:lnTo>
                    <a:pt x="2807" y="19150"/>
                  </a:lnTo>
                  <a:lnTo>
                    <a:pt x="3088" y="19057"/>
                  </a:lnTo>
                  <a:lnTo>
                    <a:pt x="3338" y="18901"/>
                  </a:lnTo>
                  <a:lnTo>
                    <a:pt x="3587" y="18745"/>
                  </a:lnTo>
                  <a:lnTo>
                    <a:pt x="3837" y="18527"/>
                  </a:lnTo>
                  <a:lnTo>
                    <a:pt x="4055" y="18308"/>
                  </a:lnTo>
                  <a:lnTo>
                    <a:pt x="4273" y="18059"/>
                  </a:lnTo>
                  <a:lnTo>
                    <a:pt x="4460" y="17809"/>
                  </a:lnTo>
                  <a:lnTo>
                    <a:pt x="4648" y="17497"/>
                  </a:lnTo>
                  <a:lnTo>
                    <a:pt x="4835" y="17123"/>
                  </a:lnTo>
                  <a:lnTo>
                    <a:pt x="4991" y="16749"/>
                  </a:lnTo>
                  <a:lnTo>
                    <a:pt x="5115" y="16343"/>
                  </a:lnTo>
                  <a:lnTo>
                    <a:pt x="5240" y="15938"/>
                  </a:lnTo>
                  <a:lnTo>
                    <a:pt x="5427" y="15096"/>
                  </a:lnTo>
                  <a:lnTo>
                    <a:pt x="5614" y="14223"/>
                  </a:lnTo>
                  <a:lnTo>
                    <a:pt x="8047" y="1030"/>
                  </a:lnTo>
                  <a:lnTo>
                    <a:pt x="7829" y="874"/>
                  </a:lnTo>
                  <a:lnTo>
                    <a:pt x="7642" y="749"/>
                  </a:lnTo>
                  <a:lnTo>
                    <a:pt x="7205" y="500"/>
                  </a:lnTo>
                  <a:lnTo>
                    <a:pt x="6768" y="281"/>
                  </a:lnTo>
                  <a:lnTo>
                    <a:pt x="6550" y="125"/>
                  </a:lnTo>
                  <a:lnTo>
                    <a:pt x="6363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3" name="Google Shape;6723;p75"/>
            <p:cNvSpPr/>
            <p:nvPr/>
          </p:nvSpPr>
          <p:spPr>
            <a:xfrm>
              <a:off x="1824050" y="2645400"/>
              <a:ext cx="116200" cy="55375"/>
            </a:xfrm>
            <a:custGeom>
              <a:avLst/>
              <a:gdLst/>
              <a:ahLst/>
              <a:cxnLst/>
              <a:rect l="l" t="t" r="r" b="b"/>
              <a:pathLst>
                <a:path w="4648" h="2215" extrusionOk="0">
                  <a:moveTo>
                    <a:pt x="3244" y="0"/>
                  </a:moveTo>
                  <a:lnTo>
                    <a:pt x="1155" y="187"/>
                  </a:lnTo>
                  <a:lnTo>
                    <a:pt x="812" y="468"/>
                  </a:lnTo>
                  <a:lnTo>
                    <a:pt x="500" y="811"/>
                  </a:lnTo>
                  <a:lnTo>
                    <a:pt x="219" y="1154"/>
                  </a:lnTo>
                  <a:lnTo>
                    <a:pt x="1" y="1560"/>
                  </a:lnTo>
                  <a:lnTo>
                    <a:pt x="125" y="1716"/>
                  </a:lnTo>
                  <a:lnTo>
                    <a:pt x="281" y="1872"/>
                  </a:lnTo>
                  <a:lnTo>
                    <a:pt x="500" y="2027"/>
                  </a:lnTo>
                  <a:lnTo>
                    <a:pt x="687" y="2121"/>
                  </a:lnTo>
                  <a:lnTo>
                    <a:pt x="936" y="2183"/>
                  </a:lnTo>
                  <a:lnTo>
                    <a:pt x="1155" y="2215"/>
                  </a:lnTo>
                  <a:lnTo>
                    <a:pt x="1373" y="2215"/>
                  </a:lnTo>
                  <a:lnTo>
                    <a:pt x="1591" y="2152"/>
                  </a:lnTo>
                  <a:lnTo>
                    <a:pt x="1685" y="2121"/>
                  </a:lnTo>
                  <a:lnTo>
                    <a:pt x="1778" y="2059"/>
                  </a:lnTo>
                  <a:lnTo>
                    <a:pt x="1934" y="1934"/>
                  </a:lnTo>
                  <a:lnTo>
                    <a:pt x="2028" y="1747"/>
                  </a:lnTo>
                  <a:lnTo>
                    <a:pt x="2153" y="1528"/>
                  </a:lnTo>
                  <a:lnTo>
                    <a:pt x="2277" y="1310"/>
                  </a:lnTo>
                  <a:lnTo>
                    <a:pt x="2465" y="1123"/>
                  </a:lnTo>
                  <a:lnTo>
                    <a:pt x="2558" y="1029"/>
                  </a:lnTo>
                  <a:lnTo>
                    <a:pt x="2714" y="936"/>
                  </a:lnTo>
                  <a:lnTo>
                    <a:pt x="2870" y="842"/>
                  </a:lnTo>
                  <a:lnTo>
                    <a:pt x="3057" y="780"/>
                  </a:lnTo>
                  <a:lnTo>
                    <a:pt x="3275" y="905"/>
                  </a:lnTo>
                  <a:lnTo>
                    <a:pt x="3494" y="967"/>
                  </a:lnTo>
                  <a:lnTo>
                    <a:pt x="3712" y="1029"/>
                  </a:lnTo>
                  <a:lnTo>
                    <a:pt x="3899" y="1061"/>
                  </a:lnTo>
                  <a:lnTo>
                    <a:pt x="4086" y="1061"/>
                  </a:lnTo>
                  <a:lnTo>
                    <a:pt x="4242" y="998"/>
                  </a:lnTo>
                  <a:lnTo>
                    <a:pt x="4429" y="905"/>
                  </a:lnTo>
                  <a:lnTo>
                    <a:pt x="4617" y="749"/>
                  </a:lnTo>
                  <a:lnTo>
                    <a:pt x="4648" y="686"/>
                  </a:lnTo>
                  <a:lnTo>
                    <a:pt x="4648" y="624"/>
                  </a:lnTo>
                  <a:lnTo>
                    <a:pt x="4617" y="562"/>
                  </a:lnTo>
                  <a:lnTo>
                    <a:pt x="4554" y="530"/>
                  </a:lnTo>
                  <a:lnTo>
                    <a:pt x="3899" y="250"/>
                  </a:lnTo>
                  <a:lnTo>
                    <a:pt x="3244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4" name="Google Shape;6724;p75"/>
            <p:cNvSpPr/>
            <p:nvPr/>
          </p:nvSpPr>
          <p:spPr>
            <a:xfrm>
              <a:off x="1881750" y="2658650"/>
              <a:ext cx="116200" cy="67075"/>
            </a:xfrm>
            <a:custGeom>
              <a:avLst/>
              <a:gdLst/>
              <a:ahLst/>
              <a:cxnLst/>
              <a:rect l="l" t="t" r="r" b="b"/>
              <a:pathLst>
                <a:path w="4648" h="2683" extrusionOk="0">
                  <a:moveTo>
                    <a:pt x="2652" y="0"/>
                  </a:moveTo>
                  <a:lnTo>
                    <a:pt x="2589" y="32"/>
                  </a:lnTo>
                  <a:lnTo>
                    <a:pt x="2527" y="63"/>
                  </a:lnTo>
                  <a:lnTo>
                    <a:pt x="2527" y="125"/>
                  </a:lnTo>
                  <a:lnTo>
                    <a:pt x="2527" y="219"/>
                  </a:lnTo>
                  <a:lnTo>
                    <a:pt x="2776" y="468"/>
                  </a:lnTo>
                  <a:lnTo>
                    <a:pt x="3088" y="718"/>
                  </a:lnTo>
                  <a:lnTo>
                    <a:pt x="3431" y="936"/>
                  </a:lnTo>
                  <a:lnTo>
                    <a:pt x="3743" y="1123"/>
                  </a:lnTo>
                  <a:lnTo>
                    <a:pt x="3338" y="1248"/>
                  </a:lnTo>
                  <a:lnTo>
                    <a:pt x="2901" y="1404"/>
                  </a:lnTo>
                  <a:lnTo>
                    <a:pt x="2464" y="1560"/>
                  </a:lnTo>
                  <a:lnTo>
                    <a:pt x="2059" y="1685"/>
                  </a:lnTo>
                  <a:lnTo>
                    <a:pt x="1" y="1373"/>
                  </a:lnTo>
                  <a:lnTo>
                    <a:pt x="1" y="2589"/>
                  </a:lnTo>
                  <a:lnTo>
                    <a:pt x="780" y="2683"/>
                  </a:lnTo>
                  <a:lnTo>
                    <a:pt x="1872" y="2683"/>
                  </a:lnTo>
                  <a:lnTo>
                    <a:pt x="2215" y="2620"/>
                  </a:lnTo>
                  <a:lnTo>
                    <a:pt x="2932" y="2496"/>
                  </a:lnTo>
                  <a:lnTo>
                    <a:pt x="3307" y="2402"/>
                  </a:lnTo>
                  <a:lnTo>
                    <a:pt x="3712" y="2277"/>
                  </a:lnTo>
                  <a:lnTo>
                    <a:pt x="4086" y="2121"/>
                  </a:lnTo>
                  <a:lnTo>
                    <a:pt x="4461" y="1903"/>
                  </a:lnTo>
                  <a:lnTo>
                    <a:pt x="4523" y="1841"/>
                  </a:lnTo>
                  <a:lnTo>
                    <a:pt x="4585" y="1747"/>
                  </a:lnTo>
                  <a:lnTo>
                    <a:pt x="4616" y="1653"/>
                  </a:lnTo>
                  <a:lnTo>
                    <a:pt x="4648" y="1560"/>
                  </a:lnTo>
                  <a:lnTo>
                    <a:pt x="4616" y="1186"/>
                  </a:lnTo>
                  <a:lnTo>
                    <a:pt x="4585" y="811"/>
                  </a:lnTo>
                  <a:lnTo>
                    <a:pt x="4585" y="718"/>
                  </a:lnTo>
                  <a:lnTo>
                    <a:pt x="4523" y="624"/>
                  </a:lnTo>
                  <a:lnTo>
                    <a:pt x="4461" y="562"/>
                  </a:lnTo>
                  <a:lnTo>
                    <a:pt x="4367" y="499"/>
                  </a:lnTo>
                  <a:lnTo>
                    <a:pt x="3962" y="344"/>
                  </a:lnTo>
                  <a:lnTo>
                    <a:pt x="3525" y="188"/>
                  </a:lnTo>
                  <a:lnTo>
                    <a:pt x="3088" y="94"/>
                  </a:lnTo>
                  <a:lnTo>
                    <a:pt x="2652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5" name="Google Shape;6725;p75"/>
            <p:cNvSpPr/>
            <p:nvPr/>
          </p:nvSpPr>
          <p:spPr>
            <a:xfrm>
              <a:off x="1810800" y="2671900"/>
              <a:ext cx="164550" cy="91250"/>
            </a:xfrm>
            <a:custGeom>
              <a:avLst/>
              <a:gdLst/>
              <a:ahLst/>
              <a:cxnLst/>
              <a:rect l="l" t="t" r="r" b="b"/>
              <a:pathLst>
                <a:path w="6582" h="3650" extrusionOk="0">
                  <a:moveTo>
                    <a:pt x="1092" y="1"/>
                  </a:moveTo>
                  <a:lnTo>
                    <a:pt x="905" y="32"/>
                  </a:lnTo>
                  <a:lnTo>
                    <a:pt x="811" y="63"/>
                  </a:lnTo>
                  <a:lnTo>
                    <a:pt x="562" y="344"/>
                  </a:lnTo>
                  <a:lnTo>
                    <a:pt x="281" y="843"/>
                  </a:lnTo>
                  <a:lnTo>
                    <a:pt x="156" y="1092"/>
                  </a:lnTo>
                  <a:lnTo>
                    <a:pt x="63" y="1342"/>
                  </a:lnTo>
                  <a:lnTo>
                    <a:pt x="0" y="1529"/>
                  </a:lnTo>
                  <a:lnTo>
                    <a:pt x="0" y="1654"/>
                  </a:lnTo>
                  <a:lnTo>
                    <a:pt x="94" y="1934"/>
                  </a:lnTo>
                  <a:lnTo>
                    <a:pt x="125" y="2215"/>
                  </a:lnTo>
                  <a:lnTo>
                    <a:pt x="188" y="2340"/>
                  </a:lnTo>
                  <a:lnTo>
                    <a:pt x="250" y="2433"/>
                  </a:lnTo>
                  <a:lnTo>
                    <a:pt x="312" y="2527"/>
                  </a:lnTo>
                  <a:lnTo>
                    <a:pt x="437" y="2589"/>
                  </a:lnTo>
                  <a:lnTo>
                    <a:pt x="874" y="2745"/>
                  </a:lnTo>
                  <a:lnTo>
                    <a:pt x="1404" y="2932"/>
                  </a:lnTo>
                  <a:lnTo>
                    <a:pt x="2589" y="3244"/>
                  </a:lnTo>
                  <a:lnTo>
                    <a:pt x="3774" y="3494"/>
                  </a:lnTo>
                  <a:lnTo>
                    <a:pt x="4803" y="3650"/>
                  </a:lnTo>
                  <a:lnTo>
                    <a:pt x="5084" y="3650"/>
                  </a:lnTo>
                  <a:lnTo>
                    <a:pt x="5334" y="3587"/>
                  </a:lnTo>
                  <a:lnTo>
                    <a:pt x="5552" y="3494"/>
                  </a:lnTo>
                  <a:lnTo>
                    <a:pt x="5739" y="3338"/>
                  </a:lnTo>
                  <a:lnTo>
                    <a:pt x="5895" y="3151"/>
                  </a:lnTo>
                  <a:lnTo>
                    <a:pt x="6051" y="2901"/>
                  </a:lnTo>
                  <a:lnTo>
                    <a:pt x="6332" y="2371"/>
                  </a:lnTo>
                  <a:lnTo>
                    <a:pt x="6488" y="1997"/>
                  </a:lnTo>
                  <a:lnTo>
                    <a:pt x="6550" y="1622"/>
                  </a:lnTo>
                  <a:lnTo>
                    <a:pt x="6581" y="1217"/>
                  </a:lnTo>
                  <a:lnTo>
                    <a:pt x="6519" y="874"/>
                  </a:lnTo>
                  <a:lnTo>
                    <a:pt x="6394" y="812"/>
                  </a:lnTo>
                  <a:lnTo>
                    <a:pt x="6176" y="749"/>
                  </a:lnTo>
                  <a:lnTo>
                    <a:pt x="5490" y="593"/>
                  </a:lnTo>
                  <a:lnTo>
                    <a:pt x="4585" y="437"/>
                  </a:lnTo>
                  <a:lnTo>
                    <a:pt x="3587" y="281"/>
                  </a:lnTo>
                  <a:lnTo>
                    <a:pt x="2589" y="125"/>
                  </a:lnTo>
                  <a:lnTo>
                    <a:pt x="1716" y="32"/>
                  </a:lnTo>
                  <a:lnTo>
                    <a:pt x="1092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6" name="Google Shape;6726;p75"/>
            <p:cNvSpPr/>
            <p:nvPr/>
          </p:nvSpPr>
          <p:spPr>
            <a:xfrm>
              <a:off x="1909050" y="2699200"/>
              <a:ext cx="154400" cy="31200"/>
            </a:xfrm>
            <a:custGeom>
              <a:avLst/>
              <a:gdLst/>
              <a:ahLst/>
              <a:cxnLst/>
              <a:rect l="l" t="t" r="r" b="b"/>
              <a:pathLst>
                <a:path w="6176" h="1248" extrusionOk="0">
                  <a:moveTo>
                    <a:pt x="343" y="0"/>
                  </a:moveTo>
                  <a:lnTo>
                    <a:pt x="187" y="94"/>
                  </a:lnTo>
                  <a:lnTo>
                    <a:pt x="63" y="187"/>
                  </a:lnTo>
                  <a:lnTo>
                    <a:pt x="0" y="281"/>
                  </a:lnTo>
                  <a:lnTo>
                    <a:pt x="0" y="406"/>
                  </a:lnTo>
                  <a:lnTo>
                    <a:pt x="31" y="499"/>
                  </a:lnTo>
                  <a:lnTo>
                    <a:pt x="94" y="593"/>
                  </a:lnTo>
                  <a:lnTo>
                    <a:pt x="187" y="686"/>
                  </a:lnTo>
                  <a:lnTo>
                    <a:pt x="406" y="811"/>
                  </a:lnTo>
                  <a:lnTo>
                    <a:pt x="655" y="905"/>
                  </a:lnTo>
                  <a:lnTo>
                    <a:pt x="1061" y="1029"/>
                  </a:lnTo>
                  <a:lnTo>
                    <a:pt x="1435" y="1092"/>
                  </a:lnTo>
                  <a:lnTo>
                    <a:pt x="1809" y="1154"/>
                  </a:lnTo>
                  <a:lnTo>
                    <a:pt x="2152" y="1154"/>
                  </a:lnTo>
                  <a:lnTo>
                    <a:pt x="2870" y="1185"/>
                  </a:lnTo>
                  <a:lnTo>
                    <a:pt x="3680" y="1248"/>
                  </a:lnTo>
                  <a:lnTo>
                    <a:pt x="4179" y="1061"/>
                  </a:lnTo>
                  <a:lnTo>
                    <a:pt x="4772" y="874"/>
                  </a:lnTo>
                  <a:lnTo>
                    <a:pt x="5365" y="718"/>
                  </a:lnTo>
                  <a:lnTo>
                    <a:pt x="5832" y="530"/>
                  </a:lnTo>
                  <a:lnTo>
                    <a:pt x="5988" y="468"/>
                  </a:lnTo>
                  <a:lnTo>
                    <a:pt x="6113" y="374"/>
                  </a:lnTo>
                  <a:lnTo>
                    <a:pt x="6144" y="312"/>
                  </a:lnTo>
                  <a:lnTo>
                    <a:pt x="6176" y="250"/>
                  </a:lnTo>
                  <a:lnTo>
                    <a:pt x="6176" y="187"/>
                  </a:lnTo>
                  <a:lnTo>
                    <a:pt x="6144" y="125"/>
                  </a:lnTo>
                  <a:lnTo>
                    <a:pt x="6082" y="63"/>
                  </a:lnTo>
                  <a:lnTo>
                    <a:pt x="5957" y="31"/>
                  </a:lnTo>
                  <a:lnTo>
                    <a:pt x="5739" y="0"/>
                  </a:lnTo>
                  <a:lnTo>
                    <a:pt x="5146" y="31"/>
                  </a:lnTo>
                  <a:lnTo>
                    <a:pt x="4585" y="125"/>
                  </a:lnTo>
                  <a:lnTo>
                    <a:pt x="4024" y="250"/>
                  </a:lnTo>
                  <a:lnTo>
                    <a:pt x="3493" y="437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7" name="Google Shape;6727;p75"/>
            <p:cNvSpPr/>
            <p:nvPr/>
          </p:nvSpPr>
          <p:spPr>
            <a:xfrm>
              <a:off x="1898125" y="2717900"/>
              <a:ext cx="154400" cy="31225"/>
            </a:xfrm>
            <a:custGeom>
              <a:avLst/>
              <a:gdLst/>
              <a:ahLst/>
              <a:cxnLst/>
              <a:rect l="l" t="t" r="r" b="b"/>
              <a:pathLst>
                <a:path w="6176" h="1249" extrusionOk="0">
                  <a:moveTo>
                    <a:pt x="344" y="1"/>
                  </a:moveTo>
                  <a:lnTo>
                    <a:pt x="188" y="94"/>
                  </a:lnTo>
                  <a:lnTo>
                    <a:pt x="63" y="188"/>
                  </a:lnTo>
                  <a:lnTo>
                    <a:pt x="1" y="281"/>
                  </a:lnTo>
                  <a:lnTo>
                    <a:pt x="1" y="406"/>
                  </a:lnTo>
                  <a:lnTo>
                    <a:pt x="32" y="500"/>
                  </a:lnTo>
                  <a:lnTo>
                    <a:pt x="94" y="593"/>
                  </a:lnTo>
                  <a:lnTo>
                    <a:pt x="156" y="687"/>
                  </a:lnTo>
                  <a:lnTo>
                    <a:pt x="406" y="812"/>
                  </a:lnTo>
                  <a:lnTo>
                    <a:pt x="656" y="905"/>
                  </a:lnTo>
                  <a:lnTo>
                    <a:pt x="1061" y="1030"/>
                  </a:lnTo>
                  <a:lnTo>
                    <a:pt x="1435" y="1092"/>
                  </a:lnTo>
                  <a:lnTo>
                    <a:pt x="1778" y="1155"/>
                  </a:lnTo>
                  <a:lnTo>
                    <a:pt x="2153" y="1186"/>
                  </a:lnTo>
                  <a:lnTo>
                    <a:pt x="2839" y="1217"/>
                  </a:lnTo>
                  <a:lnTo>
                    <a:pt x="3681" y="1248"/>
                  </a:lnTo>
                  <a:lnTo>
                    <a:pt x="4149" y="1061"/>
                  </a:lnTo>
                  <a:lnTo>
                    <a:pt x="4741" y="905"/>
                  </a:lnTo>
                  <a:lnTo>
                    <a:pt x="5334" y="718"/>
                  </a:lnTo>
                  <a:lnTo>
                    <a:pt x="5833" y="531"/>
                  </a:lnTo>
                  <a:lnTo>
                    <a:pt x="5958" y="469"/>
                  </a:lnTo>
                  <a:lnTo>
                    <a:pt x="6082" y="375"/>
                  </a:lnTo>
                  <a:lnTo>
                    <a:pt x="6145" y="313"/>
                  </a:lnTo>
                  <a:lnTo>
                    <a:pt x="6176" y="250"/>
                  </a:lnTo>
                  <a:lnTo>
                    <a:pt x="6176" y="188"/>
                  </a:lnTo>
                  <a:lnTo>
                    <a:pt x="6145" y="126"/>
                  </a:lnTo>
                  <a:lnTo>
                    <a:pt x="6082" y="63"/>
                  </a:lnTo>
                  <a:lnTo>
                    <a:pt x="5958" y="32"/>
                  </a:lnTo>
                  <a:lnTo>
                    <a:pt x="5739" y="1"/>
                  </a:lnTo>
                  <a:lnTo>
                    <a:pt x="5147" y="32"/>
                  </a:lnTo>
                  <a:lnTo>
                    <a:pt x="4585" y="126"/>
                  </a:lnTo>
                  <a:lnTo>
                    <a:pt x="4024" y="250"/>
                  </a:lnTo>
                  <a:lnTo>
                    <a:pt x="3494" y="437"/>
                  </a:lnTo>
                  <a:lnTo>
                    <a:pt x="500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8" name="Google Shape;6728;p75"/>
            <p:cNvSpPr/>
            <p:nvPr/>
          </p:nvSpPr>
          <p:spPr>
            <a:xfrm>
              <a:off x="1876300" y="2733500"/>
              <a:ext cx="154400" cy="31225"/>
            </a:xfrm>
            <a:custGeom>
              <a:avLst/>
              <a:gdLst/>
              <a:ahLst/>
              <a:cxnLst/>
              <a:rect l="l" t="t" r="r" b="b"/>
              <a:pathLst>
                <a:path w="6176" h="1249" extrusionOk="0">
                  <a:moveTo>
                    <a:pt x="343" y="1"/>
                  </a:moveTo>
                  <a:lnTo>
                    <a:pt x="219" y="94"/>
                  </a:lnTo>
                  <a:lnTo>
                    <a:pt x="94" y="188"/>
                  </a:lnTo>
                  <a:lnTo>
                    <a:pt x="31" y="281"/>
                  </a:lnTo>
                  <a:lnTo>
                    <a:pt x="0" y="406"/>
                  </a:lnTo>
                  <a:lnTo>
                    <a:pt x="31" y="500"/>
                  </a:lnTo>
                  <a:lnTo>
                    <a:pt x="94" y="593"/>
                  </a:lnTo>
                  <a:lnTo>
                    <a:pt x="187" y="687"/>
                  </a:lnTo>
                  <a:lnTo>
                    <a:pt x="406" y="843"/>
                  </a:lnTo>
                  <a:lnTo>
                    <a:pt x="686" y="936"/>
                  </a:lnTo>
                  <a:lnTo>
                    <a:pt x="1092" y="1030"/>
                  </a:lnTo>
                  <a:lnTo>
                    <a:pt x="1466" y="1092"/>
                  </a:lnTo>
                  <a:lnTo>
                    <a:pt x="1809" y="1155"/>
                  </a:lnTo>
                  <a:lnTo>
                    <a:pt x="2152" y="1186"/>
                  </a:lnTo>
                  <a:lnTo>
                    <a:pt x="2870" y="1217"/>
                  </a:lnTo>
                  <a:lnTo>
                    <a:pt x="3681" y="1248"/>
                  </a:lnTo>
                  <a:lnTo>
                    <a:pt x="4180" y="1061"/>
                  </a:lnTo>
                  <a:lnTo>
                    <a:pt x="4772" y="905"/>
                  </a:lnTo>
                  <a:lnTo>
                    <a:pt x="5365" y="718"/>
                  </a:lnTo>
                  <a:lnTo>
                    <a:pt x="5833" y="531"/>
                  </a:lnTo>
                  <a:lnTo>
                    <a:pt x="5988" y="468"/>
                  </a:lnTo>
                  <a:lnTo>
                    <a:pt x="6113" y="375"/>
                  </a:lnTo>
                  <a:lnTo>
                    <a:pt x="6144" y="312"/>
                  </a:lnTo>
                  <a:lnTo>
                    <a:pt x="6176" y="250"/>
                  </a:lnTo>
                  <a:lnTo>
                    <a:pt x="6176" y="188"/>
                  </a:lnTo>
                  <a:lnTo>
                    <a:pt x="6176" y="125"/>
                  </a:lnTo>
                  <a:lnTo>
                    <a:pt x="6082" y="63"/>
                  </a:lnTo>
                  <a:lnTo>
                    <a:pt x="5988" y="32"/>
                  </a:lnTo>
                  <a:lnTo>
                    <a:pt x="5739" y="1"/>
                  </a:lnTo>
                  <a:lnTo>
                    <a:pt x="5178" y="32"/>
                  </a:lnTo>
                  <a:lnTo>
                    <a:pt x="4585" y="125"/>
                  </a:lnTo>
                  <a:lnTo>
                    <a:pt x="4055" y="250"/>
                  </a:lnTo>
                  <a:lnTo>
                    <a:pt x="3525" y="437"/>
                  </a:lnTo>
                  <a:lnTo>
                    <a:pt x="499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9" name="Google Shape;6729;p75"/>
            <p:cNvSpPr/>
            <p:nvPr/>
          </p:nvSpPr>
          <p:spPr>
            <a:xfrm>
              <a:off x="1832625" y="2685950"/>
              <a:ext cx="77225" cy="20275"/>
            </a:xfrm>
            <a:custGeom>
              <a:avLst/>
              <a:gdLst/>
              <a:ahLst/>
              <a:cxnLst/>
              <a:rect l="l" t="t" r="r" b="b"/>
              <a:pathLst>
                <a:path w="3089" h="811" extrusionOk="0">
                  <a:moveTo>
                    <a:pt x="2932" y="0"/>
                  </a:moveTo>
                  <a:lnTo>
                    <a:pt x="2621" y="218"/>
                  </a:lnTo>
                  <a:lnTo>
                    <a:pt x="2277" y="374"/>
                  </a:lnTo>
                  <a:lnTo>
                    <a:pt x="1934" y="468"/>
                  </a:lnTo>
                  <a:lnTo>
                    <a:pt x="1591" y="561"/>
                  </a:lnTo>
                  <a:lnTo>
                    <a:pt x="1217" y="593"/>
                  </a:lnTo>
                  <a:lnTo>
                    <a:pt x="843" y="593"/>
                  </a:lnTo>
                  <a:lnTo>
                    <a:pt x="500" y="561"/>
                  </a:lnTo>
                  <a:lnTo>
                    <a:pt x="125" y="468"/>
                  </a:lnTo>
                  <a:lnTo>
                    <a:pt x="94" y="468"/>
                  </a:lnTo>
                  <a:lnTo>
                    <a:pt x="32" y="499"/>
                  </a:lnTo>
                  <a:lnTo>
                    <a:pt x="1" y="561"/>
                  </a:lnTo>
                  <a:lnTo>
                    <a:pt x="1" y="624"/>
                  </a:lnTo>
                  <a:lnTo>
                    <a:pt x="32" y="655"/>
                  </a:lnTo>
                  <a:lnTo>
                    <a:pt x="63" y="686"/>
                  </a:lnTo>
                  <a:lnTo>
                    <a:pt x="469" y="780"/>
                  </a:lnTo>
                  <a:lnTo>
                    <a:pt x="843" y="811"/>
                  </a:lnTo>
                  <a:lnTo>
                    <a:pt x="1248" y="811"/>
                  </a:lnTo>
                  <a:lnTo>
                    <a:pt x="1623" y="780"/>
                  </a:lnTo>
                  <a:lnTo>
                    <a:pt x="1997" y="686"/>
                  </a:lnTo>
                  <a:lnTo>
                    <a:pt x="2371" y="561"/>
                  </a:lnTo>
                  <a:lnTo>
                    <a:pt x="2714" y="405"/>
                  </a:lnTo>
                  <a:lnTo>
                    <a:pt x="3057" y="187"/>
                  </a:lnTo>
                  <a:lnTo>
                    <a:pt x="3088" y="156"/>
                  </a:lnTo>
                  <a:lnTo>
                    <a:pt x="3088" y="125"/>
                  </a:lnTo>
                  <a:lnTo>
                    <a:pt x="3088" y="31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0" name="Google Shape;6730;p75"/>
            <p:cNvSpPr/>
            <p:nvPr/>
          </p:nvSpPr>
          <p:spPr>
            <a:xfrm>
              <a:off x="1072400" y="3161575"/>
              <a:ext cx="436675" cy="116975"/>
            </a:xfrm>
            <a:custGeom>
              <a:avLst/>
              <a:gdLst/>
              <a:ahLst/>
              <a:cxnLst/>
              <a:rect l="l" t="t" r="r" b="b"/>
              <a:pathLst>
                <a:path w="17467" h="4679" extrusionOk="0">
                  <a:moveTo>
                    <a:pt x="5209" y="0"/>
                  </a:moveTo>
                  <a:lnTo>
                    <a:pt x="2995" y="62"/>
                  </a:lnTo>
                  <a:lnTo>
                    <a:pt x="2184" y="998"/>
                  </a:lnTo>
                  <a:lnTo>
                    <a:pt x="1404" y="1996"/>
                  </a:lnTo>
                  <a:lnTo>
                    <a:pt x="687" y="3056"/>
                  </a:lnTo>
                  <a:lnTo>
                    <a:pt x="1" y="4148"/>
                  </a:lnTo>
                  <a:lnTo>
                    <a:pt x="1092" y="4304"/>
                  </a:lnTo>
                  <a:lnTo>
                    <a:pt x="2184" y="4429"/>
                  </a:lnTo>
                  <a:lnTo>
                    <a:pt x="3276" y="4554"/>
                  </a:lnTo>
                  <a:lnTo>
                    <a:pt x="4398" y="4616"/>
                  </a:lnTo>
                  <a:lnTo>
                    <a:pt x="5490" y="4647"/>
                  </a:lnTo>
                  <a:lnTo>
                    <a:pt x="6582" y="4678"/>
                  </a:lnTo>
                  <a:lnTo>
                    <a:pt x="7704" y="4647"/>
                  </a:lnTo>
                  <a:lnTo>
                    <a:pt x="8796" y="4585"/>
                  </a:lnTo>
                  <a:lnTo>
                    <a:pt x="9888" y="4491"/>
                  </a:lnTo>
                  <a:lnTo>
                    <a:pt x="11010" y="4398"/>
                  </a:lnTo>
                  <a:lnTo>
                    <a:pt x="12102" y="4242"/>
                  </a:lnTo>
                  <a:lnTo>
                    <a:pt x="13162" y="4055"/>
                  </a:lnTo>
                  <a:lnTo>
                    <a:pt x="14254" y="3836"/>
                  </a:lnTo>
                  <a:lnTo>
                    <a:pt x="15314" y="3587"/>
                  </a:lnTo>
                  <a:lnTo>
                    <a:pt x="16406" y="3306"/>
                  </a:lnTo>
                  <a:lnTo>
                    <a:pt x="17466" y="2994"/>
                  </a:lnTo>
                  <a:lnTo>
                    <a:pt x="16905" y="2214"/>
                  </a:lnTo>
                  <a:lnTo>
                    <a:pt x="16344" y="1466"/>
                  </a:lnTo>
                  <a:lnTo>
                    <a:pt x="15782" y="749"/>
                  </a:lnTo>
                  <a:lnTo>
                    <a:pt x="15158" y="62"/>
                  </a:lnTo>
                  <a:lnTo>
                    <a:pt x="14316" y="31"/>
                  </a:lnTo>
                  <a:lnTo>
                    <a:pt x="12882" y="0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1" name="Google Shape;6731;p75"/>
            <p:cNvSpPr/>
            <p:nvPr/>
          </p:nvSpPr>
          <p:spPr>
            <a:xfrm>
              <a:off x="1044350" y="2625125"/>
              <a:ext cx="460050" cy="560625"/>
            </a:xfrm>
            <a:custGeom>
              <a:avLst/>
              <a:gdLst/>
              <a:ahLst/>
              <a:cxnLst/>
              <a:rect l="l" t="t" r="r" b="b"/>
              <a:pathLst>
                <a:path w="18402" h="22425" extrusionOk="0">
                  <a:moveTo>
                    <a:pt x="8171" y="0"/>
                  </a:moveTo>
                  <a:lnTo>
                    <a:pt x="7454" y="32"/>
                  </a:lnTo>
                  <a:lnTo>
                    <a:pt x="6737" y="94"/>
                  </a:lnTo>
                  <a:lnTo>
                    <a:pt x="5427" y="250"/>
                  </a:lnTo>
                  <a:lnTo>
                    <a:pt x="4242" y="437"/>
                  </a:lnTo>
                  <a:lnTo>
                    <a:pt x="3181" y="655"/>
                  </a:lnTo>
                  <a:lnTo>
                    <a:pt x="2246" y="905"/>
                  </a:lnTo>
                  <a:lnTo>
                    <a:pt x="1466" y="1123"/>
                  </a:lnTo>
                  <a:lnTo>
                    <a:pt x="842" y="1341"/>
                  </a:lnTo>
                  <a:lnTo>
                    <a:pt x="374" y="1497"/>
                  </a:lnTo>
                  <a:lnTo>
                    <a:pt x="0" y="1653"/>
                  </a:lnTo>
                  <a:lnTo>
                    <a:pt x="4117" y="21520"/>
                  </a:lnTo>
                  <a:lnTo>
                    <a:pt x="4429" y="21583"/>
                  </a:lnTo>
                  <a:lnTo>
                    <a:pt x="5302" y="21801"/>
                  </a:lnTo>
                  <a:lnTo>
                    <a:pt x="6612" y="22051"/>
                  </a:lnTo>
                  <a:lnTo>
                    <a:pt x="7392" y="22175"/>
                  </a:lnTo>
                  <a:lnTo>
                    <a:pt x="8265" y="22300"/>
                  </a:lnTo>
                  <a:lnTo>
                    <a:pt x="9201" y="22362"/>
                  </a:lnTo>
                  <a:lnTo>
                    <a:pt x="10168" y="22425"/>
                  </a:lnTo>
                  <a:lnTo>
                    <a:pt x="11166" y="22425"/>
                  </a:lnTo>
                  <a:lnTo>
                    <a:pt x="12195" y="22394"/>
                  </a:lnTo>
                  <a:lnTo>
                    <a:pt x="13255" y="22269"/>
                  </a:lnTo>
                  <a:lnTo>
                    <a:pt x="13754" y="22207"/>
                  </a:lnTo>
                  <a:lnTo>
                    <a:pt x="14284" y="22113"/>
                  </a:lnTo>
                  <a:lnTo>
                    <a:pt x="14783" y="21988"/>
                  </a:lnTo>
                  <a:lnTo>
                    <a:pt x="15282" y="21863"/>
                  </a:lnTo>
                  <a:lnTo>
                    <a:pt x="15781" y="21676"/>
                  </a:lnTo>
                  <a:lnTo>
                    <a:pt x="16280" y="21520"/>
                  </a:lnTo>
                  <a:lnTo>
                    <a:pt x="18401" y="1653"/>
                  </a:lnTo>
                  <a:lnTo>
                    <a:pt x="17466" y="1341"/>
                  </a:lnTo>
                  <a:lnTo>
                    <a:pt x="16561" y="1030"/>
                  </a:lnTo>
                  <a:lnTo>
                    <a:pt x="15626" y="780"/>
                  </a:lnTo>
                  <a:lnTo>
                    <a:pt x="14721" y="593"/>
                  </a:lnTo>
                  <a:lnTo>
                    <a:pt x="13848" y="406"/>
                  </a:lnTo>
                  <a:lnTo>
                    <a:pt x="12974" y="250"/>
                  </a:lnTo>
                  <a:lnTo>
                    <a:pt x="12132" y="156"/>
                  </a:lnTo>
                  <a:lnTo>
                    <a:pt x="11290" y="63"/>
                  </a:lnTo>
                  <a:lnTo>
                    <a:pt x="10479" y="32"/>
                  </a:lnTo>
                  <a:lnTo>
                    <a:pt x="9700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2" name="Google Shape;6732;p75"/>
            <p:cNvSpPr/>
            <p:nvPr/>
          </p:nvSpPr>
          <p:spPr>
            <a:xfrm>
              <a:off x="772225" y="3236425"/>
              <a:ext cx="1054200" cy="428850"/>
            </a:xfrm>
            <a:custGeom>
              <a:avLst/>
              <a:gdLst/>
              <a:ahLst/>
              <a:cxnLst/>
              <a:rect l="l" t="t" r="r" b="b"/>
              <a:pathLst>
                <a:path w="42168" h="17154" extrusionOk="0">
                  <a:moveTo>
                    <a:pt x="29473" y="0"/>
                  </a:moveTo>
                  <a:lnTo>
                    <a:pt x="28413" y="312"/>
                  </a:lnTo>
                  <a:lnTo>
                    <a:pt x="27321" y="593"/>
                  </a:lnTo>
                  <a:lnTo>
                    <a:pt x="26261" y="842"/>
                  </a:lnTo>
                  <a:lnTo>
                    <a:pt x="25169" y="1061"/>
                  </a:lnTo>
                  <a:lnTo>
                    <a:pt x="24109" y="1248"/>
                  </a:lnTo>
                  <a:lnTo>
                    <a:pt x="23017" y="1404"/>
                  </a:lnTo>
                  <a:lnTo>
                    <a:pt x="21895" y="1497"/>
                  </a:lnTo>
                  <a:lnTo>
                    <a:pt x="20803" y="1591"/>
                  </a:lnTo>
                  <a:lnTo>
                    <a:pt x="19711" y="1653"/>
                  </a:lnTo>
                  <a:lnTo>
                    <a:pt x="18589" y="1684"/>
                  </a:lnTo>
                  <a:lnTo>
                    <a:pt x="17497" y="1653"/>
                  </a:lnTo>
                  <a:lnTo>
                    <a:pt x="16405" y="1622"/>
                  </a:lnTo>
                  <a:lnTo>
                    <a:pt x="15283" y="1560"/>
                  </a:lnTo>
                  <a:lnTo>
                    <a:pt x="14191" y="1435"/>
                  </a:lnTo>
                  <a:lnTo>
                    <a:pt x="13099" y="1310"/>
                  </a:lnTo>
                  <a:lnTo>
                    <a:pt x="12008" y="1154"/>
                  </a:lnTo>
                  <a:lnTo>
                    <a:pt x="11509" y="2059"/>
                  </a:lnTo>
                  <a:lnTo>
                    <a:pt x="11072" y="2994"/>
                  </a:lnTo>
                  <a:lnTo>
                    <a:pt x="10667" y="3930"/>
                  </a:lnTo>
                  <a:lnTo>
                    <a:pt x="10324" y="4866"/>
                  </a:lnTo>
                  <a:lnTo>
                    <a:pt x="8951" y="4055"/>
                  </a:lnTo>
                  <a:lnTo>
                    <a:pt x="7548" y="3306"/>
                  </a:lnTo>
                  <a:lnTo>
                    <a:pt x="6113" y="2589"/>
                  </a:lnTo>
                  <a:lnTo>
                    <a:pt x="4616" y="1965"/>
                  </a:lnTo>
                  <a:lnTo>
                    <a:pt x="4055" y="1747"/>
                  </a:lnTo>
                  <a:lnTo>
                    <a:pt x="3462" y="1560"/>
                  </a:lnTo>
                  <a:lnTo>
                    <a:pt x="3150" y="1466"/>
                  </a:lnTo>
                  <a:lnTo>
                    <a:pt x="2870" y="1435"/>
                  </a:lnTo>
                  <a:lnTo>
                    <a:pt x="2558" y="1404"/>
                  </a:lnTo>
                  <a:lnTo>
                    <a:pt x="2246" y="1404"/>
                  </a:lnTo>
                  <a:lnTo>
                    <a:pt x="1934" y="1435"/>
                  </a:lnTo>
                  <a:lnTo>
                    <a:pt x="1653" y="1497"/>
                  </a:lnTo>
                  <a:lnTo>
                    <a:pt x="1341" y="1622"/>
                  </a:lnTo>
                  <a:lnTo>
                    <a:pt x="1061" y="1747"/>
                  </a:lnTo>
                  <a:lnTo>
                    <a:pt x="811" y="1934"/>
                  </a:lnTo>
                  <a:lnTo>
                    <a:pt x="593" y="2152"/>
                  </a:lnTo>
                  <a:lnTo>
                    <a:pt x="437" y="2370"/>
                  </a:lnTo>
                  <a:lnTo>
                    <a:pt x="281" y="2651"/>
                  </a:lnTo>
                  <a:lnTo>
                    <a:pt x="187" y="3025"/>
                  </a:lnTo>
                  <a:lnTo>
                    <a:pt x="94" y="3400"/>
                  </a:lnTo>
                  <a:lnTo>
                    <a:pt x="31" y="3805"/>
                  </a:lnTo>
                  <a:lnTo>
                    <a:pt x="0" y="4211"/>
                  </a:lnTo>
                  <a:lnTo>
                    <a:pt x="31" y="4585"/>
                  </a:lnTo>
                  <a:lnTo>
                    <a:pt x="94" y="4990"/>
                  </a:lnTo>
                  <a:lnTo>
                    <a:pt x="187" y="5365"/>
                  </a:lnTo>
                  <a:lnTo>
                    <a:pt x="312" y="5739"/>
                  </a:lnTo>
                  <a:lnTo>
                    <a:pt x="499" y="6082"/>
                  </a:lnTo>
                  <a:lnTo>
                    <a:pt x="686" y="6394"/>
                  </a:lnTo>
                  <a:lnTo>
                    <a:pt x="905" y="6706"/>
                  </a:lnTo>
                  <a:lnTo>
                    <a:pt x="1154" y="7018"/>
                  </a:lnTo>
                  <a:lnTo>
                    <a:pt x="1653" y="7610"/>
                  </a:lnTo>
                  <a:lnTo>
                    <a:pt x="2183" y="8203"/>
                  </a:lnTo>
                  <a:lnTo>
                    <a:pt x="3088" y="9107"/>
                  </a:lnTo>
                  <a:lnTo>
                    <a:pt x="3992" y="10012"/>
                  </a:lnTo>
                  <a:lnTo>
                    <a:pt x="4928" y="10854"/>
                  </a:lnTo>
                  <a:lnTo>
                    <a:pt x="5895" y="11696"/>
                  </a:lnTo>
                  <a:lnTo>
                    <a:pt x="6924" y="12476"/>
                  </a:lnTo>
                  <a:lnTo>
                    <a:pt x="7953" y="13224"/>
                  </a:lnTo>
                  <a:lnTo>
                    <a:pt x="9014" y="13941"/>
                  </a:lnTo>
                  <a:lnTo>
                    <a:pt x="10105" y="14596"/>
                  </a:lnTo>
                  <a:lnTo>
                    <a:pt x="11259" y="15189"/>
                  </a:lnTo>
                  <a:lnTo>
                    <a:pt x="11821" y="15438"/>
                  </a:lnTo>
                  <a:lnTo>
                    <a:pt x="12413" y="15688"/>
                  </a:lnTo>
                  <a:lnTo>
                    <a:pt x="13006" y="15937"/>
                  </a:lnTo>
                  <a:lnTo>
                    <a:pt x="13598" y="16156"/>
                  </a:lnTo>
                  <a:lnTo>
                    <a:pt x="14222" y="16343"/>
                  </a:lnTo>
                  <a:lnTo>
                    <a:pt x="14846" y="16530"/>
                  </a:lnTo>
                  <a:lnTo>
                    <a:pt x="15439" y="16686"/>
                  </a:lnTo>
                  <a:lnTo>
                    <a:pt x="16062" y="16811"/>
                  </a:lnTo>
                  <a:lnTo>
                    <a:pt x="16717" y="16935"/>
                  </a:lnTo>
                  <a:lnTo>
                    <a:pt x="17341" y="17029"/>
                  </a:lnTo>
                  <a:lnTo>
                    <a:pt x="17965" y="17091"/>
                  </a:lnTo>
                  <a:lnTo>
                    <a:pt x="18589" y="17123"/>
                  </a:lnTo>
                  <a:lnTo>
                    <a:pt x="19244" y="17154"/>
                  </a:lnTo>
                  <a:lnTo>
                    <a:pt x="19867" y="17123"/>
                  </a:lnTo>
                  <a:lnTo>
                    <a:pt x="20553" y="17154"/>
                  </a:lnTo>
                  <a:lnTo>
                    <a:pt x="21271" y="17123"/>
                  </a:lnTo>
                  <a:lnTo>
                    <a:pt x="22019" y="17091"/>
                  </a:lnTo>
                  <a:lnTo>
                    <a:pt x="22799" y="17029"/>
                  </a:lnTo>
                  <a:lnTo>
                    <a:pt x="23610" y="16935"/>
                  </a:lnTo>
                  <a:lnTo>
                    <a:pt x="24452" y="16811"/>
                  </a:lnTo>
                  <a:lnTo>
                    <a:pt x="25294" y="16686"/>
                  </a:lnTo>
                  <a:lnTo>
                    <a:pt x="26136" y="16530"/>
                  </a:lnTo>
                  <a:lnTo>
                    <a:pt x="26978" y="16343"/>
                  </a:lnTo>
                  <a:lnTo>
                    <a:pt x="27789" y="16156"/>
                  </a:lnTo>
                  <a:lnTo>
                    <a:pt x="28600" y="15937"/>
                  </a:lnTo>
                  <a:lnTo>
                    <a:pt x="29380" y="15688"/>
                  </a:lnTo>
                  <a:lnTo>
                    <a:pt x="30128" y="15438"/>
                  </a:lnTo>
                  <a:lnTo>
                    <a:pt x="30846" y="15189"/>
                  </a:lnTo>
                  <a:lnTo>
                    <a:pt x="31469" y="14877"/>
                  </a:lnTo>
                  <a:lnTo>
                    <a:pt x="32062" y="14596"/>
                  </a:lnTo>
                  <a:lnTo>
                    <a:pt x="33185" y="13941"/>
                  </a:lnTo>
                  <a:lnTo>
                    <a:pt x="34245" y="13224"/>
                  </a:lnTo>
                  <a:lnTo>
                    <a:pt x="35275" y="12476"/>
                  </a:lnTo>
                  <a:lnTo>
                    <a:pt x="36273" y="11696"/>
                  </a:lnTo>
                  <a:lnTo>
                    <a:pt x="37239" y="10854"/>
                  </a:lnTo>
                  <a:lnTo>
                    <a:pt x="38175" y="10012"/>
                  </a:lnTo>
                  <a:lnTo>
                    <a:pt x="39111" y="9107"/>
                  </a:lnTo>
                  <a:lnTo>
                    <a:pt x="39984" y="8203"/>
                  </a:lnTo>
                  <a:lnTo>
                    <a:pt x="40514" y="7610"/>
                  </a:lnTo>
                  <a:lnTo>
                    <a:pt x="41013" y="7018"/>
                  </a:lnTo>
                  <a:lnTo>
                    <a:pt x="41263" y="6706"/>
                  </a:lnTo>
                  <a:lnTo>
                    <a:pt x="41481" y="6394"/>
                  </a:lnTo>
                  <a:lnTo>
                    <a:pt x="41668" y="6082"/>
                  </a:lnTo>
                  <a:lnTo>
                    <a:pt x="41855" y="5739"/>
                  </a:lnTo>
                  <a:lnTo>
                    <a:pt x="42011" y="5365"/>
                  </a:lnTo>
                  <a:lnTo>
                    <a:pt x="42105" y="4990"/>
                  </a:lnTo>
                  <a:lnTo>
                    <a:pt x="42167" y="4585"/>
                  </a:lnTo>
                  <a:lnTo>
                    <a:pt x="42167" y="4211"/>
                  </a:lnTo>
                  <a:lnTo>
                    <a:pt x="42136" y="3805"/>
                  </a:lnTo>
                  <a:lnTo>
                    <a:pt x="42105" y="3400"/>
                  </a:lnTo>
                  <a:lnTo>
                    <a:pt x="42011" y="3025"/>
                  </a:lnTo>
                  <a:lnTo>
                    <a:pt x="41886" y="2651"/>
                  </a:lnTo>
                  <a:lnTo>
                    <a:pt x="41762" y="2370"/>
                  </a:lnTo>
                  <a:lnTo>
                    <a:pt x="41575" y="2152"/>
                  </a:lnTo>
                  <a:lnTo>
                    <a:pt x="41356" y="1934"/>
                  </a:lnTo>
                  <a:lnTo>
                    <a:pt x="41107" y="1747"/>
                  </a:lnTo>
                  <a:lnTo>
                    <a:pt x="40826" y="1622"/>
                  </a:lnTo>
                  <a:lnTo>
                    <a:pt x="40545" y="1497"/>
                  </a:lnTo>
                  <a:lnTo>
                    <a:pt x="40233" y="1435"/>
                  </a:lnTo>
                  <a:lnTo>
                    <a:pt x="39922" y="1404"/>
                  </a:lnTo>
                  <a:lnTo>
                    <a:pt x="39610" y="1404"/>
                  </a:lnTo>
                  <a:lnTo>
                    <a:pt x="39329" y="1435"/>
                  </a:lnTo>
                  <a:lnTo>
                    <a:pt x="39017" y="1466"/>
                  </a:lnTo>
                  <a:lnTo>
                    <a:pt x="38705" y="1560"/>
                  </a:lnTo>
                  <a:lnTo>
                    <a:pt x="38144" y="1747"/>
                  </a:lnTo>
                  <a:lnTo>
                    <a:pt x="37551" y="1965"/>
                  </a:lnTo>
                  <a:lnTo>
                    <a:pt x="36085" y="2589"/>
                  </a:lnTo>
                  <a:lnTo>
                    <a:pt x="34651" y="3306"/>
                  </a:lnTo>
                  <a:lnTo>
                    <a:pt x="33216" y="4055"/>
                  </a:lnTo>
                  <a:lnTo>
                    <a:pt x="31844" y="4866"/>
                  </a:lnTo>
                  <a:lnTo>
                    <a:pt x="31625" y="4242"/>
                  </a:lnTo>
                  <a:lnTo>
                    <a:pt x="31376" y="3618"/>
                  </a:lnTo>
                  <a:lnTo>
                    <a:pt x="31095" y="2994"/>
                  </a:lnTo>
                  <a:lnTo>
                    <a:pt x="30815" y="2370"/>
                  </a:lnTo>
                  <a:lnTo>
                    <a:pt x="30503" y="1778"/>
                  </a:lnTo>
                  <a:lnTo>
                    <a:pt x="30191" y="1154"/>
                  </a:lnTo>
                  <a:lnTo>
                    <a:pt x="29817" y="562"/>
                  </a:lnTo>
                  <a:lnTo>
                    <a:pt x="29473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3" name="Google Shape;6733;p75"/>
            <p:cNvSpPr/>
            <p:nvPr/>
          </p:nvSpPr>
          <p:spPr>
            <a:xfrm>
              <a:off x="773000" y="3285525"/>
              <a:ext cx="1053425" cy="379750"/>
            </a:xfrm>
            <a:custGeom>
              <a:avLst/>
              <a:gdLst/>
              <a:ahLst/>
              <a:cxnLst/>
              <a:rect l="l" t="t" r="r" b="b"/>
              <a:pathLst>
                <a:path w="42137" h="15190" extrusionOk="0">
                  <a:moveTo>
                    <a:pt x="41388" y="1"/>
                  </a:moveTo>
                  <a:lnTo>
                    <a:pt x="40483" y="313"/>
                  </a:lnTo>
                  <a:lnTo>
                    <a:pt x="39610" y="656"/>
                  </a:lnTo>
                  <a:lnTo>
                    <a:pt x="38737" y="1030"/>
                  </a:lnTo>
                  <a:lnTo>
                    <a:pt x="37863" y="1436"/>
                  </a:lnTo>
                  <a:lnTo>
                    <a:pt x="37021" y="1903"/>
                  </a:lnTo>
                  <a:lnTo>
                    <a:pt x="36179" y="2371"/>
                  </a:lnTo>
                  <a:lnTo>
                    <a:pt x="35368" y="2870"/>
                  </a:lnTo>
                  <a:lnTo>
                    <a:pt x="34557" y="3401"/>
                  </a:lnTo>
                  <a:lnTo>
                    <a:pt x="33746" y="3962"/>
                  </a:lnTo>
                  <a:lnTo>
                    <a:pt x="32936" y="4523"/>
                  </a:lnTo>
                  <a:lnTo>
                    <a:pt x="31345" y="5708"/>
                  </a:lnTo>
                  <a:lnTo>
                    <a:pt x="29786" y="6956"/>
                  </a:lnTo>
                  <a:lnTo>
                    <a:pt x="28257" y="8204"/>
                  </a:lnTo>
                  <a:lnTo>
                    <a:pt x="27633" y="8703"/>
                  </a:lnTo>
                  <a:lnTo>
                    <a:pt x="26947" y="9139"/>
                  </a:lnTo>
                  <a:lnTo>
                    <a:pt x="26261" y="9513"/>
                  </a:lnTo>
                  <a:lnTo>
                    <a:pt x="25544" y="9825"/>
                  </a:lnTo>
                  <a:lnTo>
                    <a:pt x="24827" y="10075"/>
                  </a:lnTo>
                  <a:lnTo>
                    <a:pt x="24078" y="10262"/>
                  </a:lnTo>
                  <a:lnTo>
                    <a:pt x="23298" y="10387"/>
                  </a:lnTo>
                  <a:lnTo>
                    <a:pt x="22550" y="10480"/>
                  </a:lnTo>
                  <a:lnTo>
                    <a:pt x="21770" y="10480"/>
                  </a:lnTo>
                  <a:lnTo>
                    <a:pt x="20990" y="10418"/>
                  </a:lnTo>
                  <a:lnTo>
                    <a:pt x="20242" y="10324"/>
                  </a:lnTo>
                  <a:lnTo>
                    <a:pt x="19462" y="10137"/>
                  </a:lnTo>
                  <a:lnTo>
                    <a:pt x="18745" y="9919"/>
                  </a:lnTo>
                  <a:lnTo>
                    <a:pt x="17996" y="9607"/>
                  </a:lnTo>
                  <a:lnTo>
                    <a:pt x="17310" y="9264"/>
                  </a:lnTo>
                  <a:lnTo>
                    <a:pt x="16624" y="8827"/>
                  </a:lnTo>
                  <a:lnTo>
                    <a:pt x="15657" y="8204"/>
                  </a:lnTo>
                  <a:lnTo>
                    <a:pt x="14659" y="7580"/>
                  </a:lnTo>
                  <a:lnTo>
                    <a:pt x="13661" y="6987"/>
                  </a:lnTo>
                  <a:lnTo>
                    <a:pt x="12663" y="6395"/>
                  </a:lnTo>
                  <a:lnTo>
                    <a:pt x="11634" y="5864"/>
                  </a:lnTo>
                  <a:lnTo>
                    <a:pt x="10605" y="5334"/>
                  </a:lnTo>
                  <a:lnTo>
                    <a:pt x="9575" y="4835"/>
                  </a:lnTo>
                  <a:lnTo>
                    <a:pt x="8515" y="4367"/>
                  </a:lnTo>
                  <a:lnTo>
                    <a:pt x="7454" y="3931"/>
                  </a:lnTo>
                  <a:lnTo>
                    <a:pt x="6394" y="3525"/>
                  </a:lnTo>
                  <a:lnTo>
                    <a:pt x="5334" y="3182"/>
                  </a:lnTo>
                  <a:lnTo>
                    <a:pt x="4242" y="2870"/>
                  </a:lnTo>
                  <a:lnTo>
                    <a:pt x="3182" y="2590"/>
                  </a:lnTo>
                  <a:lnTo>
                    <a:pt x="2121" y="2371"/>
                  </a:lnTo>
                  <a:lnTo>
                    <a:pt x="1061" y="2184"/>
                  </a:lnTo>
                  <a:lnTo>
                    <a:pt x="0" y="2028"/>
                  </a:lnTo>
                  <a:lnTo>
                    <a:pt x="0" y="2496"/>
                  </a:lnTo>
                  <a:lnTo>
                    <a:pt x="32" y="2933"/>
                  </a:lnTo>
                  <a:lnTo>
                    <a:pt x="125" y="3338"/>
                  </a:lnTo>
                  <a:lnTo>
                    <a:pt x="281" y="3775"/>
                  </a:lnTo>
                  <a:lnTo>
                    <a:pt x="468" y="4118"/>
                  </a:lnTo>
                  <a:lnTo>
                    <a:pt x="655" y="4430"/>
                  </a:lnTo>
                  <a:lnTo>
                    <a:pt x="874" y="4742"/>
                  </a:lnTo>
                  <a:lnTo>
                    <a:pt x="1123" y="5054"/>
                  </a:lnTo>
                  <a:lnTo>
                    <a:pt x="1622" y="5646"/>
                  </a:lnTo>
                  <a:lnTo>
                    <a:pt x="2152" y="6239"/>
                  </a:lnTo>
                  <a:lnTo>
                    <a:pt x="3057" y="7143"/>
                  </a:lnTo>
                  <a:lnTo>
                    <a:pt x="3961" y="8048"/>
                  </a:lnTo>
                  <a:lnTo>
                    <a:pt x="4897" y="8890"/>
                  </a:lnTo>
                  <a:lnTo>
                    <a:pt x="5864" y="9732"/>
                  </a:lnTo>
                  <a:lnTo>
                    <a:pt x="6893" y="10512"/>
                  </a:lnTo>
                  <a:lnTo>
                    <a:pt x="7922" y="11260"/>
                  </a:lnTo>
                  <a:lnTo>
                    <a:pt x="8983" y="11977"/>
                  </a:lnTo>
                  <a:lnTo>
                    <a:pt x="10074" y="12632"/>
                  </a:lnTo>
                  <a:lnTo>
                    <a:pt x="11228" y="13225"/>
                  </a:lnTo>
                  <a:lnTo>
                    <a:pt x="11790" y="13474"/>
                  </a:lnTo>
                  <a:lnTo>
                    <a:pt x="12382" y="13724"/>
                  </a:lnTo>
                  <a:lnTo>
                    <a:pt x="12975" y="13973"/>
                  </a:lnTo>
                  <a:lnTo>
                    <a:pt x="13567" y="14192"/>
                  </a:lnTo>
                  <a:lnTo>
                    <a:pt x="14191" y="14379"/>
                  </a:lnTo>
                  <a:lnTo>
                    <a:pt x="14815" y="14566"/>
                  </a:lnTo>
                  <a:lnTo>
                    <a:pt x="15408" y="14722"/>
                  </a:lnTo>
                  <a:lnTo>
                    <a:pt x="16031" y="14847"/>
                  </a:lnTo>
                  <a:lnTo>
                    <a:pt x="16686" y="14971"/>
                  </a:lnTo>
                  <a:lnTo>
                    <a:pt x="17310" y="15065"/>
                  </a:lnTo>
                  <a:lnTo>
                    <a:pt x="17934" y="15127"/>
                  </a:lnTo>
                  <a:lnTo>
                    <a:pt x="18558" y="15159"/>
                  </a:lnTo>
                  <a:lnTo>
                    <a:pt x="19213" y="15190"/>
                  </a:lnTo>
                  <a:lnTo>
                    <a:pt x="19836" y="15159"/>
                  </a:lnTo>
                  <a:lnTo>
                    <a:pt x="20522" y="15190"/>
                  </a:lnTo>
                  <a:lnTo>
                    <a:pt x="21240" y="15159"/>
                  </a:lnTo>
                  <a:lnTo>
                    <a:pt x="21988" y="15127"/>
                  </a:lnTo>
                  <a:lnTo>
                    <a:pt x="22768" y="15065"/>
                  </a:lnTo>
                  <a:lnTo>
                    <a:pt x="23579" y="14971"/>
                  </a:lnTo>
                  <a:lnTo>
                    <a:pt x="24421" y="14847"/>
                  </a:lnTo>
                  <a:lnTo>
                    <a:pt x="25263" y="14722"/>
                  </a:lnTo>
                  <a:lnTo>
                    <a:pt x="26105" y="14566"/>
                  </a:lnTo>
                  <a:lnTo>
                    <a:pt x="26947" y="14379"/>
                  </a:lnTo>
                  <a:lnTo>
                    <a:pt x="27758" y="14192"/>
                  </a:lnTo>
                  <a:lnTo>
                    <a:pt x="28569" y="13973"/>
                  </a:lnTo>
                  <a:lnTo>
                    <a:pt x="29349" y="13724"/>
                  </a:lnTo>
                  <a:lnTo>
                    <a:pt x="30097" y="13474"/>
                  </a:lnTo>
                  <a:lnTo>
                    <a:pt x="30815" y="13225"/>
                  </a:lnTo>
                  <a:lnTo>
                    <a:pt x="31438" y="12913"/>
                  </a:lnTo>
                  <a:lnTo>
                    <a:pt x="32031" y="12632"/>
                  </a:lnTo>
                  <a:lnTo>
                    <a:pt x="33154" y="11977"/>
                  </a:lnTo>
                  <a:lnTo>
                    <a:pt x="34214" y="11260"/>
                  </a:lnTo>
                  <a:lnTo>
                    <a:pt x="35244" y="10512"/>
                  </a:lnTo>
                  <a:lnTo>
                    <a:pt x="36242" y="9732"/>
                  </a:lnTo>
                  <a:lnTo>
                    <a:pt x="37208" y="8890"/>
                  </a:lnTo>
                  <a:lnTo>
                    <a:pt x="38144" y="8048"/>
                  </a:lnTo>
                  <a:lnTo>
                    <a:pt x="39080" y="7143"/>
                  </a:lnTo>
                  <a:lnTo>
                    <a:pt x="39953" y="6239"/>
                  </a:lnTo>
                  <a:lnTo>
                    <a:pt x="40483" y="5646"/>
                  </a:lnTo>
                  <a:lnTo>
                    <a:pt x="40982" y="5054"/>
                  </a:lnTo>
                  <a:lnTo>
                    <a:pt x="41232" y="4742"/>
                  </a:lnTo>
                  <a:lnTo>
                    <a:pt x="41450" y="4430"/>
                  </a:lnTo>
                  <a:lnTo>
                    <a:pt x="41637" y="4118"/>
                  </a:lnTo>
                  <a:lnTo>
                    <a:pt x="41824" y="3775"/>
                  </a:lnTo>
                  <a:lnTo>
                    <a:pt x="41980" y="3401"/>
                  </a:lnTo>
                  <a:lnTo>
                    <a:pt x="42074" y="3026"/>
                  </a:lnTo>
                  <a:lnTo>
                    <a:pt x="42136" y="2621"/>
                  </a:lnTo>
                  <a:lnTo>
                    <a:pt x="42136" y="2247"/>
                  </a:lnTo>
                  <a:lnTo>
                    <a:pt x="42105" y="1841"/>
                  </a:lnTo>
                  <a:lnTo>
                    <a:pt x="42074" y="1436"/>
                  </a:lnTo>
                  <a:lnTo>
                    <a:pt x="41980" y="1061"/>
                  </a:lnTo>
                  <a:lnTo>
                    <a:pt x="41855" y="687"/>
                  </a:lnTo>
                  <a:lnTo>
                    <a:pt x="41762" y="500"/>
                  </a:lnTo>
                  <a:lnTo>
                    <a:pt x="41668" y="313"/>
                  </a:lnTo>
                  <a:lnTo>
                    <a:pt x="41512" y="157"/>
                  </a:lnTo>
                  <a:lnTo>
                    <a:pt x="41388" y="1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4" name="Google Shape;6734;p75"/>
            <p:cNvSpPr/>
            <p:nvPr/>
          </p:nvSpPr>
          <p:spPr>
            <a:xfrm>
              <a:off x="1222900" y="2512050"/>
              <a:ext cx="135700" cy="232400"/>
            </a:xfrm>
            <a:custGeom>
              <a:avLst/>
              <a:gdLst/>
              <a:ahLst/>
              <a:cxnLst/>
              <a:rect l="l" t="t" r="r" b="b"/>
              <a:pathLst>
                <a:path w="5428" h="9296" extrusionOk="0">
                  <a:moveTo>
                    <a:pt x="998" y="1"/>
                  </a:moveTo>
                  <a:lnTo>
                    <a:pt x="842" y="3712"/>
                  </a:lnTo>
                  <a:lnTo>
                    <a:pt x="811" y="3868"/>
                  </a:lnTo>
                  <a:lnTo>
                    <a:pt x="780" y="4056"/>
                  </a:lnTo>
                  <a:lnTo>
                    <a:pt x="686" y="4336"/>
                  </a:lnTo>
                  <a:lnTo>
                    <a:pt x="499" y="4617"/>
                  </a:lnTo>
                  <a:lnTo>
                    <a:pt x="281" y="4866"/>
                  </a:lnTo>
                  <a:lnTo>
                    <a:pt x="156" y="4991"/>
                  </a:lnTo>
                  <a:lnTo>
                    <a:pt x="63" y="5147"/>
                  </a:lnTo>
                  <a:lnTo>
                    <a:pt x="31" y="5334"/>
                  </a:lnTo>
                  <a:lnTo>
                    <a:pt x="0" y="5553"/>
                  </a:lnTo>
                  <a:lnTo>
                    <a:pt x="31" y="5740"/>
                  </a:lnTo>
                  <a:lnTo>
                    <a:pt x="156" y="6020"/>
                  </a:lnTo>
                  <a:lnTo>
                    <a:pt x="468" y="6519"/>
                  </a:lnTo>
                  <a:lnTo>
                    <a:pt x="905" y="7206"/>
                  </a:lnTo>
                  <a:lnTo>
                    <a:pt x="1466" y="7954"/>
                  </a:lnTo>
                  <a:lnTo>
                    <a:pt x="1747" y="8297"/>
                  </a:lnTo>
                  <a:lnTo>
                    <a:pt x="2059" y="8609"/>
                  </a:lnTo>
                  <a:lnTo>
                    <a:pt x="2371" y="8890"/>
                  </a:lnTo>
                  <a:lnTo>
                    <a:pt x="2682" y="9108"/>
                  </a:lnTo>
                  <a:lnTo>
                    <a:pt x="2994" y="9233"/>
                  </a:lnTo>
                  <a:lnTo>
                    <a:pt x="3119" y="9295"/>
                  </a:lnTo>
                  <a:lnTo>
                    <a:pt x="3431" y="9295"/>
                  </a:lnTo>
                  <a:lnTo>
                    <a:pt x="3556" y="9264"/>
                  </a:lnTo>
                  <a:lnTo>
                    <a:pt x="3680" y="9202"/>
                  </a:lnTo>
                  <a:lnTo>
                    <a:pt x="3805" y="9139"/>
                  </a:lnTo>
                  <a:lnTo>
                    <a:pt x="3930" y="8952"/>
                  </a:lnTo>
                  <a:lnTo>
                    <a:pt x="4117" y="8578"/>
                  </a:lnTo>
                  <a:lnTo>
                    <a:pt x="4616" y="7517"/>
                  </a:lnTo>
                  <a:lnTo>
                    <a:pt x="5333" y="5864"/>
                  </a:lnTo>
                  <a:lnTo>
                    <a:pt x="5396" y="5646"/>
                  </a:lnTo>
                  <a:lnTo>
                    <a:pt x="5427" y="5428"/>
                  </a:lnTo>
                  <a:lnTo>
                    <a:pt x="5427" y="5209"/>
                  </a:lnTo>
                  <a:lnTo>
                    <a:pt x="5365" y="5022"/>
                  </a:lnTo>
                  <a:lnTo>
                    <a:pt x="5271" y="4929"/>
                  </a:lnTo>
                  <a:lnTo>
                    <a:pt x="5209" y="4835"/>
                  </a:lnTo>
                  <a:lnTo>
                    <a:pt x="4959" y="4617"/>
                  </a:lnTo>
                  <a:lnTo>
                    <a:pt x="4741" y="4367"/>
                  </a:lnTo>
                  <a:lnTo>
                    <a:pt x="4585" y="4118"/>
                  </a:lnTo>
                  <a:lnTo>
                    <a:pt x="4491" y="3806"/>
                  </a:lnTo>
                  <a:lnTo>
                    <a:pt x="4335" y="2902"/>
                  </a:lnTo>
                  <a:lnTo>
                    <a:pt x="4242" y="1966"/>
                  </a:lnTo>
                  <a:lnTo>
                    <a:pt x="4179" y="1061"/>
                  </a:lnTo>
                  <a:lnTo>
                    <a:pt x="4117" y="126"/>
                  </a:lnTo>
                  <a:lnTo>
                    <a:pt x="998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5" name="Google Shape;6735;p75"/>
            <p:cNvSpPr/>
            <p:nvPr/>
          </p:nvSpPr>
          <p:spPr>
            <a:xfrm>
              <a:off x="1246275" y="2512050"/>
              <a:ext cx="83475" cy="64750"/>
            </a:xfrm>
            <a:custGeom>
              <a:avLst/>
              <a:gdLst/>
              <a:ahLst/>
              <a:cxnLst/>
              <a:rect l="l" t="t" r="r" b="b"/>
              <a:pathLst>
                <a:path w="3339" h="2590" extrusionOk="0">
                  <a:moveTo>
                    <a:pt x="63" y="1"/>
                  </a:moveTo>
                  <a:lnTo>
                    <a:pt x="1" y="1498"/>
                  </a:lnTo>
                  <a:lnTo>
                    <a:pt x="593" y="1903"/>
                  </a:lnTo>
                  <a:lnTo>
                    <a:pt x="905" y="2122"/>
                  </a:lnTo>
                  <a:lnTo>
                    <a:pt x="1248" y="2278"/>
                  </a:lnTo>
                  <a:lnTo>
                    <a:pt x="1591" y="2434"/>
                  </a:lnTo>
                  <a:lnTo>
                    <a:pt x="1935" y="2527"/>
                  </a:lnTo>
                  <a:lnTo>
                    <a:pt x="2278" y="2590"/>
                  </a:lnTo>
                  <a:lnTo>
                    <a:pt x="2621" y="2558"/>
                  </a:lnTo>
                  <a:lnTo>
                    <a:pt x="2808" y="2527"/>
                  </a:lnTo>
                  <a:lnTo>
                    <a:pt x="2995" y="2465"/>
                  </a:lnTo>
                  <a:lnTo>
                    <a:pt x="3338" y="2278"/>
                  </a:lnTo>
                  <a:lnTo>
                    <a:pt x="3244" y="1217"/>
                  </a:lnTo>
                  <a:lnTo>
                    <a:pt x="3182" y="126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6" name="Google Shape;6736;p75"/>
            <p:cNvSpPr/>
            <p:nvPr/>
          </p:nvSpPr>
          <p:spPr>
            <a:xfrm>
              <a:off x="1167525" y="2393550"/>
              <a:ext cx="34350" cy="41350"/>
            </a:xfrm>
            <a:custGeom>
              <a:avLst/>
              <a:gdLst/>
              <a:ahLst/>
              <a:cxnLst/>
              <a:rect l="l" t="t" r="r" b="b"/>
              <a:pathLst>
                <a:path w="1374" h="1654" extrusionOk="0">
                  <a:moveTo>
                    <a:pt x="562" y="0"/>
                  </a:moveTo>
                  <a:lnTo>
                    <a:pt x="375" y="32"/>
                  </a:lnTo>
                  <a:lnTo>
                    <a:pt x="250" y="94"/>
                  </a:lnTo>
                  <a:lnTo>
                    <a:pt x="126" y="219"/>
                  </a:lnTo>
                  <a:lnTo>
                    <a:pt x="32" y="375"/>
                  </a:lnTo>
                  <a:lnTo>
                    <a:pt x="1" y="562"/>
                  </a:lnTo>
                  <a:lnTo>
                    <a:pt x="32" y="749"/>
                  </a:lnTo>
                  <a:lnTo>
                    <a:pt x="94" y="936"/>
                  </a:lnTo>
                  <a:lnTo>
                    <a:pt x="157" y="1092"/>
                  </a:lnTo>
                  <a:lnTo>
                    <a:pt x="282" y="1217"/>
                  </a:lnTo>
                  <a:lnTo>
                    <a:pt x="406" y="1341"/>
                  </a:lnTo>
                  <a:lnTo>
                    <a:pt x="531" y="1466"/>
                  </a:lnTo>
                  <a:lnTo>
                    <a:pt x="687" y="1529"/>
                  </a:lnTo>
                  <a:lnTo>
                    <a:pt x="843" y="1591"/>
                  </a:lnTo>
                  <a:lnTo>
                    <a:pt x="999" y="1653"/>
                  </a:lnTo>
                  <a:lnTo>
                    <a:pt x="1186" y="1653"/>
                  </a:lnTo>
                  <a:lnTo>
                    <a:pt x="1373" y="187"/>
                  </a:lnTo>
                  <a:lnTo>
                    <a:pt x="1061" y="63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7" name="Google Shape;6737;p75"/>
            <p:cNvSpPr/>
            <p:nvPr/>
          </p:nvSpPr>
          <p:spPr>
            <a:xfrm>
              <a:off x="1378050" y="2393550"/>
              <a:ext cx="34350" cy="41350"/>
            </a:xfrm>
            <a:custGeom>
              <a:avLst/>
              <a:gdLst/>
              <a:ahLst/>
              <a:cxnLst/>
              <a:rect l="l" t="t" r="r" b="b"/>
              <a:pathLst>
                <a:path w="1374" h="1654" extrusionOk="0">
                  <a:moveTo>
                    <a:pt x="469" y="0"/>
                  </a:moveTo>
                  <a:lnTo>
                    <a:pt x="313" y="63"/>
                  </a:lnTo>
                  <a:lnTo>
                    <a:pt x="1" y="187"/>
                  </a:lnTo>
                  <a:lnTo>
                    <a:pt x="188" y="1653"/>
                  </a:lnTo>
                  <a:lnTo>
                    <a:pt x="344" y="1653"/>
                  </a:lnTo>
                  <a:lnTo>
                    <a:pt x="531" y="1591"/>
                  </a:lnTo>
                  <a:lnTo>
                    <a:pt x="687" y="1529"/>
                  </a:lnTo>
                  <a:lnTo>
                    <a:pt x="843" y="1466"/>
                  </a:lnTo>
                  <a:lnTo>
                    <a:pt x="968" y="1341"/>
                  </a:lnTo>
                  <a:lnTo>
                    <a:pt x="1092" y="1217"/>
                  </a:lnTo>
                  <a:lnTo>
                    <a:pt x="1186" y="1092"/>
                  </a:lnTo>
                  <a:lnTo>
                    <a:pt x="1279" y="936"/>
                  </a:lnTo>
                  <a:lnTo>
                    <a:pt x="1342" y="749"/>
                  </a:lnTo>
                  <a:lnTo>
                    <a:pt x="1373" y="562"/>
                  </a:lnTo>
                  <a:lnTo>
                    <a:pt x="1342" y="375"/>
                  </a:lnTo>
                  <a:lnTo>
                    <a:pt x="1248" y="219"/>
                  </a:lnTo>
                  <a:lnTo>
                    <a:pt x="1124" y="94"/>
                  </a:lnTo>
                  <a:lnTo>
                    <a:pt x="968" y="32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8" name="Google Shape;6738;p75"/>
            <p:cNvSpPr/>
            <p:nvPr/>
          </p:nvSpPr>
          <p:spPr>
            <a:xfrm>
              <a:off x="1185475" y="2253975"/>
              <a:ext cx="212875" cy="287750"/>
            </a:xfrm>
            <a:custGeom>
              <a:avLst/>
              <a:gdLst/>
              <a:ahLst/>
              <a:cxnLst/>
              <a:rect l="l" t="t" r="r" b="b"/>
              <a:pathLst>
                <a:path w="8515" h="11510" extrusionOk="0">
                  <a:moveTo>
                    <a:pt x="4273" y="1"/>
                  </a:moveTo>
                  <a:lnTo>
                    <a:pt x="3836" y="32"/>
                  </a:lnTo>
                  <a:lnTo>
                    <a:pt x="3400" y="94"/>
                  </a:lnTo>
                  <a:lnTo>
                    <a:pt x="2994" y="188"/>
                  </a:lnTo>
                  <a:lnTo>
                    <a:pt x="2589" y="312"/>
                  </a:lnTo>
                  <a:lnTo>
                    <a:pt x="2215" y="500"/>
                  </a:lnTo>
                  <a:lnTo>
                    <a:pt x="1871" y="718"/>
                  </a:lnTo>
                  <a:lnTo>
                    <a:pt x="1560" y="936"/>
                  </a:lnTo>
                  <a:lnTo>
                    <a:pt x="1248" y="1217"/>
                  </a:lnTo>
                  <a:lnTo>
                    <a:pt x="967" y="1529"/>
                  </a:lnTo>
                  <a:lnTo>
                    <a:pt x="717" y="1841"/>
                  </a:lnTo>
                  <a:lnTo>
                    <a:pt x="499" y="2215"/>
                  </a:lnTo>
                  <a:lnTo>
                    <a:pt x="343" y="2589"/>
                  </a:lnTo>
                  <a:lnTo>
                    <a:pt x="187" y="2995"/>
                  </a:lnTo>
                  <a:lnTo>
                    <a:pt x="94" y="3431"/>
                  </a:lnTo>
                  <a:lnTo>
                    <a:pt x="31" y="3868"/>
                  </a:lnTo>
                  <a:lnTo>
                    <a:pt x="0" y="4336"/>
                  </a:lnTo>
                  <a:lnTo>
                    <a:pt x="374" y="6769"/>
                  </a:lnTo>
                  <a:lnTo>
                    <a:pt x="530" y="8078"/>
                  </a:lnTo>
                  <a:lnTo>
                    <a:pt x="624" y="8453"/>
                  </a:lnTo>
                  <a:lnTo>
                    <a:pt x="717" y="8827"/>
                  </a:lnTo>
                  <a:lnTo>
                    <a:pt x="905" y="9201"/>
                  </a:lnTo>
                  <a:lnTo>
                    <a:pt x="1092" y="9513"/>
                  </a:lnTo>
                  <a:lnTo>
                    <a:pt x="1310" y="9825"/>
                  </a:lnTo>
                  <a:lnTo>
                    <a:pt x="1560" y="10106"/>
                  </a:lnTo>
                  <a:lnTo>
                    <a:pt x="1809" y="10386"/>
                  </a:lnTo>
                  <a:lnTo>
                    <a:pt x="2090" y="10605"/>
                  </a:lnTo>
                  <a:lnTo>
                    <a:pt x="2370" y="10823"/>
                  </a:lnTo>
                  <a:lnTo>
                    <a:pt x="2682" y="11010"/>
                  </a:lnTo>
                  <a:lnTo>
                    <a:pt x="2963" y="11166"/>
                  </a:lnTo>
                  <a:lnTo>
                    <a:pt x="3244" y="11291"/>
                  </a:lnTo>
                  <a:lnTo>
                    <a:pt x="3524" y="11384"/>
                  </a:lnTo>
                  <a:lnTo>
                    <a:pt x="3805" y="11478"/>
                  </a:lnTo>
                  <a:lnTo>
                    <a:pt x="4023" y="11509"/>
                  </a:lnTo>
                  <a:lnTo>
                    <a:pt x="4273" y="11509"/>
                  </a:lnTo>
                  <a:lnTo>
                    <a:pt x="4523" y="11478"/>
                  </a:lnTo>
                  <a:lnTo>
                    <a:pt x="4803" y="11416"/>
                  </a:lnTo>
                  <a:lnTo>
                    <a:pt x="5115" y="11353"/>
                  </a:lnTo>
                  <a:lnTo>
                    <a:pt x="5396" y="11228"/>
                  </a:lnTo>
                  <a:lnTo>
                    <a:pt x="5708" y="11104"/>
                  </a:lnTo>
                  <a:lnTo>
                    <a:pt x="5988" y="10917"/>
                  </a:lnTo>
                  <a:lnTo>
                    <a:pt x="6300" y="10729"/>
                  </a:lnTo>
                  <a:lnTo>
                    <a:pt x="6581" y="10511"/>
                  </a:lnTo>
                  <a:lnTo>
                    <a:pt x="6830" y="10262"/>
                  </a:lnTo>
                  <a:lnTo>
                    <a:pt x="7080" y="9981"/>
                  </a:lnTo>
                  <a:lnTo>
                    <a:pt x="7298" y="9700"/>
                  </a:lnTo>
                  <a:lnTo>
                    <a:pt x="7517" y="9357"/>
                  </a:lnTo>
                  <a:lnTo>
                    <a:pt x="7673" y="9014"/>
                  </a:lnTo>
                  <a:lnTo>
                    <a:pt x="7797" y="8671"/>
                  </a:lnTo>
                  <a:lnTo>
                    <a:pt x="7891" y="8266"/>
                  </a:lnTo>
                  <a:lnTo>
                    <a:pt x="7953" y="7860"/>
                  </a:lnTo>
                  <a:lnTo>
                    <a:pt x="7984" y="7423"/>
                  </a:lnTo>
                  <a:lnTo>
                    <a:pt x="8515" y="4336"/>
                  </a:lnTo>
                  <a:lnTo>
                    <a:pt x="8515" y="4117"/>
                  </a:lnTo>
                  <a:lnTo>
                    <a:pt x="8483" y="3930"/>
                  </a:lnTo>
                  <a:lnTo>
                    <a:pt x="8421" y="3743"/>
                  </a:lnTo>
                  <a:lnTo>
                    <a:pt x="8359" y="3587"/>
                  </a:lnTo>
                  <a:lnTo>
                    <a:pt x="8265" y="3463"/>
                  </a:lnTo>
                  <a:lnTo>
                    <a:pt x="8140" y="3338"/>
                  </a:lnTo>
                  <a:lnTo>
                    <a:pt x="7891" y="3119"/>
                  </a:lnTo>
                  <a:lnTo>
                    <a:pt x="7579" y="2964"/>
                  </a:lnTo>
                  <a:lnTo>
                    <a:pt x="7236" y="2808"/>
                  </a:lnTo>
                  <a:lnTo>
                    <a:pt x="6487" y="2558"/>
                  </a:lnTo>
                  <a:lnTo>
                    <a:pt x="6113" y="2402"/>
                  </a:lnTo>
                  <a:lnTo>
                    <a:pt x="5739" y="2246"/>
                  </a:lnTo>
                  <a:lnTo>
                    <a:pt x="5396" y="2059"/>
                  </a:lnTo>
                  <a:lnTo>
                    <a:pt x="5053" y="1778"/>
                  </a:lnTo>
                  <a:lnTo>
                    <a:pt x="4897" y="1654"/>
                  </a:lnTo>
                  <a:lnTo>
                    <a:pt x="4772" y="1466"/>
                  </a:lnTo>
                  <a:lnTo>
                    <a:pt x="4647" y="1279"/>
                  </a:lnTo>
                  <a:lnTo>
                    <a:pt x="4523" y="1061"/>
                  </a:lnTo>
                  <a:lnTo>
                    <a:pt x="4429" y="843"/>
                  </a:lnTo>
                  <a:lnTo>
                    <a:pt x="4367" y="593"/>
                  </a:lnTo>
                  <a:lnTo>
                    <a:pt x="4304" y="312"/>
                  </a:lnTo>
                  <a:lnTo>
                    <a:pt x="4273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9" name="Google Shape;6739;p75"/>
            <p:cNvSpPr/>
            <p:nvPr/>
          </p:nvSpPr>
          <p:spPr>
            <a:xfrm>
              <a:off x="1268125" y="2493350"/>
              <a:ext cx="43675" cy="6250"/>
            </a:xfrm>
            <a:custGeom>
              <a:avLst/>
              <a:gdLst/>
              <a:ahLst/>
              <a:cxnLst/>
              <a:rect l="l" t="t" r="r" b="b"/>
              <a:pathLst>
                <a:path w="1747" h="250" extrusionOk="0">
                  <a:moveTo>
                    <a:pt x="31" y="0"/>
                  </a:moveTo>
                  <a:lnTo>
                    <a:pt x="0" y="63"/>
                  </a:lnTo>
                  <a:lnTo>
                    <a:pt x="0" y="125"/>
                  </a:lnTo>
                  <a:lnTo>
                    <a:pt x="63" y="156"/>
                  </a:lnTo>
                  <a:lnTo>
                    <a:pt x="468" y="219"/>
                  </a:lnTo>
                  <a:lnTo>
                    <a:pt x="873" y="250"/>
                  </a:lnTo>
                  <a:lnTo>
                    <a:pt x="1279" y="219"/>
                  </a:lnTo>
                  <a:lnTo>
                    <a:pt x="1716" y="156"/>
                  </a:lnTo>
                  <a:lnTo>
                    <a:pt x="1747" y="94"/>
                  </a:lnTo>
                  <a:lnTo>
                    <a:pt x="1747" y="63"/>
                  </a:lnTo>
                  <a:lnTo>
                    <a:pt x="1716" y="0"/>
                  </a:lnTo>
                  <a:lnTo>
                    <a:pt x="1684" y="0"/>
                  </a:lnTo>
                  <a:lnTo>
                    <a:pt x="1279" y="63"/>
                  </a:lnTo>
                  <a:lnTo>
                    <a:pt x="873" y="94"/>
                  </a:lnTo>
                  <a:lnTo>
                    <a:pt x="499" y="94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0" name="Google Shape;6740;p75"/>
            <p:cNvSpPr/>
            <p:nvPr/>
          </p:nvSpPr>
          <p:spPr>
            <a:xfrm>
              <a:off x="1213525" y="2388875"/>
              <a:ext cx="43700" cy="7825"/>
            </a:xfrm>
            <a:custGeom>
              <a:avLst/>
              <a:gdLst/>
              <a:ahLst/>
              <a:cxnLst/>
              <a:rect l="l" t="t" r="r" b="b"/>
              <a:pathLst>
                <a:path w="1748" h="313" extrusionOk="0">
                  <a:moveTo>
                    <a:pt x="32" y="0"/>
                  </a:moveTo>
                  <a:lnTo>
                    <a:pt x="1" y="63"/>
                  </a:lnTo>
                  <a:lnTo>
                    <a:pt x="1" y="125"/>
                  </a:lnTo>
                  <a:lnTo>
                    <a:pt x="63" y="156"/>
                  </a:lnTo>
                  <a:lnTo>
                    <a:pt x="250" y="219"/>
                  </a:lnTo>
                  <a:lnTo>
                    <a:pt x="469" y="281"/>
                  </a:lnTo>
                  <a:lnTo>
                    <a:pt x="874" y="312"/>
                  </a:lnTo>
                  <a:lnTo>
                    <a:pt x="1061" y="312"/>
                  </a:lnTo>
                  <a:lnTo>
                    <a:pt x="1280" y="281"/>
                  </a:lnTo>
                  <a:lnTo>
                    <a:pt x="1498" y="250"/>
                  </a:lnTo>
                  <a:lnTo>
                    <a:pt x="1685" y="187"/>
                  </a:lnTo>
                  <a:lnTo>
                    <a:pt x="1716" y="156"/>
                  </a:lnTo>
                  <a:lnTo>
                    <a:pt x="1748" y="94"/>
                  </a:lnTo>
                  <a:lnTo>
                    <a:pt x="1716" y="31"/>
                  </a:lnTo>
                  <a:lnTo>
                    <a:pt x="1654" y="31"/>
                  </a:lnTo>
                  <a:lnTo>
                    <a:pt x="1280" y="125"/>
                  </a:lnTo>
                  <a:lnTo>
                    <a:pt x="874" y="156"/>
                  </a:lnTo>
                  <a:lnTo>
                    <a:pt x="500" y="12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1" name="Google Shape;6741;p75"/>
            <p:cNvSpPr/>
            <p:nvPr/>
          </p:nvSpPr>
          <p:spPr>
            <a:xfrm>
              <a:off x="1328925" y="2388875"/>
              <a:ext cx="43700" cy="7825"/>
            </a:xfrm>
            <a:custGeom>
              <a:avLst/>
              <a:gdLst/>
              <a:ahLst/>
              <a:cxnLst/>
              <a:rect l="l" t="t" r="r" b="b"/>
              <a:pathLst>
                <a:path w="1748" h="313" extrusionOk="0">
                  <a:moveTo>
                    <a:pt x="63" y="0"/>
                  </a:moveTo>
                  <a:lnTo>
                    <a:pt x="1" y="63"/>
                  </a:lnTo>
                  <a:lnTo>
                    <a:pt x="1" y="125"/>
                  </a:lnTo>
                  <a:lnTo>
                    <a:pt x="63" y="156"/>
                  </a:lnTo>
                  <a:lnTo>
                    <a:pt x="250" y="219"/>
                  </a:lnTo>
                  <a:lnTo>
                    <a:pt x="469" y="281"/>
                  </a:lnTo>
                  <a:lnTo>
                    <a:pt x="874" y="312"/>
                  </a:lnTo>
                  <a:lnTo>
                    <a:pt x="1061" y="312"/>
                  </a:lnTo>
                  <a:lnTo>
                    <a:pt x="1280" y="281"/>
                  </a:lnTo>
                  <a:lnTo>
                    <a:pt x="1498" y="250"/>
                  </a:lnTo>
                  <a:lnTo>
                    <a:pt x="1685" y="187"/>
                  </a:lnTo>
                  <a:lnTo>
                    <a:pt x="1716" y="156"/>
                  </a:lnTo>
                  <a:lnTo>
                    <a:pt x="1747" y="94"/>
                  </a:lnTo>
                  <a:lnTo>
                    <a:pt x="1716" y="31"/>
                  </a:lnTo>
                  <a:lnTo>
                    <a:pt x="1654" y="31"/>
                  </a:lnTo>
                  <a:lnTo>
                    <a:pt x="1280" y="125"/>
                  </a:lnTo>
                  <a:lnTo>
                    <a:pt x="874" y="156"/>
                  </a:lnTo>
                  <a:lnTo>
                    <a:pt x="500" y="125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2" name="Google Shape;6742;p75"/>
            <p:cNvSpPr/>
            <p:nvPr/>
          </p:nvSpPr>
          <p:spPr>
            <a:xfrm>
              <a:off x="1199500" y="3273050"/>
              <a:ext cx="672150" cy="545050"/>
            </a:xfrm>
            <a:custGeom>
              <a:avLst/>
              <a:gdLst/>
              <a:ahLst/>
              <a:cxnLst/>
              <a:rect l="l" t="t" r="r" b="b"/>
              <a:pathLst>
                <a:path w="26886" h="21802" extrusionOk="0">
                  <a:moveTo>
                    <a:pt x="22612" y="1"/>
                  </a:moveTo>
                  <a:lnTo>
                    <a:pt x="22113" y="63"/>
                  </a:lnTo>
                  <a:lnTo>
                    <a:pt x="21614" y="157"/>
                  </a:lnTo>
                  <a:lnTo>
                    <a:pt x="21146" y="344"/>
                  </a:lnTo>
                  <a:lnTo>
                    <a:pt x="20679" y="594"/>
                  </a:lnTo>
                  <a:lnTo>
                    <a:pt x="20242" y="905"/>
                  </a:lnTo>
                  <a:lnTo>
                    <a:pt x="17840" y="2902"/>
                  </a:lnTo>
                  <a:lnTo>
                    <a:pt x="15314" y="5022"/>
                  </a:lnTo>
                  <a:lnTo>
                    <a:pt x="10106" y="9482"/>
                  </a:lnTo>
                  <a:lnTo>
                    <a:pt x="4928" y="13942"/>
                  </a:lnTo>
                  <a:lnTo>
                    <a:pt x="2402" y="16094"/>
                  </a:lnTo>
                  <a:lnTo>
                    <a:pt x="1" y="18090"/>
                  </a:lnTo>
                  <a:lnTo>
                    <a:pt x="531" y="19213"/>
                  </a:lnTo>
                  <a:lnTo>
                    <a:pt x="843" y="19962"/>
                  </a:lnTo>
                  <a:lnTo>
                    <a:pt x="1123" y="20679"/>
                  </a:lnTo>
                  <a:lnTo>
                    <a:pt x="1654" y="21802"/>
                  </a:lnTo>
                  <a:lnTo>
                    <a:pt x="4398" y="20773"/>
                  </a:lnTo>
                  <a:lnTo>
                    <a:pt x="7236" y="19650"/>
                  </a:lnTo>
                  <a:lnTo>
                    <a:pt x="8671" y="19057"/>
                  </a:lnTo>
                  <a:lnTo>
                    <a:pt x="10106" y="18433"/>
                  </a:lnTo>
                  <a:lnTo>
                    <a:pt x="11540" y="17747"/>
                  </a:lnTo>
                  <a:lnTo>
                    <a:pt x="12975" y="17061"/>
                  </a:lnTo>
                  <a:lnTo>
                    <a:pt x="14378" y="16344"/>
                  </a:lnTo>
                  <a:lnTo>
                    <a:pt x="15782" y="15595"/>
                  </a:lnTo>
                  <a:lnTo>
                    <a:pt x="17123" y="14847"/>
                  </a:lnTo>
                  <a:lnTo>
                    <a:pt x="18464" y="14036"/>
                  </a:lnTo>
                  <a:lnTo>
                    <a:pt x="19743" y="13194"/>
                  </a:lnTo>
                  <a:lnTo>
                    <a:pt x="20959" y="12320"/>
                  </a:lnTo>
                  <a:lnTo>
                    <a:pt x="22113" y="11416"/>
                  </a:lnTo>
                  <a:lnTo>
                    <a:pt x="23205" y="10480"/>
                  </a:lnTo>
                  <a:lnTo>
                    <a:pt x="23953" y="9794"/>
                  </a:lnTo>
                  <a:lnTo>
                    <a:pt x="24702" y="9077"/>
                  </a:lnTo>
                  <a:lnTo>
                    <a:pt x="25045" y="8671"/>
                  </a:lnTo>
                  <a:lnTo>
                    <a:pt x="25357" y="8297"/>
                  </a:lnTo>
                  <a:lnTo>
                    <a:pt x="25669" y="7892"/>
                  </a:lnTo>
                  <a:lnTo>
                    <a:pt x="25949" y="7455"/>
                  </a:lnTo>
                  <a:lnTo>
                    <a:pt x="26199" y="6987"/>
                  </a:lnTo>
                  <a:lnTo>
                    <a:pt x="26417" y="6519"/>
                  </a:lnTo>
                  <a:lnTo>
                    <a:pt x="26604" y="6052"/>
                  </a:lnTo>
                  <a:lnTo>
                    <a:pt x="26760" y="5553"/>
                  </a:lnTo>
                  <a:lnTo>
                    <a:pt x="26854" y="5054"/>
                  </a:lnTo>
                  <a:lnTo>
                    <a:pt x="26885" y="4555"/>
                  </a:lnTo>
                  <a:lnTo>
                    <a:pt x="26885" y="4024"/>
                  </a:lnTo>
                  <a:lnTo>
                    <a:pt x="26823" y="3525"/>
                  </a:lnTo>
                  <a:lnTo>
                    <a:pt x="26698" y="2995"/>
                  </a:lnTo>
                  <a:lnTo>
                    <a:pt x="26480" y="2496"/>
                  </a:lnTo>
                  <a:lnTo>
                    <a:pt x="26230" y="2028"/>
                  </a:lnTo>
                  <a:lnTo>
                    <a:pt x="25918" y="1560"/>
                  </a:lnTo>
                  <a:lnTo>
                    <a:pt x="25544" y="1186"/>
                  </a:lnTo>
                  <a:lnTo>
                    <a:pt x="25107" y="812"/>
                  </a:lnTo>
                  <a:lnTo>
                    <a:pt x="24640" y="531"/>
                  </a:lnTo>
                  <a:lnTo>
                    <a:pt x="24172" y="313"/>
                  </a:lnTo>
                  <a:lnTo>
                    <a:pt x="23642" y="126"/>
                  </a:lnTo>
                  <a:lnTo>
                    <a:pt x="23142" y="32"/>
                  </a:lnTo>
                  <a:lnTo>
                    <a:pt x="22612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3" name="Google Shape;6743;p75"/>
            <p:cNvSpPr/>
            <p:nvPr/>
          </p:nvSpPr>
          <p:spPr>
            <a:xfrm>
              <a:off x="1199500" y="3615350"/>
              <a:ext cx="322825" cy="202750"/>
            </a:xfrm>
            <a:custGeom>
              <a:avLst/>
              <a:gdLst/>
              <a:ahLst/>
              <a:cxnLst/>
              <a:rect l="l" t="t" r="r" b="b"/>
              <a:pathLst>
                <a:path w="12913" h="8110" extrusionOk="0">
                  <a:moveTo>
                    <a:pt x="5240" y="1"/>
                  </a:moveTo>
                  <a:lnTo>
                    <a:pt x="2558" y="2278"/>
                  </a:lnTo>
                  <a:lnTo>
                    <a:pt x="1" y="4398"/>
                  </a:lnTo>
                  <a:lnTo>
                    <a:pt x="531" y="5521"/>
                  </a:lnTo>
                  <a:lnTo>
                    <a:pt x="843" y="6270"/>
                  </a:lnTo>
                  <a:lnTo>
                    <a:pt x="1123" y="6987"/>
                  </a:lnTo>
                  <a:lnTo>
                    <a:pt x="1654" y="8110"/>
                  </a:lnTo>
                  <a:lnTo>
                    <a:pt x="4367" y="7112"/>
                  </a:lnTo>
                  <a:lnTo>
                    <a:pt x="7205" y="5989"/>
                  </a:lnTo>
                  <a:lnTo>
                    <a:pt x="8640" y="5365"/>
                  </a:lnTo>
                  <a:lnTo>
                    <a:pt x="10074" y="4741"/>
                  </a:lnTo>
                  <a:lnTo>
                    <a:pt x="11509" y="4086"/>
                  </a:lnTo>
                  <a:lnTo>
                    <a:pt x="12913" y="3400"/>
                  </a:lnTo>
                  <a:lnTo>
                    <a:pt x="11883" y="3213"/>
                  </a:lnTo>
                  <a:lnTo>
                    <a:pt x="10854" y="2964"/>
                  </a:lnTo>
                  <a:lnTo>
                    <a:pt x="9856" y="2621"/>
                  </a:lnTo>
                  <a:lnTo>
                    <a:pt x="8858" y="2246"/>
                  </a:lnTo>
                  <a:lnTo>
                    <a:pt x="8390" y="2028"/>
                  </a:lnTo>
                  <a:lnTo>
                    <a:pt x="7891" y="1810"/>
                  </a:lnTo>
                  <a:lnTo>
                    <a:pt x="7423" y="1560"/>
                  </a:lnTo>
                  <a:lnTo>
                    <a:pt x="6987" y="1279"/>
                  </a:lnTo>
                  <a:lnTo>
                    <a:pt x="6519" y="999"/>
                  </a:lnTo>
                  <a:lnTo>
                    <a:pt x="6082" y="687"/>
                  </a:lnTo>
                  <a:lnTo>
                    <a:pt x="5646" y="344"/>
                  </a:lnTo>
                  <a:lnTo>
                    <a:pt x="5240" y="1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4" name="Google Shape;6744;p75"/>
            <p:cNvSpPr/>
            <p:nvPr/>
          </p:nvSpPr>
          <p:spPr>
            <a:xfrm>
              <a:off x="1330500" y="3273050"/>
              <a:ext cx="541150" cy="427325"/>
            </a:xfrm>
            <a:custGeom>
              <a:avLst/>
              <a:gdLst/>
              <a:ahLst/>
              <a:cxnLst/>
              <a:rect l="l" t="t" r="r" b="b"/>
              <a:pathLst>
                <a:path w="21646" h="17093" extrusionOk="0">
                  <a:moveTo>
                    <a:pt x="17372" y="1"/>
                  </a:moveTo>
                  <a:lnTo>
                    <a:pt x="16873" y="63"/>
                  </a:lnTo>
                  <a:lnTo>
                    <a:pt x="16374" y="157"/>
                  </a:lnTo>
                  <a:lnTo>
                    <a:pt x="15906" y="344"/>
                  </a:lnTo>
                  <a:lnTo>
                    <a:pt x="15439" y="594"/>
                  </a:lnTo>
                  <a:lnTo>
                    <a:pt x="15002" y="905"/>
                  </a:lnTo>
                  <a:lnTo>
                    <a:pt x="11415" y="3900"/>
                  </a:lnTo>
                  <a:lnTo>
                    <a:pt x="7641" y="7112"/>
                  </a:lnTo>
                  <a:lnTo>
                    <a:pt x="0" y="13693"/>
                  </a:lnTo>
                  <a:lnTo>
                    <a:pt x="406" y="14036"/>
                  </a:lnTo>
                  <a:lnTo>
                    <a:pt x="842" y="14379"/>
                  </a:lnTo>
                  <a:lnTo>
                    <a:pt x="1279" y="14691"/>
                  </a:lnTo>
                  <a:lnTo>
                    <a:pt x="1747" y="14971"/>
                  </a:lnTo>
                  <a:lnTo>
                    <a:pt x="2183" y="15252"/>
                  </a:lnTo>
                  <a:lnTo>
                    <a:pt x="2651" y="15502"/>
                  </a:lnTo>
                  <a:lnTo>
                    <a:pt x="3150" y="15720"/>
                  </a:lnTo>
                  <a:lnTo>
                    <a:pt x="3618" y="15938"/>
                  </a:lnTo>
                  <a:lnTo>
                    <a:pt x="4616" y="16313"/>
                  </a:lnTo>
                  <a:lnTo>
                    <a:pt x="5614" y="16656"/>
                  </a:lnTo>
                  <a:lnTo>
                    <a:pt x="6643" y="16905"/>
                  </a:lnTo>
                  <a:lnTo>
                    <a:pt x="7673" y="17092"/>
                  </a:lnTo>
                  <a:lnTo>
                    <a:pt x="9107" y="16375"/>
                  </a:lnTo>
                  <a:lnTo>
                    <a:pt x="10511" y="15626"/>
                  </a:lnTo>
                  <a:lnTo>
                    <a:pt x="11852" y="14847"/>
                  </a:lnTo>
                  <a:lnTo>
                    <a:pt x="13193" y="14036"/>
                  </a:lnTo>
                  <a:lnTo>
                    <a:pt x="14472" y="13194"/>
                  </a:lnTo>
                  <a:lnTo>
                    <a:pt x="15688" y="12320"/>
                  </a:lnTo>
                  <a:lnTo>
                    <a:pt x="16873" y="11416"/>
                  </a:lnTo>
                  <a:lnTo>
                    <a:pt x="17965" y="10480"/>
                  </a:lnTo>
                  <a:lnTo>
                    <a:pt x="18713" y="9794"/>
                  </a:lnTo>
                  <a:lnTo>
                    <a:pt x="19462" y="9077"/>
                  </a:lnTo>
                  <a:lnTo>
                    <a:pt x="19805" y="8671"/>
                  </a:lnTo>
                  <a:lnTo>
                    <a:pt x="20117" y="8297"/>
                  </a:lnTo>
                  <a:lnTo>
                    <a:pt x="20429" y="7892"/>
                  </a:lnTo>
                  <a:lnTo>
                    <a:pt x="20709" y="7455"/>
                  </a:lnTo>
                  <a:lnTo>
                    <a:pt x="20959" y="6987"/>
                  </a:lnTo>
                  <a:lnTo>
                    <a:pt x="21177" y="6519"/>
                  </a:lnTo>
                  <a:lnTo>
                    <a:pt x="21364" y="6052"/>
                  </a:lnTo>
                  <a:lnTo>
                    <a:pt x="21520" y="5553"/>
                  </a:lnTo>
                  <a:lnTo>
                    <a:pt x="21614" y="5054"/>
                  </a:lnTo>
                  <a:lnTo>
                    <a:pt x="21645" y="4555"/>
                  </a:lnTo>
                  <a:lnTo>
                    <a:pt x="21645" y="4024"/>
                  </a:lnTo>
                  <a:lnTo>
                    <a:pt x="21583" y="3525"/>
                  </a:lnTo>
                  <a:lnTo>
                    <a:pt x="21458" y="2995"/>
                  </a:lnTo>
                  <a:lnTo>
                    <a:pt x="21240" y="2496"/>
                  </a:lnTo>
                  <a:lnTo>
                    <a:pt x="20990" y="2028"/>
                  </a:lnTo>
                  <a:lnTo>
                    <a:pt x="20678" y="1560"/>
                  </a:lnTo>
                  <a:lnTo>
                    <a:pt x="20304" y="1186"/>
                  </a:lnTo>
                  <a:lnTo>
                    <a:pt x="19867" y="812"/>
                  </a:lnTo>
                  <a:lnTo>
                    <a:pt x="19400" y="531"/>
                  </a:lnTo>
                  <a:lnTo>
                    <a:pt x="18932" y="313"/>
                  </a:lnTo>
                  <a:lnTo>
                    <a:pt x="18402" y="126"/>
                  </a:lnTo>
                  <a:lnTo>
                    <a:pt x="17902" y="32"/>
                  </a:lnTo>
                  <a:lnTo>
                    <a:pt x="17372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5" name="Google Shape;6745;p75"/>
            <p:cNvSpPr/>
            <p:nvPr/>
          </p:nvSpPr>
          <p:spPr>
            <a:xfrm>
              <a:off x="968700" y="3725300"/>
              <a:ext cx="274500" cy="240950"/>
            </a:xfrm>
            <a:custGeom>
              <a:avLst/>
              <a:gdLst/>
              <a:ahLst/>
              <a:cxnLst/>
              <a:rect l="l" t="t" r="r" b="b"/>
              <a:pathLst>
                <a:path w="10980" h="9638" extrusionOk="0">
                  <a:moveTo>
                    <a:pt x="9233" y="0"/>
                  </a:moveTo>
                  <a:lnTo>
                    <a:pt x="2059" y="3119"/>
                  </a:lnTo>
                  <a:lnTo>
                    <a:pt x="1685" y="3275"/>
                  </a:lnTo>
                  <a:lnTo>
                    <a:pt x="1373" y="3493"/>
                  </a:lnTo>
                  <a:lnTo>
                    <a:pt x="1124" y="3681"/>
                  </a:lnTo>
                  <a:lnTo>
                    <a:pt x="905" y="3899"/>
                  </a:lnTo>
                  <a:lnTo>
                    <a:pt x="718" y="4148"/>
                  </a:lnTo>
                  <a:lnTo>
                    <a:pt x="531" y="4398"/>
                  </a:lnTo>
                  <a:lnTo>
                    <a:pt x="375" y="4647"/>
                  </a:lnTo>
                  <a:lnTo>
                    <a:pt x="250" y="4928"/>
                  </a:lnTo>
                  <a:lnTo>
                    <a:pt x="157" y="5209"/>
                  </a:lnTo>
                  <a:lnTo>
                    <a:pt x="63" y="5489"/>
                  </a:lnTo>
                  <a:lnTo>
                    <a:pt x="32" y="5801"/>
                  </a:lnTo>
                  <a:lnTo>
                    <a:pt x="1" y="6082"/>
                  </a:lnTo>
                  <a:lnTo>
                    <a:pt x="1" y="6394"/>
                  </a:lnTo>
                  <a:lnTo>
                    <a:pt x="32" y="6706"/>
                  </a:lnTo>
                  <a:lnTo>
                    <a:pt x="63" y="6987"/>
                  </a:lnTo>
                  <a:lnTo>
                    <a:pt x="157" y="7298"/>
                  </a:lnTo>
                  <a:lnTo>
                    <a:pt x="281" y="7610"/>
                  </a:lnTo>
                  <a:lnTo>
                    <a:pt x="406" y="7891"/>
                  </a:lnTo>
                  <a:lnTo>
                    <a:pt x="624" y="8203"/>
                  </a:lnTo>
                  <a:lnTo>
                    <a:pt x="874" y="8515"/>
                  </a:lnTo>
                  <a:lnTo>
                    <a:pt x="1124" y="8795"/>
                  </a:lnTo>
                  <a:lnTo>
                    <a:pt x="1435" y="9014"/>
                  </a:lnTo>
                  <a:lnTo>
                    <a:pt x="1747" y="9201"/>
                  </a:lnTo>
                  <a:lnTo>
                    <a:pt x="2059" y="9357"/>
                  </a:lnTo>
                  <a:lnTo>
                    <a:pt x="2402" y="9482"/>
                  </a:lnTo>
                  <a:lnTo>
                    <a:pt x="2745" y="9575"/>
                  </a:lnTo>
                  <a:lnTo>
                    <a:pt x="3120" y="9638"/>
                  </a:lnTo>
                  <a:lnTo>
                    <a:pt x="3463" y="9638"/>
                  </a:lnTo>
                  <a:lnTo>
                    <a:pt x="3837" y="9606"/>
                  </a:lnTo>
                  <a:lnTo>
                    <a:pt x="4180" y="9544"/>
                  </a:lnTo>
                  <a:lnTo>
                    <a:pt x="4523" y="9450"/>
                  </a:lnTo>
                  <a:lnTo>
                    <a:pt x="4866" y="9294"/>
                  </a:lnTo>
                  <a:lnTo>
                    <a:pt x="5209" y="9107"/>
                  </a:lnTo>
                  <a:lnTo>
                    <a:pt x="5521" y="8889"/>
                  </a:lnTo>
                  <a:lnTo>
                    <a:pt x="5771" y="8671"/>
                  </a:lnTo>
                  <a:lnTo>
                    <a:pt x="10886" y="3712"/>
                  </a:lnTo>
                  <a:lnTo>
                    <a:pt x="10948" y="3462"/>
                  </a:lnTo>
                  <a:lnTo>
                    <a:pt x="10979" y="3182"/>
                  </a:lnTo>
                  <a:lnTo>
                    <a:pt x="10979" y="2932"/>
                  </a:lnTo>
                  <a:lnTo>
                    <a:pt x="10979" y="2683"/>
                  </a:lnTo>
                  <a:lnTo>
                    <a:pt x="10948" y="2402"/>
                  </a:lnTo>
                  <a:lnTo>
                    <a:pt x="10886" y="2152"/>
                  </a:lnTo>
                  <a:lnTo>
                    <a:pt x="10823" y="1903"/>
                  </a:lnTo>
                  <a:lnTo>
                    <a:pt x="10730" y="1653"/>
                  </a:lnTo>
                  <a:lnTo>
                    <a:pt x="10605" y="1435"/>
                  </a:lnTo>
                  <a:lnTo>
                    <a:pt x="10480" y="1217"/>
                  </a:lnTo>
                  <a:lnTo>
                    <a:pt x="10355" y="998"/>
                  </a:lnTo>
                  <a:lnTo>
                    <a:pt x="10199" y="780"/>
                  </a:lnTo>
                  <a:lnTo>
                    <a:pt x="10012" y="593"/>
                  </a:lnTo>
                  <a:lnTo>
                    <a:pt x="9825" y="406"/>
                  </a:lnTo>
                  <a:lnTo>
                    <a:pt x="9607" y="250"/>
                  </a:lnTo>
                  <a:lnTo>
                    <a:pt x="9388" y="94"/>
                  </a:lnTo>
                  <a:lnTo>
                    <a:pt x="923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6" name="Google Shape;6746;p75"/>
            <p:cNvSpPr/>
            <p:nvPr/>
          </p:nvSpPr>
          <p:spPr>
            <a:xfrm>
              <a:off x="727000" y="3273050"/>
              <a:ext cx="672125" cy="541925"/>
            </a:xfrm>
            <a:custGeom>
              <a:avLst/>
              <a:gdLst/>
              <a:ahLst/>
              <a:cxnLst/>
              <a:rect l="l" t="t" r="r" b="b"/>
              <a:pathLst>
                <a:path w="26885" h="21677" extrusionOk="0">
                  <a:moveTo>
                    <a:pt x="4273" y="1"/>
                  </a:moveTo>
                  <a:lnTo>
                    <a:pt x="3774" y="32"/>
                  </a:lnTo>
                  <a:lnTo>
                    <a:pt x="3244" y="126"/>
                  </a:lnTo>
                  <a:lnTo>
                    <a:pt x="2745" y="313"/>
                  </a:lnTo>
                  <a:lnTo>
                    <a:pt x="2246" y="531"/>
                  </a:lnTo>
                  <a:lnTo>
                    <a:pt x="1778" y="812"/>
                  </a:lnTo>
                  <a:lnTo>
                    <a:pt x="1373" y="1186"/>
                  </a:lnTo>
                  <a:lnTo>
                    <a:pt x="998" y="1560"/>
                  </a:lnTo>
                  <a:lnTo>
                    <a:pt x="686" y="2028"/>
                  </a:lnTo>
                  <a:lnTo>
                    <a:pt x="406" y="2496"/>
                  </a:lnTo>
                  <a:lnTo>
                    <a:pt x="219" y="2995"/>
                  </a:lnTo>
                  <a:lnTo>
                    <a:pt x="63" y="3525"/>
                  </a:lnTo>
                  <a:lnTo>
                    <a:pt x="0" y="4024"/>
                  </a:lnTo>
                  <a:lnTo>
                    <a:pt x="0" y="4555"/>
                  </a:lnTo>
                  <a:lnTo>
                    <a:pt x="63" y="5054"/>
                  </a:lnTo>
                  <a:lnTo>
                    <a:pt x="156" y="5553"/>
                  </a:lnTo>
                  <a:lnTo>
                    <a:pt x="281" y="6052"/>
                  </a:lnTo>
                  <a:lnTo>
                    <a:pt x="468" y="6519"/>
                  </a:lnTo>
                  <a:lnTo>
                    <a:pt x="686" y="6987"/>
                  </a:lnTo>
                  <a:lnTo>
                    <a:pt x="967" y="7455"/>
                  </a:lnTo>
                  <a:lnTo>
                    <a:pt x="1248" y="7892"/>
                  </a:lnTo>
                  <a:lnTo>
                    <a:pt x="1528" y="8297"/>
                  </a:lnTo>
                  <a:lnTo>
                    <a:pt x="1872" y="8671"/>
                  </a:lnTo>
                  <a:lnTo>
                    <a:pt x="2215" y="9077"/>
                  </a:lnTo>
                  <a:lnTo>
                    <a:pt x="2932" y="9794"/>
                  </a:lnTo>
                  <a:lnTo>
                    <a:pt x="3681" y="10480"/>
                  </a:lnTo>
                  <a:lnTo>
                    <a:pt x="4772" y="11416"/>
                  </a:lnTo>
                  <a:lnTo>
                    <a:pt x="5957" y="12320"/>
                  </a:lnTo>
                  <a:lnTo>
                    <a:pt x="7174" y="13194"/>
                  </a:lnTo>
                  <a:lnTo>
                    <a:pt x="8452" y="14005"/>
                  </a:lnTo>
                  <a:lnTo>
                    <a:pt x="9762" y="14816"/>
                  </a:lnTo>
                  <a:lnTo>
                    <a:pt x="11103" y="15564"/>
                  </a:lnTo>
                  <a:lnTo>
                    <a:pt x="12507" y="16313"/>
                  </a:lnTo>
                  <a:lnTo>
                    <a:pt x="13910" y="16999"/>
                  </a:lnTo>
                  <a:lnTo>
                    <a:pt x="15345" y="17685"/>
                  </a:lnTo>
                  <a:lnTo>
                    <a:pt x="16780" y="18340"/>
                  </a:lnTo>
                  <a:lnTo>
                    <a:pt x="18214" y="18964"/>
                  </a:lnTo>
                  <a:lnTo>
                    <a:pt x="19649" y="19556"/>
                  </a:lnTo>
                  <a:lnTo>
                    <a:pt x="22487" y="20679"/>
                  </a:lnTo>
                  <a:lnTo>
                    <a:pt x="25232" y="21677"/>
                  </a:lnTo>
                  <a:lnTo>
                    <a:pt x="25762" y="20585"/>
                  </a:lnTo>
                  <a:lnTo>
                    <a:pt x="26043" y="19899"/>
                  </a:lnTo>
                  <a:lnTo>
                    <a:pt x="26355" y="19213"/>
                  </a:lnTo>
                  <a:lnTo>
                    <a:pt x="26885" y="18090"/>
                  </a:lnTo>
                  <a:lnTo>
                    <a:pt x="24483" y="16094"/>
                  </a:lnTo>
                  <a:lnTo>
                    <a:pt x="21988" y="13942"/>
                  </a:lnTo>
                  <a:lnTo>
                    <a:pt x="16780" y="9482"/>
                  </a:lnTo>
                  <a:lnTo>
                    <a:pt x="11571" y="5022"/>
                  </a:lnTo>
                  <a:lnTo>
                    <a:pt x="9076" y="2902"/>
                  </a:lnTo>
                  <a:lnTo>
                    <a:pt x="6675" y="905"/>
                  </a:lnTo>
                  <a:lnTo>
                    <a:pt x="6238" y="594"/>
                  </a:lnTo>
                  <a:lnTo>
                    <a:pt x="5770" y="344"/>
                  </a:lnTo>
                  <a:lnTo>
                    <a:pt x="5271" y="157"/>
                  </a:lnTo>
                  <a:lnTo>
                    <a:pt x="4772" y="63"/>
                  </a:lnTo>
                  <a:lnTo>
                    <a:pt x="4273" y="1"/>
                  </a:lnTo>
                  <a:close/>
                </a:path>
              </a:pathLst>
            </a:custGeom>
            <a:solidFill>
              <a:srgbClr val="FFB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7" name="Google Shape;6747;p75"/>
            <p:cNvSpPr/>
            <p:nvPr/>
          </p:nvSpPr>
          <p:spPr>
            <a:xfrm>
              <a:off x="1355450" y="3725300"/>
              <a:ext cx="275250" cy="240950"/>
            </a:xfrm>
            <a:custGeom>
              <a:avLst/>
              <a:gdLst/>
              <a:ahLst/>
              <a:cxnLst/>
              <a:rect l="l" t="t" r="r" b="b"/>
              <a:pathLst>
                <a:path w="11010" h="9638" extrusionOk="0">
                  <a:moveTo>
                    <a:pt x="1747" y="0"/>
                  </a:moveTo>
                  <a:lnTo>
                    <a:pt x="1622" y="94"/>
                  </a:lnTo>
                  <a:lnTo>
                    <a:pt x="1373" y="250"/>
                  </a:lnTo>
                  <a:lnTo>
                    <a:pt x="1185" y="406"/>
                  </a:lnTo>
                  <a:lnTo>
                    <a:pt x="967" y="593"/>
                  </a:lnTo>
                  <a:lnTo>
                    <a:pt x="811" y="780"/>
                  </a:lnTo>
                  <a:lnTo>
                    <a:pt x="655" y="998"/>
                  </a:lnTo>
                  <a:lnTo>
                    <a:pt x="499" y="1217"/>
                  </a:lnTo>
                  <a:lnTo>
                    <a:pt x="375" y="1435"/>
                  </a:lnTo>
                  <a:lnTo>
                    <a:pt x="281" y="1653"/>
                  </a:lnTo>
                  <a:lnTo>
                    <a:pt x="187" y="1903"/>
                  </a:lnTo>
                  <a:lnTo>
                    <a:pt x="94" y="2152"/>
                  </a:lnTo>
                  <a:lnTo>
                    <a:pt x="63" y="2402"/>
                  </a:lnTo>
                  <a:lnTo>
                    <a:pt x="31" y="2683"/>
                  </a:lnTo>
                  <a:lnTo>
                    <a:pt x="0" y="2932"/>
                  </a:lnTo>
                  <a:lnTo>
                    <a:pt x="31" y="3182"/>
                  </a:lnTo>
                  <a:lnTo>
                    <a:pt x="63" y="3462"/>
                  </a:lnTo>
                  <a:lnTo>
                    <a:pt x="94" y="3712"/>
                  </a:lnTo>
                  <a:lnTo>
                    <a:pt x="5240" y="8671"/>
                  </a:lnTo>
                  <a:lnTo>
                    <a:pt x="5458" y="8889"/>
                  </a:lnTo>
                  <a:lnTo>
                    <a:pt x="5801" y="9107"/>
                  </a:lnTo>
                  <a:lnTo>
                    <a:pt x="6113" y="9294"/>
                  </a:lnTo>
                  <a:lnTo>
                    <a:pt x="6456" y="9450"/>
                  </a:lnTo>
                  <a:lnTo>
                    <a:pt x="6799" y="9544"/>
                  </a:lnTo>
                  <a:lnTo>
                    <a:pt x="7174" y="9606"/>
                  </a:lnTo>
                  <a:lnTo>
                    <a:pt x="7517" y="9638"/>
                  </a:lnTo>
                  <a:lnTo>
                    <a:pt x="7891" y="9638"/>
                  </a:lnTo>
                  <a:lnTo>
                    <a:pt x="8234" y="9575"/>
                  </a:lnTo>
                  <a:lnTo>
                    <a:pt x="8608" y="9482"/>
                  </a:lnTo>
                  <a:lnTo>
                    <a:pt x="8920" y="9357"/>
                  </a:lnTo>
                  <a:lnTo>
                    <a:pt x="9263" y="9201"/>
                  </a:lnTo>
                  <a:lnTo>
                    <a:pt x="9575" y="9014"/>
                  </a:lnTo>
                  <a:lnTo>
                    <a:pt x="9856" y="8795"/>
                  </a:lnTo>
                  <a:lnTo>
                    <a:pt x="10137" y="8515"/>
                  </a:lnTo>
                  <a:lnTo>
                    <a:pt x="10355" y="8203"/>
                  </a:lnTo>
                  <a:lnTo>
                    <a:pt x="10573" y="7891"/>
                  </a:lnTo>
                  <a:lnTo>
                    <a:pt x="10729" y="7610"/>
                  </a:lnTo>
                  <a:lnTo>
                    <a:pt x="10823" y="7298"/>
                  </a:lnTo>
                  <a:lnTo>
                    <a:pt x="10916" y="6987"/>
                  </a:lnTo>
                  <a:lnTo>
                    <a:pt x="10979" y="6706"/>
                  </a:lnTo>
                  <a:lnTo>
                    <a:pt x="11010" y="6394"/>
                  </a:lnTo>
                  <a:lnTo>
                    <a:pt x="11010" y="6082"/>
                  </a:lnTo>
                  <a:lnTo>
                    <a:pt x="10979" y="5801"/>
                  </a:lnTo>
                  <a:lnTo>
                    <a:pt x="10916" y="5489"/>
                  </a:lnTo>
                  <a:lnTo>
                    <a:pt x="10854" y="5209"/>
                  </a:lnTo>
                  <a:lnTo>
                    <a:pt x="10729" y="4928"/>
                  </a:lnTo>
                  <a:lnTo>
                    <a:pt x="10604" y="4647"/>
                  </a:lnTo>
                  <a:lnTo>
                    <a:pt x="10448" y="4398"/>
                  </a:lnTo>
                  <a:lnTo>
                    <a:pt x="10293" y="4148"/>
                  </a:lnTo>
                  <a:lnTo>
                    <a:pt x="10074" y="3899"/>
                  </a:lnTo>
                  <a:lnTo>
                    <a:pt x="9856" y="3681"/>
                  </a:lnTo>
                  <a:lnTo>
                    <a:pt x="9638" y="3493"/>
                  </a:lnTo>
                  <a:lnTo>
                    <a:pt x="9294" y="3275"/>
                  </a:lnTo>
                  <a:lnTo>
                    <a:pt x="8951" y="3119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8" name="Google Shape;6748;p75"/>
            <p:cNvSpPr/>
            <p:nvPr/>
          </p:nvSpPr>
          <p:spPr>
            <a:xfrm>
              <a:off x="1272800" y="2393550"/>
              <a:ext cx="24200" cy="63175"/>
            </a:xfrm>
            <a:custGeom>
              <a:avLst/>
              <a:gdLst/>
              <a:ahLst/>
              <a:cxnLst/>
              <a:rect l="l" t="t" r="r" b="b"/>
              <a:pathLst>
                <a:path w="968" h="2527" extrusionOk="0">
                  <a:moveTo>
                    <a:pt x="94" y="0"/>
                  </a:moveTo>
                  <a:lnTo>
                    <a:pt x="31" y="32"/>
                  </a:lnTo>
                  <a:lnTo>
                    <a:pt x="0" y="63"/>
                  </a:lnTo>
                  <a:lnTo>
                    <a:pt x="0" y="94"/>
                  </a:lnTo>
                  <a:lnTo>
                    <a:pt x="0" y="1061"/>
                  </a:lnTo>
                  <a:lnTo>
                    <a:pt x="0" y="1497"/>
                  </a:lnTo>
                  <a:lnTo>
                    <a:pt x="31" y="1934"/>
                  </a:lnTo>
                  <a:lnTo>
                    <a:pt x="63" y="2090"/>
                  </a:lnTo>
                  <a:lnTo>
                    <a:pt x="125" y="2215"/>
                  </a:lnTo>
                  <a:lnTo>
                    <a:pt x="219" y="2371"/>
                  </a:lnTo>
                  <a:lnTo>
                    <a:pt x="343" y="2464"/>
                  </a:lnTo>
                  <a:lnTo>
                    <a:pt x="499" y="2527"/>
                  </a:lnTo>
                  <a:lnTo>
                    <a:pt x="655" y="2527"/>
                  </a:lnTo>
                  <a:lnTo>
                    <a:pt x="811" y="2495"/>
                  </a:lnTo>
                  <a:lnTo>
                    <a:pt x="936" y="2402"/>
                  </a:lnTo>
                  <a:lnTo>
                    <a:pt x="967" y="2339"/>
                  </a:lnTo>
                  <a:lnTo>
                    <a:pt x="967" y="2308"/>
                  </a:lnTo>
                  <a:lnTo>
                    <a:pt x="936" y="2246"/>
                  </a:lnTo>
                  <a:lnTo>
                    <a:pt x="874" y="2215"/>
                  </a:lnTo>
                  <a:lnTo>
                    <a:pt x="842" y="2215"/>
                  </a:lnTo>
                  <a:lnTo>
                    <a:pt x="811" y="2246"/>
                  </a:lnTo>
                  <a:lnTo>
                    <a:pt x="686" y="2308"/>
                  </a:lnTo>
                  <a:lnTo>
                    <a:pt x="562" y="2308"/>
                  </a:lnTo>
                  <a:lnTo>
                    <a:pt x="437" y="2277"/>
                  </a:lnTo>
                  <a:lnTo>
                    <a:pt x="312" y="2184"/>
                  </a:lnTo>
                  <a:lnTo>
                    <a:pt x="250" y="2059"/>
                  </a:lnTo>
                  <a:lnTo>
                    <a:pt x="219" y="1903"/>
                  </a:lnTo>
                  <a:lnTo>
                    <a:pt x="219" y="1622"/>
                  </a:lnTo>
                  <a:lnTo>
                    <a:pt x="187" y="874"/>
                  </a:lnTo>
                  <a:lnTo>
                    <a:pt x="219" y="125"/>
                  </a:lnTo>
                  <a:lnTo>
                    <a:pt x="187" y="63"/>
                  </a:lnTo>
                  <a:lnTo>
                    <a:pt x="187" y="3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9" name="Google Shape;6749;p75"/>
            <p:cNvSpPr/>
            <p:nvPr/>
          </p:nvSpPr>
          <p:spPr>
            <a:xfrm>
              <a:off x="1263450" y="2473075"/>
              <a:ext cx="50700" cy="14850"/>
            </a:xfrm>
            <a:custGeom>
              <a:avLst/>
              <a:gdLst/>
              <a:ahLst/>
              <a:cxnLst/>
              <a:rect l="l" t="t" r="r" b="b"/>
              <a:pathLst>
                <a:path w="2028" h="594" extrusionOk="0">
                  <a:moveTo>
                    <a:pt x="1903" y="1"/>
                  </a:moveTo>
                  <a:lnTo>
                    <a:pt x="1871" y="32"/>
                  </a:lnTo>
                  <a:lnTo>
                    <a:pt x="1684" y="188"/>
                  </a:lnTo>
                  <a:lnTo>
                    <a:pt x="1497" y="312"/>
                  </a:lnTo>
                  <a:lnTo>
                    <a:pt x="1279" y="375"/>
                  </a:lnTo>
                  <a:lnTo>
                    <a:pt x="1029" y="406"/>
                  </a:lnTo>
                  <a:lnTo>
                    <a:pt x="811" y="375"/>
                  </a:lnTo>
                  <a:lnTo>
                    <a:pt x="593" y="312"/>
                  </a:lnTo>
                  <a:lnTo>
                    <a:pt x="374" y="219"/>
                  </a:lnTo>
                  <a:lnTo>
                    <a:pt x="187" y="63"/>
                  </a:lnTo>
                  <a:lnTo>
                    <a:pt x="156" y="32"/>
                  </a:lnTo>
                  <a:lnTo>
                    <a:pt x="125" y="32"/>
                  </a:lnTo>
                  <a:lnTo>
                    <a:pt x="31" y="63"/>
                  </a:lnTo>
                  <a:lnTo>
                    <a:pt x="0" y="125"/>
                  </a:lnTo>
                  <a:lnTo>
                    <a:pt x="0" y="157"/>
                  </a:lnTo>
                  <a:lnTo>
                    <a:pt x="31" y="219"/>
                  </a:lnTo>
                  <a:lnTo>
                    <a:pt x="250" y="375"/>
                  </a:lnTo>
                  <a:lnTo>
                    <a:pt x="499" y="500"/>
                  </a:lnTo>
                  <a:lnTo>
                    <a:pt x="749" y="593"/>
                  </a:lnTo>
                  <a:lnTo>
                    <a:pt x="1029" y="593"/>
                  </a:lnTo>
                  <a:lnTo>
                    <a:pt x="1310" y="562"/>
                  </a:lnTo>
                  <a:lnTo>
                    <a:pt x="1559" y="500"/>
                  </a:lnTo>
                  <a:lnTo>
                    <a:pt x="1809" y="375"/>
                  </a:lnTo>
                  <a:lnTo>
                    <a:pt x="1996" y="188"/>
                  </a:lnTo>
                  <a:lnTo>
                    <a:pt x="2027" y="157"/>
                  </a:lnTo>
                  <a:lnTo>
                    <a:pt x="2027" y="125"/>
                  </a:lnTo>
                  <a:lnTo>
                    <a:pt x="1996" y="32"/>
                  </a:lnTo>
                  <a:lnTo>
                    <a:pt x="193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0" name="Google Shape;6750;p75"/>
            <p:cNvSpPr/>
            <p:nvPr/>
          </p:nvSpPr>
          <p:spPr>
            <a:xfrm>
              <a:off x="1423275" y="3778325"/>
              <a:ext cx="46025" cy="74875"/>
            </a:xfrm>
            <a:custGeom>
              <a:avLst/>
              <a:gdLst/>
              <a:ahLst/>
              <a:cxnLst/>
              <a:rect l="l" t="t" r="r" b="b"/>
              <a:pathLst>
                <a:path w="1841" h="2995" extrusionOk="0">
                  <a:moveTo>
                    <a:pt x="1685" y="0"/>
                  </a:moveTo>
                  <a:lnTo>
                    <a:pt x="1311" y="250"/>
                  </a:lnTo>
                  <a:lnTo>
                    <a:pt x="968" y="530"/>
                  </a:lnTo>
                  <a:lnTo>
                    <a:pt x="687" y="842"/>
                  </a:lnTo>
                  <a:lnTo>
                    <a:pt x="437" y="1216"/>
                  </a:lnTo>
                  <a:lnTo>
                    <a:pt x="250" y="1591"/>
                  </a:lnTo>
                  <a:lnTo>
                    <a:pt x="94" y="2027"/>
                  </a:lnTo>
                  <a:lnTo>
                    <a:pt x="32" y="2433"/>
                  </a:lnTo>
                  <a:lnTo>
                    <a:pt x="1" y="2869"/>
                  </a:lnTo>
                  <a:lnTo>
                    <a:pt x="1" y="2932"/>
                  </a:lnTo>
                  <a:lnTo>
                    <a:pt x="32" y="2963"/>
                  </a:lnTo>
                  <a:lnTo>
                    <a:pt x="94" y="2994"/>
                  </a:lnTo>
                  <a:lnTo>
                    <a:pt x="157" y="2963"/>
                  </a:lnTo>
                  <a:lnTo>
                    <a:pt x="188" y="2932"/>
                  </a:lnTo>
                  <a:lnTo>
                    <a:pt x="219" y="2901"/>
                  </a:lnTo>
                  <a:lnTo>
                    <a:pt x="219" y="2464"/>
                  </a:lnTo>
                  <a:lnTo>
                    <a:pt x="313" y="2090"/>
                  </a:lnTo>
                  <a:lnTo>
                    <a:pt x="437" y="1684"/>
                  </a:lnTo>
                  <a:lnTo>
                    <a:pt x="624" y="1341"/>
                  </a:lnTo>
                  <a:lnTo>
                    <a:pt x="843" y="998"/>
                  </a:lnTo>
                  <a:lnTo>
                    <a:pt x="1123" y="686"/>
                  </a:lnTo>
                  <a:lnTo>
                    <a:pt x="1435" y="406"/>
                  </a:lnTo>
                  <a:lnTo>
                    <a:pt x="1778" y="187"/>
                  </a:lnTo>
                  <a:lnTo>
                    <a:pt x="1810" y="156"/>
                  </a:lnTo>
                  <a:lnTo>
                    <a:pt x="1841" y="125"/>
                  </a:lnTo>
                  <a:lnTo>
                    <a:pt x="1810" y="63"/>
                  </a:lnTo>
                  <a:lnTo>
                    <a:pt x="17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1" name="Google Shape;6751;p75"/>
            <p:cNvSpPr/>
            <p:nvPr/>
          </p:nvSpPr>
          <p:spPr>
            <a:xfrm>
              <a:off x="1456800" y="3796250"/>
              <a:ext cx="52275" cy="74100"/>
            </a:xfrm>
            <a:custGeom>
              <a:avLst/>
              <a:gdLst/>
              <a:ahLst/>
              <a:cxnLst/>
              <a:rect l="l" t="t" r="r" b="b"/>
              <a:pathLst>
                <a:path w="2091" h="2964" extrusionOk="0">
                  <a:moveTo>
                    <a:pt x="1966" y="0"/>
                  </a:moveTo>
                  <a:lnTo>
                    <a:pt x="1747" y="94"/>
                  </a:lnTo>
                  <a:lnTo>
                    <a:pt x="1529" y="188"/>
                  </a:lnTo>
                  <a:lnTo>
                    <a:pt x="1311" y="312"/>
                  </a:lnTo>
                  <a:lnTo>
                    <a:pt x="1124" y="437"/>
                  </a:lnTo>
                  <a:lnTo>
                    <a:pt x="812" y="749"/>
                  </a:lnTo>
                  <a:lnTo>
                    <a:pt x="500" y="1123"/>
                  </a:lnTo>
                  <a:lnTo>
                    <a:pt x="281" y="1498"/>
                  </a:lnTo>
                  <a:lnTo>
                    <a:pt x="126" y="1934"/>
                  </a:lnTo>
                  <a:lnTo>
                    <a:pt x="63" y="2152"/>
                  </a:lnTo>
                  <a:lnTo>
                    <a:pt x="32" y="2402"/>
                  </a:lnTo>
                  <a:lnTo>
                    <a:pt x="1" y="2620"/>
                  </a:lnTo>
                  <a:lnTo>
                    <a:pt x="32" y="2870"/>
                  </a:lnTo>
                  <a:lnTo>
                    <a:pt x="32" y="2901"/>
                  </a:lnTo>
                  <a:lnTo>
                    <a:pt x="63" y="2932"/>
                  </a:lnTo>
                  <a:lnTo>
                    <a:pt x="126" y="2963"/>
                  </a:lnTo>
                  <a:lnTo>
                    <a:pt x="188" y="2963"/>
                  </a:lnTo>
                  <a:lnTo>
                    <a:pt x="219" y="2932"/>
                  </a:lnTo>
                  <a:lnTo>
                    <a:pt x="219" y="2870"/>
                  </a:lnTo>
                  <a:lnTo>
                    <a:pt x="250" y="2433"/>
                  </a:lnTo>
                  <a:lnTo>
                    <a:pt x="313" y="2028"/>
                  </a:lnTo>
                  <a:lnTo>
                    <a:pt x="469" y="1622"/>
                  </a:lnTo>
                  <a:lnTo>
                    <a:pt x="656" y="1248"/>
                  </a:lnTo>
                  <a:lnTo>
                    <a:pt x="936" y="905"/>
                  </a:lnTo>
                  <a:lnTo>
                    <a:pt x="1248" y="624"/>
                  </a:lnTo>
                  <a:lnTo>
                    <a:pt x="1591" y="375"/>
                  </a:lnTo>
                  <a:lnTo>
                    <a:pt x="1810" y="281"/>
                  </a:lnTo>
                  <a:lnTo>
                    <a:pt x="1997" y="219"/>
                  </a:lnTo>
                  <a:lnTo>
                    <a:pt x="2059" y="188"/>
                  </a:lnTo>
                  <a:lnTo>
                    <a:pt x="2059" y="156"/>
                  </a:lnTo>
                  <a:lnTo>
                    <a:pt x="2090" y="63"/>
                  </a:lnTo>
                  <a:lnTo>
                    <a:pt x="2028" y="32"/>
                  </a:lnTo>
                  <a:lnTo>
                    <a:pt x="19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2" name="Google Shape;6752;p75"/>
            <p:cNvSpPr/>
            <p:nvPr/>
          </p:nvSpPr>
          <p:spPr>
            <a:xfrm>
              <a:off x="1118400" y="3778325"/>
              <a:ext cx="46050" cy="74875"/>
            </a:xfrm>
            <a:custGeom>
              <a:avLst/>
              <a:gdLst/>
              <a:ahLst/>
              <a:cxnLst/>
              <a:rect l="l" t="t" r="r" b="b"/>
              <a:pathLst>
                <a:path w="1842" h="2995" extrusionOk="0">
                  <a:moveTo>
                    <a:pt x="63" y="0"/>
                  </a:moveTo>
                  <a:lnTo>
                    <a:pt x="32" y="63"/>
                  </a:lnTo>
                  <a:lnTo>
                    <a:pt x="1" y="125"/>
                  </a:lnTo>
                  <a:lnTo>
                    <a:pt x="32" y="156"/>
                  </a:lnTo>
                  <a:lnTo>
                    <a:pt x="63" y="187"/>
                  </a:lnTo>
                  <a:lnTo>
                    <a:pt x="406" y="406"/>
                  </a:lnTo>
                  <a:lnTo>
                    <a:pt x="718" y="686"/>
                  </a:lnTo>
                  <a:lnTo>
                    <a:pt x="999" y="998"/>
                  </a:lnTo>
                  <a:lnTo>
                    <a:pt x="1217" y="1341"/>
                  </a:lnTo>
                  <a:lnTo>
                    <a:pt x="1404" y="1684"/>
                  </a:lnTo>
                  <a:lnTo>
                    <a:pt x="1529" y="2090"/>
                  </a:lnTo>
                  <a:lnTo>
                    <a:pt x="1623" y="2464"/>
                  </a:lnTo>
                  <a:lnTo>
                    <a:pt x="1623" y="2901"/>
                  </a:lnTo>
                  <a:lnTo>
                    <a:pt x="1654" y="2932"/>
                  </a:lnTo>
                  <a:lnTo>
                    <a:pt x="1654" y="2963"/>
                  </a:lnTo>
                  <a:lnTo>
                    <a:pt x="1747" y="2994"/>
                  </a:lnTo>
                  <a:lnTo>
                    <a:pt x="1810" y="2963"/>
                  </a:lnTo>
                  <a:lnTo>
                    <a:pt x="1841" y="2932"/>
                  </a:lnTo>
                  <a:lnTo>
                    <a:pt x="1841" y="2869"/>
                  </a:lnTo>
                  <a:lnTo>
                    <a:pt x="1810" y="2433"/>
                  </a:lnTo>
                  <a:lnTo>
                    <a:pt x="1747" y="2027"/>
                  </a:lnTo>
                  <a:lnTo>
                    <a:pt x="1592" y="1591"/>
                  </a:lnTo>
                  <a:lnTo>
                    <a:pt x="1404" y="1216"/>
                  </a:lnTo>
                  <a:lnTo>
                    <a:pt x="1155" y="842"/>
                  </a:lnTo>
                  <a:lnTo>
                    <a:pt x="874" y="530"/>
                  </a:lnTo>
                  <a:lnTo>
                    <a:pt x="531" y="25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3" name="Google Shape;6753;p75"/>
            <p:cNvSpPr/>
            <p:nvPr/>
          </p:nvSpPr>
          <p:spPr>
            <a:xfrm>
              <a:off x="1078650" y="3796250"/>
              <a:ext cx="51475" cy="74100"/>
            </a:xfrm>
            <a:custGeom>
              <a:avLst/>
              <a:gdLst/>
              <a:ahLst/>
              <a:cxnLst/>
              <a:rect l="l" t="t" r="r" b="b"/>
              <a:pathLst>
                <a:path w="2059" h="2964" extrusionOk="0">
                  <a:moveTo>
                    <a:pt x="94" y="0"/>
                  </a:moveTo>
                  <a:lnTo>
                    <a:pt x="63" y="32"/>
                  </a:lnTo>
                  <a:lnTo>
                    <a:pt x="0" y="63"/>
                  </a:lnTo>
                  <a:lnTo>
                    <a:pt x="32" y="156"/>
                  </a:lnTo>
                  <a:lnTo>
                    <a:pt x="32" y="188"/>
                  </a:lnTo>
                  <a:lnTo>
                    <a:pt x="94" y="219"/>
                  </a:lnTo>
                  <a:lnTo>
                    <a:pt x="281" y="281"/>
                  </a:lnTo>
                  <a:lnTo>
                    <a:pt x="499" y="375"/>
                  </a:lnTo>
                  <a:lnTo>
                    <a:pt x="842" y="624"/>
                  </a:lnTo>
                  <a:lnTo>
                    <a:pt x="1154" y="905"/>
                  </a:lnTo>
                  <a:lnTo>
                    <a:pt x="1404" y="1248"/>
                  </a:lnTo>
                  <a:lnTo>
                    <a:pt x="1622" y="1622"/>
                  </a:lnTo>
                  <a:lnTo>
                    <a:pt x="1778" y="2028"/>
                  </a:lnTo>
                  <a:lnTo>
                    <a:pt x="1840" y="2433"/>
                  </a:lnTo>
                  <a:lnTo>
                    <a:pt x="1872" y="2870"/>
                  </a:lnTo>
                  <a:lnTo>
                    <a:pt x="1872" y="2932"/>
                  </a:lnTo>
                  <a:lnTo>
                    <a:pt x="1903" y="2963"/>
                  </a:lnTo>
                  <a:lnTo>
                    <a:pt x="1965" y="2963"/>
                  </a:lnTo>
                  <a:lnTo>
                    <a:pt x="2028" y="2932"/>
                  </a:lnTo>
                  <a:lnTo>
                    <a:pt x="2059" y="2901"/>
                  </a:lnTo>
                  <a:lnTo>
                    <a:pt x="2059" y="2870"/>
                  </a:lnTo>
                  <a:lnTo>
                    <a:pt x="2059" y="2620"/>
                  </a:lnTo>
                  <a:lnTo>
                    <a:pt x="2059" y="2402"/>
                  </a:lnTo>
                  <a:lnTo>
                    <a:pt x="2028" y="2152"/>
                  </a:lnTo>
                  <a:lnTo>
                    <a:pt x="1965" y="1934"/>
                  </a:lnTo>
                  <a:lnTo>
                    <a:pt x="1809" y="1498"/>
                  </a:lnTo>
                  <a:lnTo>
                    <a:pt x="1591" y="1123"/>
                  </a:lnTo>
                  <a:lnTo>
                    <a:pt x="1279" y="749"/>
                  </a:lnTo>
                  <a:lnTo>
                    <a:pt x="936" y="437"/>
                  </a:lnTo>
                  <a:lnTo>
                    <a:pt x="749" y="312"/>
                  </a:lnTo>
                  <a:lnTo>
                    <a:pt x="562" y="188"/>
                  </a:lnTo>
                  <a:lnTo>
                    <a:pt x="343" y="94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4" name="Google Shape;6754;p75"/>
            <p:cNvSpPr/>
            <p:nvPr/>
          </p:nvSpPr>
          <p:spPr>
            <a:xfrm>
              <a:off x="1198725" y="2641500"/>
              <a:ext cx="92025" cy="125550"/>
            </a:xfrm>
            <a:custGeom>
              <a:avLst/>
              <a:gdLst/>
              <a:ahLst/>
              <a:cxnLst/>
              <a:rect l="l" t="t" r="r" b="b"/>
              <a:pathLst>
                <a:path w="3681" h="5022" extrusionOk="0">
                  <a:moveTo>
                    <a:pt x="63" y="0"/>
                  </a:moveTo>
                  <a:lnTo>
                    <a:pt x="0" y="63"/>
                  </a:lnTo>
                  <a:lnTo>
                    <a:pt x="0" y="94"/>
                  </a:lnTo>
                  <a:lnTo>
                    <a:pt x="0" y="125"/>
                  </a:lnTo>
                  <a:lnTo>
                    <a:pt x="156" y="686"/>
                  </a:lnTo>
                  <a:lnTo>
                    <a:pt x="375" y="1248"/>
                  </a:lnTo>
                  <a:lnTo>
                    <a:pt x="655" y="1747"/>
                  </a:lnTo>
                  <a:lnTo>
                    <a:pt x="967" y="2246"/>
                  </a:lnTo>
                  <a:lnTo>
                    <a:pt x="1310" y="2714"/>
                  </a:lnTo>
                  <a:lnTo>
                    <a:pt x="1685" y="3182"/>
                  </a:lnTo>
                  <a:lnTo>
                    <a:pt x="2059" y="3618"/>
                  </a:lnTo>
                  <a:lnTo>
                    <a:pt x="2495" y="4024"/>
                  </a:lnTo>
                  <a:lnTo>
                    <a:pt x="3525" y="4990"/>
                  </a:lnTo>
                  <a:lnTo>
                    <a:pt x="3556" y="5022"/>
                  </a:lnTo>
                  <a:lnTo>
                    <a:pt x="3587" y="5022"/>
                  </a:lnTo>
                  <a:lnTo>
                    <a:pt x="3649" y="4990"/>
                  </a:lnTo>
                  <a:lnTo>
                    <a:pt x="3681" y="4928"/>
                  </a:lnTo>
                  <a:lnTo>
                    <a:pt x="3681" y="4897"/>
                  </a:lnTo>
                  <a:lnTo>
                    <a:pt x="3649" y="4866"/>
                  </a:lnTo>
                  <a:lnTo>
                    <a:pt x="2807" y="4055"/>
                  </a:lnTo>
                  <a:lnTo>
                    <a:pt x="2402" y="3649"/>
                  </a:lnTo>
                  <a:lnTo>
                    <a:pt x="1996" y="3213"/>
                  </a:lnTo>
                  <a:lnTo>
                    <a:pt x="1591" y="2776"/>
                  </a:lnTo>
                  <a:lnTo>
                    <a:pt x="1248" y="2308"/>
                  </a:lnTo>
                  <a:lnTo>
                    <a:pt x="936" y="1809"/>
                  </a:lnTo>
                  <a:lnTo>
                    <a:pt x="624" y="1279"/>
                  </a:lnTo>
                  <a:lnTo>
                    <a:pt x="375" y="686"/>
                  </a:lnTo>
                  <a:lnTo>
                    <a:pt x="281" y="406"/>
                  </a:lnTo>
                  <a:lnTo>
                    <a:pt x="187" y="94"/>
                  </a:lnTo>
                  <a:lnTo>
                    <a:pt x="187" y="31"/>
                  </a:lnTo>
                  <a:lnTo>
                    <a:pt x="156" y="3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5" name="Google Shape;6755;p75"/>
            <p:cNvSpPr/>
            <p:nvPr/>
          </p:nvSpPr>
          <p:spPr>
            <a:xfrm>
              <a:off x="1334400" y="2673475"/>
              <a:ext cx="35875" cy="73300"/>
            </a:xfrm>
            <a:custGeom>
              <a:avLst/>
              <a:gdLst/>
              <a:ahLst/>
              <a:cxnLst/>
              <a:rect l="l" t="t" r="r" b="b"/>
              <a:pathLst>
                <a:path w="1435" h="2932" extrusionOk="0">
                  <a:moveTo>
                    <a:pt x="1248" y="0"/>
                  </a:moveTo>
                  <a:lnTo>
                    <a:pt x="1217" y="62"/>
                  </a:lnTo>
                  <a:lnTo>
                    <a:pt x="0" y="2807"/>
                  </a:lnTo>
                  <a:lnTo>
                    <a:pt x="0" y="2838"/>
                  </a:lnTo>
                  <a:lnTo>
                    <a:pt x="0" y="2869"/>
                  </a:lnTo>
                  <a:lnTo>
                    <a:pt x="63" y="2932"/>
                  </a:lnTo>
                  <a:lnTo>
                    <a:pt x="125" y="2932"/>
                  </a:lnTo>
                  <a:lnTo>
                    <a:pt x="187" y="2901"/>
                  </a:lnTo>
                  <a:lnTo>
                    <a:pt x="187" y="2869"/>
                  </a:lnTo>
                  <a:lnTo>
                    <a:pt x="1404" y="125"/>
                  </a:lnTo>
                  <a:lnTo>
                    <a:pt x="1435" y="62"/>
                  </a:lnTo>
                  <a:lnTo>
                    <a:pt x="1404" y="31"/>
                  </a:lnTo>
                  <a:lnTo>
                    <a:pt x="1341" y="0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6" name="Google Shape;6756;p75"/>
            <p:cNvSpPr/>
            <p:nvPr/>
          </p:nvSpPr>
          <p:spPr>
            <a:xfrm>
              <a:off x="1432625" y="3304250"/>
              <a:ext cx="231600" cy="172350"/>
            </a:xfrm>
            <a:custGeom>
              <a:avLst/>
              <a:gdLst/>
              <a:ahLst/>
              <a:cxnLst/>
              <a:rect l="l" t="t" r="r" b="b"/>
              <a:pathLst>
                <a:path w="9264" h="6894" extrusionOk="0">
                  <a:moveTo>
                    <a:pt x="9046" y="1"/>
                  </a:moveTo>
                  <a:lnTo>
                    <a:pt x="8048" y="468"/>
                  </a:lnTo>
                  <a:lnTo>
                    <a:pt x="7050" y="967"/>
                  </a:lnTo>
                  <a:lnTo>
                    <a:pt x="6083" y="1529"/>
                  </a:lnTo>
                  <a:lnTo>
                    <a:pt x="5147" y="2090"/>
                  </a:lnTo>
                  <a:lnTo>
                    <a:pt x="4243" y="2745"/>
                  </a:lnTo>
                  <a:lnTo>
                    <a:pt x="3369" y="3400"/>
                  </a:lnTo>
                  <a:lnTo>
                    <a:pt x="2527" y="4117"/>
                  </a:lnTo>
                  <a:lnTo>
                    <a:pt x="1716" y="4866"/>
                  </a:lnTo>
                  <a:lnTo>
                    <a:pt x="843" y="5739"/>
                  </a:lnTo>
                  <a:lnTo>
                    <a:pt x="32" y="6644"/>
                  </a:lnTo>
                  <a:lnTo>
                    <a:pt x="1" y="6706"/>
                  </a:lnTo>
                  <a:lnTo>
                    <a:pt x="1" y="6768"/>
                  </a:lnTo>
                  <a:lnTo>
                    <a:pt x="32" y="6800"/>
                  </a:lnTo>
                  <a:lnTo>
                    <a:pt x="63" y="6862"/>
                  </a:lnTo>
                  <a:lnTo>
                    <a:pt x="126" y="6893"/>
                  </a:lnTo>
                  <a:lnTo>
                    <a:pt x="188" y="6893"/>
                  </a:lnTo>
                  <a:lnTo>
                    <a:pt x="250" y="6862"/>
                  </a:lnTo>
                  <a:lnTo>
                    <a:pt x="282" y="6831"/>
                  </a:lnTo>
                  <a:lnTo>
                    <a:pt x="999" y="6020"/>
                  </a:lnTo>
                  <a:lnTo>
                    <a:pt x="1779" y="5240"/>
                  </a:lnTo>
                  <a:lnTo>
                    <a:pt x="2558" y="4492"/>
                  </a:lnTo>
                  <a:lnTo>
                    <a:pt x="3401" y="3806"/>
                  </a:lnTo>
                  <a:lnTo>
                    <a:pt x="4243" y="3119"/>
                  </a:lnTo>
                  <a:lnTo>
                    <a:pt x="5147" y="2496"/>
                  </a:lnTo>
                  <a:lnTo>
                    <a:pt x="6052" y="1903"/>
                  </a:lnTo>
                  <a:lnTo>
                    <a:pt x="6987" y="1373"/>
                  </a:lnTo>
                  <a:lnTo>
                    <a:pt x="8079" y="811"/>
                  </a:lnTo>
                  <a:lnTo>
                    <a:pt x="9170" y="312"/>
                  </a:lnTo>
                  <a:lnTo>
                    <a:pt x="9233" y="250"/>
                  </a:lnTo>
                  <a:lnTo>
                    <a:pt x="9264" y="219"/>
                  </a:lnTo>
                  <a:lnTo>
                    <a:pt x="9264" y="156"/>
                  </a:lnTo>
                  <a:lnTo>
                    <a:pt x="9233" y="94"/>
                  </a:lnTo>
                  <a:lnTo>
                    <a:pt x="9202" y="63"/>
                  </a:lnTo>
                  <a:lnTo>
                    <a:pt x="9170" y="1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7" name="Google Shape;6757;p75"/>
            <p:cNvSpPr/>
            <p:nvPr/>
          </p:nvSpPr>
          <p:spPr>
            <a:xfrm>
              <a:off x="1018600" y="3346350"/>
              <a:ext cx="176250" cy="151300"/>
            </a:xfrm>
            <a:custGeom>
              <a:avLst/>
              <a:gdLst/>
              <a:ahLst/>
              <a:cxnLst/>
              <a:rect l="l" t="t" r="r" b="b"/>
              <a:pathLst>
                <a:path w="7050" h="6052" extrusionOk="0">
                  <a:moveTo>
                    <a:pt x="126" y="1"/>
                  </a:moveTo>
                  <a:lnTo>
                    <a:pt x="63" y="32"/>
                  </a:lnTo>
                  <a:lnTo>
                    <a:pt x="32" y="63"/>
                  </a:lnTo>
                  <a:lnTo>
                    <a:pt x="1" y="125"/>
                  </a:lnTo>
                  <a:lnTo>
                    <a:pt x="1" y="188"/>
                  </a:lnTo>
                  <a:lnTo>
                    <a:pt x="32" y="219"/>
                  </a:lnTo>
                  <a:lnTo>
                    <a:pt x="63" y="281"/>
                  </a:lnTo>
                  <a:lnTo>
                    <a:pt x="812" y="718"/>
                  </a:lnTo>
                  <a:lnTo>
                    <a:pt x="1529" y="1186"/>
                  </a:lnTo>
                  <a:lnTo>
                    <a:pt x="2215" y="1716"/>
                  </a:lnTo>
                  <a:lnTo>
                    <a:pt x="2901" y="2215"/>
                  </a:lnTo>
                  <a:lnTo>
                    <a:pt x="3556" y="2776"/>
                  </a:lnTo>
                  <a:lnTo>
                    <a:pt x="4211" y="3338"/>
                  </a:lnTo>
                  <a:lnTo>
                    <a:pt x="4835" y="3930"/>
                  </a:lnTo>
                  <a:lnTo>
                    <a:pt x="5459" y="4523"/>
                  </a:lnTo>
                  <a:lnTo>
                    <a:pt x="6114" y="5240"/>
                  </a:lnTo>
                  <a:lnTo>
                    <a:pt x="6769" y="5989"/>
                  </a:lnTo>
                  <a:lnTo>
                    <a:pt x="6800" y="6020"/>
                  </a:lnTo>
                  <a:lnTo>
                    <a:pt x="6862" y="6051"/>
                  </a:lnTo>
                  <a:lnTo>
                    <a:pt x="6925" y="6020"/>
                  </a:lnTo>
                  <a:lnTo>
                    <a:pt x="6987" y="5989"/>
                  </a:lnTo>
                  <a:lnTo>
                    <a:pt x="7018" y="5958"/>
                  </a:lnTo>
                  <a:lnTo>
                    <a:pt x="7049" y="5895"/>
                  </a:lnTo>
                  <a:lnTo>
                    <a:pt x="7018" y="5833"/>
                  </a:lnTo>
                  <a:lnTo>
                    <a:pt x="6987" y="5771"/>
                  </a:lnTo>
                  <a:lnTo>
                    <a:pt x="6426" y="5147"/>
                  </a:lnTo>
                  <a:lnTo>
                    <a:pt x="5864" y="4492"/>
                  </a:lnTo>
                  <a:lnTo>
                    <a:pt x="5240" y="3868"/>
                  </a:lnTo>
                  <a:lnTo>
                    <a:pt x="4617" y="3275"/>
                  </a:lnTo>
                  <a:lnTo>
                    <a:pt x="3962" y="2714"/>
                  </a:lnTo>
                  <a:lnTo>
                    <a:pt x="3307" y="2153"/>
                  </a:lnTo>
                  <a:lnTo>
                    <a:pt x="2621" y="1623"/>
                  </a:lnTo>
                  <a:lnTo>
                    <a:pt x="1934" y="1123"/>
                  </a:lnTo>
                  <a:lnTo>
                    <a:pt x="1092" y="562"/>
                  </a:lnTo>
                  <a:lnTo>
                    <a:pt x="250" y="32"/>
                  </a:lnTo>
                  <a:lnTo>
                    <a:pt x="188" y="1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8" name="Google Shape;6758;p75"/>
            <p:cNvSpPr/>
            <p:nvPr/>
          </p:nvSpPr>
          <p:spPr>
            <a:xfrm>
              <a:off x="1091125" y="3283200"/>
              <a:ext cx="404700" cy="52275"/>
            </a:xfrm>
            <a:custGeom>
              <a:avLst/>
              <a:gdLst/>
              <a:ahLst/>
              <a:cxnLst/>
              <a:rect l="l" t="t" r="r" b="b"/>
              <a:pathLst>
                <a:path w="16188" h="2091" extrusionOk="0">
                  <a:moveTo>
                    <a:pt x="15969" y="0"/>
                  </a:moveTo>
                  <a:lnTo>
                    <a:pt x="15252" y="281"/>
                  </a:lnTo>
                  <a:lnTo>
                    <a:pt x="14503" y="531"/>
                  </a:lnTo>
                  <a:lnTo>
                    <a:pt x="13755" y="749"/>
                  </a:lnTo>
                  <a:lnTo>
                    <a:pt x="13006" y="967"/>
                  </a:lnTo>
                  <a:lnTo>
                    <a:pt x="12226" y="1154"/>
                  </a:lnTo>
                  <a:lnTo>
                    <a:pt x="11478" y="1310"/>
                  </a:lnTo>
                  <a:lnTo>
                    <a:pt x="10698" y="1435"/>
                  </a:lnTo>
                  <a:lnTo>
                    <a:pt x="9918" y="1560"/>
                  </a:lnTo>
                  <a:lnTo>
                    <a:pt x="9170" y="1653"/>
                  </a:lnTo>
                  <a:lnTo>
                    <a:pt x="8390" y="1716"/>
                  </a:lnTo>
                  <a:lnTo>
                    <a:pt x="7610" y="1747"/>
                  </a:lnTo>
                  <a:lnTo>
                    <a:pt x="6799" y="1778"/>
                  </a:lnTo>
                  <a:lnTo>
                    <a:pt x="6020" y="1747"/>
                  </a:lnTo>
                  <a:lnTo>
                    <a:pt x="5240" y="1716"/>
                  </a:lnTo>
                  <a:lnTo>
                    <a:pt x="4460" y="1685"/>
                  </a:lnTo>
                  <a:lnTo>
                    <a:pt x="3681" y="1591"/>
                  </a:lnTo>
                  <a:lnTo>
                    <a:pt x="2807" y="1466"/>
                  </a:lnTo>
                  <a:lnTo>
                    <a:pt x="1934" y="1342"/>
                  </a:lnTo>
                  <a:lnTo>
                    <a:pt x="1061" y="1154"/>
                  </a:lnTo>
                  <a:lnTo>
                    <a:pt x="219" y="936"/>
                  </a:lnTo>
                  <a:lnTo>
                    <a:pt x="156" y="936"/>
                  </a:lnTo>
                  <a:lnTo>
                    <a:pt x="94" y="967"/>
                  </a:lnTo>
                  <a:lnTo>
                    <a:pt x="32" y="998"/>
                  </a:lnTo>
                  <a:lnTo>
                    <a:pt x="0" y="1030"/>
                  </a:lnTo>
                  <a:lnTo>
                    <a:pt x="0" y="1092"/>
                  </a:lnTo>
                  <a:lnTo>
                    <a:pt x="0" y="1154"/>
                  </a:lnTo>
                  <a:lnTo>
                    <a:pt x="32" y="1186"/>
                  </a:lnTo>
                  <a:lnTo>
                    <a:pt x="94" y="1217"/>
                  </a:lnTo>
                  <a:lnTo>
                    <a:pt x="874" y="1404"/>
                  </a:lnTo>
                  <a:lnTo>
                    <a:pt x="1653" y="1591"/>
                  </a:lnTo>
                  <a:lnTo>
                    <a:pt x="2433" y="1716"/>
                  </a:lnTo>
                  <a:lnTo>
                    <a:pt x="3213" y="1841"/>
                  </a:lnTo>
                  <a:lnTo>
                    <a:pt x="4024" y="1934"/>
                  </a:lnTo>
                  <a:lnTo>
                    <a:pt x="4803" y="1996"/>
                  </a:lnTo>
                  <a:lnTo>
                    <a:pt x="5614" y="2059"/>
                  </a:lnTo>
                  <a:lnTo>
                    <a:pt x="6394" y="2090"/>
                  </a:lnTo>
                  <a:lnTo>
                    <a:pt x="7205" y="2059"/>
                  </a:lnTo>
                  <a:lnTo>
                    <a:pt x="7985" y="2059"/>
                  </a:lnTo>
                  <a:lnTo>
                    <a:pt x="8796" y="1996"/>
                  </a:lnTo>
                  <a:lnTo>
                    <a:pt x="9575" y="1903"/>
                  </a:lnTo>
                  <a:lnTo>
                    <a:pt x="10355" y="1809"/>
                  </a:lnTo>
                  <a:lnTo>
                    <a:pt x="11166" y="1685"/>
                  </a:lnTo>
                  <a:lnTo>
                    <a:pt x="11946" y="1529"/>
                  </a:lnTo>
                  <a:lnTo>
                    <a:pt x="12725" y="1373"/>
                  </a:lnTo>
                  <a:lnTo>
                    <a:pt x="13567" y="1123"/>
                  </a:lnTo>
                  <a:lnTo>
                    <a:pt x="14441" y="874"/>
                  </a:lnTo>
                  <a:lnTo>
                    <a:pt x="15283" y="593"/>
                  </a:lnTo>
                  <a:lnTo>
                    <a:pt x="16094" y="281"/>
                  </a:lnTo>
                  <a:lnTo>
                    <a:pt x="16156" y="250"/>
                  </a:lnTo>
                  <a:lnTo>
                    <a:pt x="16187" y="219"/>
                  </a:lnTo>
                  <a:lnTo>
                    <a:pt x="16187" y="156"/>
                  </a:lnTo>
                  <a:lnTo>
                    <a:pt x="16187" y="94"/>
                  </a:lnTo>
                  <a:lnTo>
                    <a:pt x="16156" y="32"/>
                  </a:lnTo>
                  <a:lnTo>
                    <a:pt x="16094" y="0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9" name="Google Shape;6759;p75"/>
            <p:cNvSpPr/>
            <p:nvPr/>
          </p:nvSpPr>
          <p:spPr>
            <a:xfrm>
              <a:off x="1235375" y="3313600"/>
              <a:ext cx="18725" cy="152850"/>
            </a:xfrm>
            <a:custGeom>
              <a:avLst/>
              <a:gdLst/>
              <a:ahLst/>
              <a:cxnLst/>
              <a:rect l="l" t="t" r="r" b="b"/>
              <a:pathLst>
                <a:path w="749" h="6114" extrusionOk="0">
                  <a:moveTo>
                    <a:pt x="281" y="1"/>
                  </a:moveTo>
                  <a:lnTo>
                    <a:pt x="250" y="63"/>
                  </a:lnTo>
                  <a:lnTo>
                    <a:pt x="219" y="126"/>
                  </a:lnTo>
                  <a:lnTo>
                    <a:pt x="94" y="843"/>
                  </a:lnTo>
                  <a:lnTo>
                    <a:pt x="31" y="1591"/>
                  </a:lnTo>
                  <a:lnTo>
                    <a:pt x="0" y="2340"/>
                  </a:lnTo>
                  <a:lnTo>
                    <a:pt x="0" y="3057"/>
                  </a:lnTo>
                  <a:lnTo>
                    <a:pt x="63" y="3806"/>
                  </a:lnTo>
                  <a:lnTo>
                    <a:pt x="156" y="4523"/>
                  </a:lnTo>
                  <a:lnTo>
                    <a:pt x="281" y="5272"/>
                  </a:lnTo>
                  <a:lnTo>
                    <a:pt x="437" y="5989"/>
                  </a:lnTo>
                  <a:lnTo>
                    <a:pt x="468" y="6051"/>
                  </a:lnTo>
                  <a:lnTo>
                    <a:pt x="499" y="6083"/>
                  </a:lnTo>
                  <a:lnTo>
                    <a:pt x="562" y="6114"/>
                  </a:lnTo>
                  <a:lnTo>
                    <a:pt x="624" y="6114"/>
                  </a:lnTo>
                  <a:lnTo>
                    <a:pt x="686" y="6083"/>
                  </a:lnTo>
                  <a:lnTo>
                    <a:pt x="718" y="6051"/>
                  </a:lnTo>
                  <a:lnTo>
                    <a:pt x="749" y="6020"/>
                  </a:lnTo>
                  <a:lnTo>
                    <a:pt x="749" y="5927"/>
                  </a:lnTo>
                  <a:lnTo>
                    <a:pt x="593" y="5240"/>
                  </a:lnTo>
                  <a:lnTo>
                    <a:pt x="468" y="4523"/>
                  </a:lnTo>
                  <a:lnTo>
                    <a:pt x="374" y="3775"/>
                  </a:lnTo>
                  <a:lnTo>
                    <a:pt x="312" y="3057"/>
                  </a:lnTo>
                  <a:lnTo>
                    <a:pt x="312" y="2340"/>
                  </a:lnTo>
                  <a:lnTo>
                    <a:pt x="343" y="1591"/>
                  </a:lnTo>
                  <a:lnTo>
                    <a:pt x="406" y="874"/>
                  </a:lnTo>
                  <a:lnTo>
                    <a:pt x="530" y="157"/>
                  </a:lnTo>
                  <a:lnTo>
                    <a:pt x="530" y="94"/>
                  </a:lnTo>
                  <a:lnTo>
                    <a:pt x="499" y="32"/>
                  </a:lnTo>
                  <a:lnTo>
                    <a:pt x="437" y="1"/>
                  </a:lnTo>
                  <a:close/>
                </a:path>
              </a:pathLst>
            </a:custGeom>
            <a:solidFill>
              <a:srgbClr val="F1F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0" name="Google Shape;6760;p75"/>
            <p:cNvSpPr/>
            <p:nvPr/>
          </p:nvSpPr>
          <p:spPr>
            <a:xfrm>
              <a:off x="1348425" y="3320625"/>
              <a:ext cx="37450" cy="157525"/>
            </a:xfrm>
            <a:custGeom>
              <a:avLst/>
              <a:gdLst/>
              <a:ahLst/>
              <a:cxnLst/>
              <a:rect l="l" t="t" r="r" b="b"/>
              <a:pathLst>
                <a:path w="1498" h="6301" extrusionOk="0">
                  <a:moveTo>
                    <a:pt x="125" y="0"/>
                  </a:moveTo>
                  <a:lnTo>
                    <a:pt x="63" y="32"/>
                  </a:lnTo>
                  <a:lnTo>
                    <a:pt x="32" y="63"/>
                  </a:lnTo>
                  <a:lnTo>
                    <a:pt x="1" y="125"/>
                  </a:lnTo>
                  <a:lnTo>
                    <a:pt x="1" y="188"/>
                  </a:lnTo>
                  <a:lnTo>
                    <a:pt x="32" y="250"/>
                  </a:lnTo>
                  <a:lnTo>
                    <a:pt x="219" y="593"/>
                  </a:lnTo>
                  <a:lnTo>
                    <a:pt x="406" y="905"/>
                  </a:lnTo>
                  <a:lnTo>
                    <a:pt x="562" y="1279"/>
                  </a:lnTo>
                  <a:lnTo>
                    <a:pt x="687" y="1622"/>
                  </a:lnTo>
                  <a:lnTo>
                    <a:pt x="811" y="1997"/>
                  </a:lnTo>
                  <a:lnTo>
                    <a:pt x="936" y="2340"/>
                  </a:lnTo>
                  <a:lnTo>
                    <a:pt x="999" y="2714"/>
                  </a:lnTo>
                  <a:lnTo>
                    <a:pt x="1092" y="3088"/>
                  </a:lnTo>
                  <a:lnTo>
                    <a:pt x="1155" y="3837"/>
                  </a:lnTo>
                  <a:lnTo>
                    <a:pt x="1155" y="4616"/>
                  </a:lnTo>
                  <a:lnTo>
                    <a:pt x="1155" y="4991"/>
                  </a:lnTo>
                  <a:lnTo>
                    <a:pt x="1092" y="5365"/>
                  </a:lnTo>
                  <a:lnTo>
                    <a:pt x="1030" y="5739"/>
                  </a:lnTo>
                  <a:lnTo>
                    <a:pt x="967" y="6113"/>
                  </a:lnTo>
                  <a:lnTo>
                    <a:pt x="936" y="6176"/>
                  </a:lnTo>
                  <a:lnTo>
                    <a:pt x="967" y="6238"/>
                  </a:lnTo>
                  <a:lnTo>
                    <a:pt x="1030" y="6269"/>
                  </a:lnTo>
                  <a:lnTo>
                    <a:pt x="1061" y="6301"/>
                  </a:lnTo>
                  <a:lnTo>
                    <a:pt x="1123" y="6269"/>
                  </a:lnTo>
                  <a:lnTo>
                    <a:pt x="1186" y="6269"/>
                  </a:lnTo>
                  <a:lnTo>
                    <a:pt x="1248" y="6207"/>
                  </a:lnTo>
                  <a:lnTo>
                    <a:pt x="1279" y="6145"/>
                  </a:lnTo>
                  <a:lnTo>
                    <a:pt x="1342" y="5770"/>
                  </a:lnTo>
                  <a:lnTo>
                    <a:pt x="1404" y="5365"/>
                  </a:lnTo>
                  <a:lnTo>
                    <a:pt x="1466" y="4991"/>
                  </a:lnTo>
                  <a:lnTo>
                    <a:pt x="1466" y="4585"/>
                  </a:lnTo>
                  <a:lnTo>
                    <a:pt x="1498" y="4180"/>
                  </a:lnTo>
                  <a:lnTo>
                    <a:pt x="1466" y="3805"/>
                  </a:lnTo>
                  <a:lnTo>
                    <a:pt x="1435" y="3400"/>
                  </a:lnTo>
                  <a:lnTo>
                    <a:pt x="1373" y="2995"/>
                  </a:lnTo>
                  <a:lnTo>
                    <a:pt x="1310" y="2620"/>
                  </a:lnTo>
                  <a:lnTo>
                    <a:pt x="1217" y="2246"/>
                  </a:lnTo>
                  <a:lnTo>
                    <a:pt x="1092" y="1841"/>
                  </a:lnTo>
                  <a:lnTo>
                    <a:pt x="967" y="1466"/>
                  </a:lnTo>
                  <a:lnTo>
                    <a:pt x="811" y="1123"/>
                  </a:lnTo>
                  <a:lnTo>
                    <a:pt x="656" y="749"/>
                  </a:lnTo>
                  <a:lnTo>
                    <a:pt x="468" y="406"/>
                  </a:lnTo>
                  <a:lnTo>
                    <a:pt x="281" y="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1FA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1" name="Google Shape;6761;p75"/>
            <p:cNvSpPr/>
            <p:nvPr/>
          </p:nvSpPr>
          <p:spPr>
            <a:xfrm>
              <a:off x="1319575" y="2346775"/>
              <a:ext cx="54600" cy="12500"/>
            </a:xfrm>
            <a:custGeom>
              <a:avLst/>
              <a:gdLst/>
              <a:ahLst/>
              <a:cxnLst/>
              <a:rect l="l" t="t" r="r" b="b"/>
              <a:pathLst>
                <a:path w="2184" h="500" extrusionOk="0">
                  <a:moveTo>
                    <a:pt x="843" y="0"/>
                  </a:moveTo>
                  <a:lnTo>
                    <a:pt x="593" y="31"/>
                  </a:lnTo>
                  <a:lnTo>
                    <a:pt x="344" y="94"/>
                  </a:lnTo>
                  <a:lnTo>
                    <a:pt x="94" y="187"/>
                  </a:lnTo>
                  <a:lnTo>
                    <a:pt x="32" y="218"/>
                  </a:lnTo>
                  <a:lnTo>
                    <a:pt x="1" y="250"/>
                  </a:lnTo>
                  <a:lnTo>
                    <a:pt x="1" y="312"/>
                  </a:lnTo>
                  <a:lnTo>
                    <a:pt x="32" y="374"/>
                  </a:lnTo>
                  <a:lnTo>
                    <a:pt x="63" y="437"/>
                  </a:lnTo>
                  <a:lnTo>
                    <a:pt x="94" y="468"/>
                  </a:lnTo>
                  <a:lnTo>
                    <a:pt x="219" y="468"/>
                  </a:lnTo>
                  <a:lnTo>
                    <a:pt x="437" y="374"/>
                  </a:lnTo>
                  <a:lnTo>
                    <a:pt x="656" y="343"/>
                  </a:lnTo>
                  <a:lnTo>
                    <a:pt x="874" y="312"/>
                  </a:lnTo>
                  <a:lnTo>
                    <a:pt x="1311" y="312"/>
                  </a:lnTo>
                  <a:lnTo>
                    <a:pt x="1560" y="374"/>
                  </a:lnTo>
                  <a:lnTo>
                    <a:pt x="1747" y="405"/>
                  </a:lnTo>
                  <a:lnTo>
                    <a:pt x="1965" y="499"/>
                  </a:lnTo>
                  <a:lnTo>
                    <a:pt x="2090" y="499"/>
                  </a:lnTo>
                  <a:lnTo>
                    <a:pt x="2153" y="468"/>
                  </a:lnTo>
                  <a:lnTo>
                    <a:pt x="2184" y="405"/>
                  </a:lnTo>
                  <a:lnTo>
                    <a:pt x="2184" y="343"/>
                  </a:lnTo>
                  <a:lnTo>
                    <a:pt x="2184" y="312"/>
                  </a:lnTo>
                  <a:lnTo>
                    <a:pt x="2153" y="250"/>
                  </a:lnTo>
                  <a:lnTo>
                    <a:pt x="2090" y="218"/>
                  </a:lnTo>
                  <a:lnTo>
                    <a:pt x="1841" y="125"/>
                  </a:lnTo>
                  <a:lnTo>
                    <a:pt x="1591" y="62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2" name="Google Shape;6762;p75"/>
            <p:cNvSpPr/>
            <p:nvPr/>
          </p:nvSpPr>
          <p:spPr>
            <a:xfrm>
              <a:off x="1201050" y="2348325"/>
              <a:ext cx="54625" cy="16400"/>
            </a:xfrm>
            <a:custGeom>
              <a:avLst/>
              <a:gdLst/>
              <a:ahLst/>
              <a:cxnLst/>
              <a:rect l="l" t="t" r="r" b="b"/>
              <a:pathLst>
                <a:path w="2185" h="656" extrusionOk="0">
                  <a:moveTo>
                    <a:pt x="1061" y="0"/>
                  </a:moveTo>
                  <a:lnTo>
                    <a:pt x="812" y="63"/>
                  </a:lnTo>
                  <a:lnTo>
                    <a:pt x="562" y="125"/>
                  </a:lnTo>
                  <a:lnTo>
                    <a:pt x="313" y="219"/>
                  </a:lnTo>
                  <a:lnTo>
                    <a:pt x="94" y="343"/>
                  </a:lnTo>
                  <a:lnTo>
                    <a:pt x="32" y="375"/>
                  </a:lnTo>
                  <a:lnTo>
                    <a:pt x="1" y="437"/>
                  </a:lnTo>
                  <a:lnTo>
                    <a:pt x="1" y="499"/>
                  </a:lnTo>
                  <a:lnTo>
                    <a:pt x="1" y="562"/>
                  </a:lnTo>
                  <a:lnTo>
                    <a:pt x="32" y="593"/>
                  </a:lnTo>
                  <a:lnTo>
                    <a:pt x="94" y="624"/>
                  </a:lnTo>
                  <a:lnTo>
                    <a:pt x="157" y="655"/>
                  </a:lnTo>
                  <a:lnTo>
                    <a:pt x="219" y="624"/>
                  </a:lnTo>
                  <a:lnTo>
                    <a:pt x="406" y="531"/>
                  </a:lnTo>
                  <a:lnTo>
                    <a:pt x="625" y="437"/>
                  </a:lnTo>
                  <a:lnTo>
                    <a:pt x="843" y="375"/>
                  </a:lnTo>
                  <a:lnTo>
                    <a:pt x="1061" y="343"/>
                  </a:lnTo>
                  <a:lnTo>
                    <a:pt x="1280" y="312"/>
                  </a:lnTo>
                  <a:lnTo>
                    <a:pt x="1529" y="312"/>
                  </a:lnTo>
                  <a:lnTo>
                    <a:pt x="1747" y="343"/>
                  </a:lnTo>
                  <a:lnTo>
                    <a:pt x="1966" y="406"/>
                  </a:lnTo>
                  <a:lnTo>
                    <a:pt x="2091" y="406"/>
                  </a:lnTo>
                  <a:lnTo>
                    <a:pt x="2153" y="375"/>
                  </a:lnTo>
                  <a:lnTo>
                    <a:pt x="2153" y="312"/>
                  </a:lnTo>
                  <a:lnTo>
                    <a:pt x="2184" y="250"/>
                  </a:lnTo>
                  <a:lnTo>
                    <a:pt x="2184" y="188"/>
                  </a:lnTo>
                  <a:lnTo>
                    <a:pt x="2153" y="156"/>
                  </a:lnTo>
                  <a:lnTo>
                    <a:pt x="2091" y="125"/>
                  </a:lnTo>
                  <a:lnTo>
                    <a:pt x="1841" y="63"/>
                  </a:lnTo>
                  <a:lnTo>
                    <a:pt x="156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3" name="Google Shape;6763;p75"/>
            <p:cNvSpPr/>
            <p:nvPr/>
          </p:nvSpPr>
          <p:spPr>
            <a:xfrm>
              <a:off x="1084875" y="2861375"/>
              <a:ext cx="367275" cy="324375"/>
            </a:xfrm>
            <a:custGeom>
              <a:avLst/>
              <a:gdLst/>
              <a:ahLst/>
              <a:cxnLst/>
              <a:rect l="l" t="t" r="r" b="b"/>
              <a:pathLst>
                <a:path w="14691" h="12975" extrusionOk="0">
                  <a:moveTo>
                    <a:pt x="1" y="0"/>
                  </a:moveTo>
                  <a:lnTo>
                    <a:pt x="2496" y="12070"/>
                  </a:lnTo>
                  <a:lnTo>
                    <a:pt x="2808" y="12133"/>
                  </a:lnTo>
                  <a:lnTo>
                    <a:pt x="3681" y="12351"/>
                  </a:lnTo>
                  <a:lnTo>
                    <a:pt x="4991" y="12601"/>
                  </a:lnTo>
                  <a:lnTo>
                    <a:pt x="5771" y="12725"/>
                  </a:lnTo>
                  <a:lnTo>
                    <a:pt x="6644" y="12850"/>
                  </a:lnTo>
                  <a:lnTo>
                    <a:pt x="7580" y="12912"/>
                  </a:lnTo>
                  <a:lnTo>
                    <a:pt x="8547" y="12975"/>
                  </a:lnTo>
                  <a:lnTo>
                    <a:pt x="9545" y="12975"/>
                  </a:lnTo>
                  <a:lnTo>
                    <a:pt x="10574" y="12944"/>
                  </a:lnTo>
                  <a:lnTo>
                    <a:pt x="11634" y="12819"/>
                  </a:lnTo>
                  <a:lnTo>
                    <a:pt x="12133" y="12757"/>
                  </a:lnTo>
                  <a:lnTo>
                    <a:pt x="12663" y="12663"/>
                  </a:lnTo>
                  <a:lnTo>
                    <a:pt x="13162" y="12538"/>
                  </a:lnTo>
                  <a:lnTo>
                    <a:pt x="13661" y="12413"/>
                  </a:lnTo>
                  <a:lnTo>
                    <a:pt x="14160" y="12226"/>
                  </a:lnTo>
                  <a:lnTo>
                    <a:pt x="14659" y="12070"/>
                  </a:lnTo>
                  <a:lnTo>
                    <a:pt x="14691" y="11821"/>
                  </a:lnTo>
                  <a:lnTo>
                    <a:pt x="13849" y="11883"/>
                  </a:lnTo>
                  <a:lnTo>
                    <a:pt x="13006" y="11883"/>
                  </a:lnTo>
                  <a:lnTo>
                    <a:pt x="12164" y="11821"/>
                  </a:lnTo>
                  <a:lnTo>
                    <a:pt x="11322" y="11727"/>
                  </a:lnTo>
                  <a:lnTo>
                    <a:pt x="10480" y="11571"/>
                  </a:lnTo>
                  <a:lnTo>
                    <a:pt x="9669" y="11353"/>
                  </a:lnTo>
                  <a:lnTo>
                    <a:pt x="8858" y="11104"/>
                  </a:lnTo>
                  <a:lnTo>
                    <a:pt x="8047" y="10792"/>
                  </a:lnTo>
                  <a:lnTo>
                    <a:pt x="7268" y="10417"/>
                  </a:lnTo>
                  <a:lnTo>
                    <a:pt x="6519" y="10012"/>
                  </a:lnTo>
                  <a:lnTo>
                    <a:pt x="5802" y="9544"/>
                  </a:lnTo>
                  <a:lnTo>
                    <a:pt x="5085" y="9014"/>
                  </a:lnTo>
                  <a:lnTo>
                    <a:pt x="4398" y="8453"/>
                  </a:lnTo>
                  <a:lnTo>
                    <a:pt x="3775" y="7829"/>
                  </a:lnTo>
                  <a:lnTo>
                    <a:pt x="3182" y="7143"/>
                  </a:lnTo>
                  <a:lnTo>
                    <a:pt x="2621" y="6425"/>
                  </a:lnTo>
                  <a:lnTo>
                    <a:pt x="2621" y="6425"/>
                  </a:lnTo>
                  <a:lnTo>
                    <a:pt x="3837" y="6644"/>
                  </a:lnTo>
                  <a:lnTo>
                    <a:pt x="4461" y="6737"/>
                  </a:lnTo>
                  <a:lnTo>
                    <a:pt x="5116" y="6800"/>
                  </a:lnTo>
                  <a:lnTo>
                    <a:pt x="5771" y="6800"/>
                  </a:lnTo>
                  <a:lnTo>
                    <a:pt x="6394" y="6737"/>
                  </a:lnTo>
                  <a:lnTo>
                    <a:pt x="6706" y="6706"/>
                  </a:lnTo>
                  <a:lnTo>
                    <a:pt x="7018" y="6644"/>
                  </a:lnTo>
                  <a:lnTo>
                    <a:pt x="7330" y="6550"/>
                  </a:lnTo>
                  <a:lnTo>
                    <a:pt x="7611" y="6425"/>
                  </a:lnTo>
                  <a:lnTo>
                    <a:pt x="7018" y="6269"/>
                  </a:lnTo>
                  <a:lnTo>
                    <a:pt x="6426" y="6020"/>
                  </a:lnTo>
                  <a:lnTo>
                    <a:pt x="5864" y="5770"/>
                  </a:lnTo>
                  <a:lnTo>
                    <a:pt x="5334" y="5458"/>
                  </a:lnTo>
                  <a:lnTo>
                    <a:pt x="4804" y="5115"/>
                  </a:lnTo>
                  <a:lnTo>
                    <a:pt x="4305" y="4741"/>
                  </a:lnTo>
                  <a:lnTo>
                    <a:pt x="3806" y="4336"/>
                  </a:lnTo>
                  <a:lnTo>
                    <a:pt x="3338" y="3899"/>
                  </a:lnTo>
                  <a:lnTo>
                    <a:pt x="2870" y="3462"/>
                  </a:lnTo>
                  <a:lnTo>
                    <a:pt x="2434" y="2995"/>
                  </a:lnTo>
                  <a:lnTo>
                    <a:pt x="1560" y="1997"/>
                  </a:lnTo>
                  <a:lnTo>
                    <a:pt x="781" y="9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E5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64" name="Google Shape;6764;p75"/>
          <p:cNvGrpSpPr/>
          <p:nvPr/>
        </p:nvGrpSpPr>
        <p:grpSpPr>
          <a:xfrm>
            <a:off x="3391950" y="2088650"/>
            <a:ext cx="1285775" cy="1918900"/>
            <a:chOff x="2687200" y="2079325"/>
            <a:chExt cx="1285775" cy="1918900"/>
          </a:xfrm>
        </p:grpSpPr>
        <p:sp>
          <p:nvSpPr>
            <p:cNvPr id="6765" name="Google Shape;6765;p75"/>
            <p:cNvSpPr/>
            <p:nvPr/>
          </p:nvSpPr>
          <p:spPr>
            <a:xfrm>
              <a:off x="2687200" y="2713225"/>
              <a:ext cx="1091625" cy="226150"/>
            </a:xfrm>
            <a:custGeom>
              <a:avLst/>
              <a:gdLst/>
              <a:ahLst/>
              <a:cxnLst/>
              <a:rect l="l" t="t" r="r" b="b"/>
              <a:pathLst>
                <a:path w="43665" h="9046" extrusionOk="0">
                  <a:moveTo>
                    <a:pt x="0" y="1"/>
                  </a:moveTo>
                  <a:lnTo>
                    <a:pt x="0" y="9045"/>
                  </a:lnTo>
                  <a:lnTo>
                    <a:pt x="43664" y="9045"/>
                  </a:lnTo>
                  <a:lnTo>
                    <a:pt x="43602" y="8546"/>
                  </a:lnTo>
                  <a:lnTo>
                    <a:pt x="43509" y="8110"/>
                  </a:lnTo>
                  <a:lnTo>
                    <a:pt x="43384" y="7642"/>
                  </a:lnTo>
                  <a:lnTo>
                    <a:pt x="43259" y="7174"/>
                  </a:lnTo>
                  <a:lnTo>
                    <a:pt x="43103" y="6737"/>
                  </a:lnTo>
                  <a:lnTo>
                    <a:pt x="42947" y="6301"/>
                  </a:lnTo>
                  <a:lnTo>
                    <a:pt x="42729" y="5895"/>
                  </a:lnTo>
                  <a:lnTo>
                    <a:pt x="42542" y="5459"/>
                  </a:lnTo>
                  <a:lnTo>
                    <a:pt x="42323" y="5084"/>
                  </a:lnTo>
                  <a:lnTo>
                    <a:pt x="42074" y="4679"/>
                  </a:lnTo>
                  <a:lnTo>
                    <a:pt x="41824" y="4305"/>
                  </a:lnTo>
                  <a:lnTo>
                    <a:pt x="41544" y="3930"/>
                  </a:lnTo>
                  <a:lnTo>
                    <a:pt x="41232" y="3587"/>
                  </a:lnTo>
                  <a:lnTo>
                    <a:pt x="40951" y="3244"/>
                  </a:lnTo>
                  <a:lnTo>
                    <a:pt x="40608" y="2901"/>
                  </a:lnTo>
                  <a:lnTo>
                    <a:pt x="40296" y="2589"/>
                  </a:lnTo>
                  <a:lnTo>
                    <a:pt x="39922" y="2309"/>
                  </a:lnTo>
                  <a:lnTo>
                    <a:pt x="39579" y="2028"/>
                  </a:lnTo>
                  <a:lnTo>
                    <a:pt x="39204" y="1747"/>
                  </a:lnTo>
                  <a:lnTo>
                    <a:pt x="38830" y="1498"/>
                  </a:lnTo>
                  <a:lnTo>
                    <a:pt x="38425" y="1279"/>
                  </a:lnTo>
                  <a:lnTo>
                    <a:pt x="38019" y="1061"/>
                  </a:lnTo>
                  <a:lnTo>
                    <a:pt x="37583" y="874"/>
                  </a:lnTo>
                  <a:lnTo>
                    <a:pt x="37146" y="687"/>
                  </a:lnTo>
                  <a:lnTo>
                    <a:pt x="36709" y="531"/>
                  </a:lnTo>
                  <a:lnTo>
                    <a:pt x="36273" y="375"/>
                  </a:lnTo>
                  <a:lnTo>
                    <a:pt x="35805" y="250"/>
                  </a:lnTo>
                  <a:lnTo>
                    <a:pt x="35368" y="157"/>
                  </a:lnTo>
                  <a:lnTo>
                    <a:pt x="34869" y="94"/>
                  </a:lnTo>
                  <a:lnTo>
                    <a:pt x="34401" y="32"/>
                  </a:lnTo>
                  <a:lnTo>
                    <a:pt x="33934" y="1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6" name="Google Shape;6766;p75"/>
            <p:cNvSpPr/>
            <p:nvPr/>
          </p:nvSpPr>
          <p:spPr>
            <a:xfrm>
              <a:off x="2687200" y="2939350"/>
              <a:ext cx="1093175" cy="807800"/>
            </a:xfrm>
            <a:custGeom>
              <a:avLst/>
              <a:gdLst/>
              <a:ahLst/>
              <a:cxnLst/>
              <a:rect l="l" t="t" r="r" b="b"/>
              <a:pathLst>
                <a:path w="43727" h="32312" extrusionOk="0">
                  <a:moveTo>
                    <a:pt x="0" y="0"/>
                  </a:moveTo>
                  <a:lnTo>
                    <a:pt x="0" y="32312"/>
                  </a:lnTo>
                  <a:lnTo>
                    <a:pt x="43727" y="32312"/>
                  </a:lnTo>
                  <a:lnTo>
                    <a:pt x="43727" y="1248"/>
                  </a:lnTo>
                  <a:lnTo>
                    <a:pt x="43727" y="624"/>
                  </a:lnTo>
                  <a:lnTo>
                    <a:pt x="43664" y="0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7" name="Google Shape;6767;p75"/>
            <p:cNvSpPr/>
            <p:nvPr/>
          </p:nvSpPr>
          <p:spPr>
            <a:xfrm>
              <a:off x="2687200" y="3747125"/>
              <a:ext cx="1176625" cy="251100"/>
            </a:xfrm>
            <a:custGeom>
              <a:avLst/>
              <a:gdLst/>
              <a:ahLst/>
              <a:cxnLst/>
              <a:rect l="l" t="t" r="r" b="b"/>
              <a:pathLst>
                <a:path w="47065" h="10044" extrusionOk="0">
                  <a:moveTo>
                    <a:pt x="0" y="1"/>
                  </a:moveTo>
                  <a:lnTo>
                    <a:pt x="0" y="10043"/>
                  </a:lnTo>
                  <a:lnTo>
                    <a:pt x="47064" y="10043"/>
                  </a:lnTo>
                  <a:lnTo>
                    <a:pt x="47064" y="1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8" name="Google Shape;6768;p75"/>
            <p:cNvSpPr/>
            <p:nvPr/>
          </p:nvSpPr>
          <p:spPr>
            <a:xfrm>
              <a:off x="3264175" y="2541700"/>
              <a:ext cx="262025" cy="493575"/>
            </a:xfrm>
            <a:custGeom>
              <a:avLst/>
              <a:gdLst/>
              <a:ahLst/>
              <a:cxnLst/>
              <a:rect l="l" t="t" r="r" b="b"/>
              <a:pathLst>
                <a:path w="10481" h="19743" extrusionOk="0">
                  <a:moveTo>
                    <a:pt x="5397" y="0"/>
                  </a:moveTo>
                  <a:lnTo>
                    <a:pt x="5085" y="31"/>
                  </a:lnTo>
                  <a:lnTo>
                    <a:pt x="4617" y="125"/>
                  </a:lnTo>
                  <a:lnTo>
                    <a:pt x="4180" y="281"/>
                  </a:lnTo>
                  <a:lnTo>
                    <a:pt x="3744" y="499"/>
                  </a:lnTo>
                  <a:lnTo>
                    <a:pt x="3369" y="749"/>
                  </a:lnTo>
                  <a:lnTo>
                    <a:pt x="2995" y="1061"/>
                  </a:lnTo>
                  <a:lnTo>
                    <a:pt x="2683" y="1435"/>
                  </a:lnTo>
                  <a:lnTo>
                    <a:pt x="2371" y="1809"/>
                  </a:lnTo>
                  <a:lnTo>
                    <a:pt x="2122" y="2215"/>
                  </a:lnTo>
                  <a:lnTo>
                    <a:pt x="1903" y="2620"/>
                  </a:lnTo>
                  <a:lnTo>
                    <a:pt x="1716" y="3057"/>
                  </a:lnTo>
                  <a:lnTo>
                    <a:pt x="1560" y="3524"/>
                  </a:lnTo>
                  <a:lnTo>
                    <a:pt x="1404" y="3961"/>
                  </a:lnTo>
                  <a:lnTo>
                    <a:pt x="1186" y="4897"/>
                  </a:lnTo>
                  <a:lnTo>
                    <a:pt x="999" y="5832"/>
                  </a:lnTo>
                  <a:lnTo>
                    <a:pt x="750" y="7423"/>
                  </a:lnTo>
                  <a:lnTo>
                    <a:pt x="531" y="9045"/>
                  </a:lnTo>
                  <a:lnTo>
                    <a:pt x="344" y="10635"/>
                  </a:lnTo>
                  <a:lnTo>
                    <a:pt x="219" y="12257"/>
                  </a:lnTo>
                  <a:lnTo>
                    <a:pt x="95" y="13879"/>
                  </a:lnTo>
                  <a:lnTo>
                    <a:pt x="32" y="15532"/>
                  </a:lnTo>
                  <a:lnTo>
                    <a:pt x="1" y="17154"/>
                  </a:lnTo>
                  <a:lnTo>
                    <a:pt x="1" y="18776"/>
                  </a:lnTo>
                  <a:lnTo>
                    <a:pt x="625" y="18963"/>
                  </a:lnTo>
                  <a:lnTo>
                    <a:pt x="1217" y="19150"/>
                  </a:lnTo>
                  <a:lnTo>
                    <a:pt x="1841" y="19306"/>
                  </a:lnTo>
                  <a:lnTo>
                    <a:pt x="2465" y="19431"/>
                  </a:lnTo>
                  <a:lnTo>
                    <a:pt x="3120" y="19524"/>
                  </a:lnTo>
                  <a:lnTo>
                    <a:pt x="3744" y="19618"/>
                  </a:lnTo>
                  <a:lnTo>
                    <a:pt x="4367" y="19680"/>
                  </a:lnTo>
                  <a:lnTo>
                    <a:pt x="5022" y="19711"/>
                  </a:lnTo>
                  <a:lnTo>
                    <a:pt x="5646" y="19742"/>
                  </a:lnTo>
                  <a:lnTo>
                    <a:pt x="6301" y="19742"/>
                  </a:lnTo>
                  <a:lnTo>
                    <a:pt x="6925" y="19680"/>
                  </a:lnTo>
                  <a:lnTo>
                    <a:pt x="7549" y="19618"/>
                  </a:lnTo>
                  <a:lnTo>
                    <a:pt x="8172" y="19524"/>
                  </a:lnTo>
                  <a:lnTo>
                    <a:pt x="8765" y="19399"/>
                  </a:lnTo>
                  <a:lnTo>
                    <a:pt x="9358" y="19243"/>
                  </a:lnTo>
                  <a:lnTo>
                    <a:pt x="9950" y="19056"/>
                  </a:lnTo>
                  <a:lnTo>
                    <a:pt x="9981" y="16842"/>
                  </a:lnTo>
                  <a:lnTo>
                    <a:pt x="10044" y="14596"/>
                  </a:lnTo>
                  <a:lnTo>
                    <a:pt x="10106" y="13442"/>
                  </a:lnTo>
                  <a:lnTo>
                    <a:pt x="10200" y="12257"/>
                  </a:lnTo>
                  <a:lnTo>
                    <a:pt x="10324" y="11041"/>
                  </a:lnTo>
                  <a:lnTo>
                    <a:pt x="10449" y="9762"/>
                  </a:lnTo>
                  <a:lnTo>
                    <a:pt x="10480" y="9419"/>
                  </a:lnTo>
                  <a:lnTo>
                    <a:pt x="10480" y="9014"/>
                  </a:lnTo>
                  <a:lnTo>
                    <a:pt x="10449" y="8172"/>
                  </a:lnTo>
                  <a:lnTo>
                    <a:pt x="10356" y="7236"/>
                  </a:lnTo>
                  <a:lnTo>
                    <a:pt x="10200" y="6238"/>
                  </a:lnTo>
                  <a:lnTo>
                    <a:pt x="9981" y="5271"/>
                  </a:lnTo>
                  <a:lnTo>
                    <a:pt x="9732" y="4335"/>
                  </a:lnTo>
                  <a:lnTo>
                    <a:pt x="9482" y="3524"/>
                  </a:lnTo>
                  <a:lnTo>
                    <a:pt x="9233" y="2807"/>
                  </a:lnTo>
                  <a:lnTo>
                    <a:pt x="9077" y="2495"/>
                  </a:lnTo>
                  <a:lnTo>
                    <a:pt x="8921" y="2215"/>
                  </a:lnTo>
                  <a:lnTo>
                    <a:pt x="8734" y="1934"/>
                  </a:lnTo>
                  <a:lnTo>
                    <a:pt x="8515" y="1653"/>
                  </a:lnTo>
                  <a:lnTo>
                    <a:pt x="8297" y="1404"/>
                  </a:lnTo>
                  <a:lnTo>
                    <a:pt x="8079" y="1154"/>
                  </a:lnTo>
                  <a:lnTo>
                    <a:pt x="7798" y="936"/>
                  </a:lnTo>
                  <a:lnTo>
                    <a:pt x="7549" y="717"/>
                  </a:lnTo>
                  <a:lnTo>
                    <a:pt x="7268" y="530"/>
                  </a:lnTo>
                  <a:lnTo>
                    <a:pt x="6987" y="374"/>
                  </a:lnTo>
                  <a:lnTo>
                    <a:pt x="6675" y="250"/>
                  </a:lnTo>
                  <a:lnTo>
                    <a:pt x="6363" y="125"/>
                  </a:lnTo>
                  <a:lnTo>
                    <a:pt x="6052" y="63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9" name="Google Shape;6769;p75"/>
            <p:cNvSpPr/>
            <p:nvPr/>
          </p:nvSpPr>
          <p:spPr>
            <a:xfrm>
              <a:off x="3264175" y="2541700"/>
              <a:ext cx="262025" cy="446800"/>
            </a:xfrm>
            <a:custGeom>
              <a:avLst/>
              <a:gdLst/>
              <a:ahLst/>
              <a:cxnLst/>
              <a:rect l="l" t="t" r="r" b="b"/>
              <a:pathLst>
                <a:path w="10481" h="17872" extrusionOk="0">
                  <a:moveTo>
                    <a:pt x="5397" y="0"/>
                  </a:moveTo>
                  <a:lnTo>
                    <a:pt x="5085" y="31"/>
                  </a:lnTo>
                  <a:lnTo>
                    <a:pt x="4617" y="125"/>
                  </a:lnTo>
                  <a:lnTo>
                    <a:pt x="4180" y="281"/>
                  </a:lnTo>
                  <a:lnTo>
                    <a:pt x="3744" y="499"/>
                  </a:lnTo>
                  <a:lnTo>
                    <a:pt x="3369" y="749"/>
                  </a:lnTo>
                  <a:lnTo>
                    <a:pt x="2995" y="1061"/>
                  </a:lnTo>
                  <a:lnTo>
                    <a:pt x="2683" y="1435"/>
                  </a:lnTo>
                  <a:lnTo>
                    <a:pt x="2371" y="1809"/>
                  </a:lnTo>
                  <a:lnTo>
                    <a:pt x="2122" y="2215"/>
                  </a:lnTo>
                  <a:lnTo>
                    <a:pt x="1903" y="2620"/>
                  </a:lnTo>
                  <a:lnTo>
                    <a:pt x="1716" y="3057"/>
                  </a:lnTo>
                  <a:lnTo>
                    <a:pt x="1560" y="3524"/>
                  </a:lnTo>
                  <a:lnTo>
                    <a:pt x="1404" y="3961"/>
                  </a:lnTo>
                  <a:lnTo>
                    <a:pt x="1186" y="4897"/>
                  </a:lnTo>
                  <a:lnTo>
                    <a:pt x="999" y="5832"/>
                  </a:lnTo>
                  <a:lnTo>
                    <a:pt x="781" y="7329"/>
                  </a:lnTo>
                  <a:lnTo>
                    <a:pt x="562" y="8795"/>
                  </a:lnTo>
                  <a:lnTo>
                    <a:pt x="375" y="10292"/>
                  </a:lnTo>
                  <a:lnTo>
                    <a:pt x="250" y="11821"/>
                  </a:lnTo>
                  <a:lnTo>
                    <a:pt x="126" y="13318"/>
                  </a:lnTo>
                  <a:lnTo>
                    <a:pt x="63" y="14815"/>
                  </a:lnTo>
                  <a:lnTo>
                    <a:pt x="32" y="16343"/>
                  </a:lnTo>
                  <a:lnTo>
                    <a:pt x="1" y="17871"/>
                  </a:lnTo>
                  <a:lnTo>
                    <a:pt x="1436" y="16873"/>
                  </a:lnTo>
                  <a:lnTo>
                    <a:pt x="2839" y="15844"/>
                  </a:lnTo>
                  <a:lnTo>
                    <a:pt x="4211" y="14784"/>
                  </a:lnTo>
                  <a:lnTo>
                    <a:pt x="5553" y="13692"/>
                  </a:lnTo>
                  <a:lnTo>
                    <a:pt x="6862" y="12538"/>
                  </a:lnTo>
                  <a:lnTo>
                    <a:pt x="8110" y="11322"/>
                  </a:lnTo>
                  <a:lnTo>
                    <a:pt x="9326" y="10043"/>
                  </a:lnTo>
                  <a:lnTo>
                    <a:pt x="9919" y="9388"/>
                  </a:lnTo>
                  <a:lnTo>
                    <a:pt x="10480" y="8733"/>
                  </a:lnTo>
                  <a:lnTo>
                    <a:pt x="10418" y="7984"/>
                  </a:lnTo>
                  <a:lnTo>
                    <a:pt x="10356" y="7205"/>
                  </a:lnTo>
                  <a:lnTo>
                    <a:pt x="10200" y="6394"/>
                  </a:lnTo>
                  <a:lnTo>
                    <a:pt x="10044" y="5583"/>
                  </a:lnTo>
                  <a:lnTo>
                    <a:pt x="9857" y="4772"/>
                  </a:lnTo>
                  <a:lnTo>
                    <a:pt x="9669" y="4055"/>
                  </a:lnTo>
                  <a:lnTo>
                    <a:pt x="9451" y="3369"/>
                  </a:lnTo>
                  <a:lnTo>
                    <a:pt x="9233" y="2807"/>
                  </a:lnTo>
                  <a:lnTo>
                    <a:pt x="9077" y="2495"/>
                  </a:lnTo>
                  <a:lnTo>
                    <a:pt x="8921" y="2215"/>
                  </a:lnTo>
                  <a:lnTo>
                    <a:pt x="8734" y="1934"/>
                  </a:lnTo>
                  <a:lnTo>
                    <a:pt x="8515" y="1653"/>
                  </a:lnTo>
                  <a:lnTo>
                    <a:pt x="8297" y="1404"/>
                  </a:lnTo>
                  <a:lnTo>
                    <a:pt x="8079" y="1154"/>
                  </a:lnTo>
                  <a:lnTo>
                    <a:pt x="7798" y="936"/>
                  </a:lnTo>
                  <a:lnTo>
                    <a:pt x="7549" y="717"/>
                  </a:lnTo>
                  <a:lnTo>
                    <a:pt x="7268" y="530"/>
                  </a:lnTo>
                  <a:lnTo>
                    <a:pt x="6987" y="374"/>
                  </a:lnTo>
                  <a:lnTo>
                    <a:pt x="6675" y="250"/>
                  </a:lnTo>
                  <a:lnTo>
                    <a:pt x="6363" y="125"/>
                  </a:lnTo>
                  <a:lnTo>
                    <a:pt x="6052" y="63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0" name="Google Shape;6770;p75"/>
            <p:cNvSpPr/>
            <p:nvPr/>
          </p:nvSpPr>
          <p:spPr>
            <a:xfrm>
              <a:off x="3264175" y="3011075"/>
              <a:ext cx="489700" cy="607425"/>
            </a:xfrm>
            <a:custGeom>
              <a:avLst/>
              <a:gdLst/>
              <a:ahLst/>
              <a:cxnLst/>
              <a:rect l="l" t="t" r="r" b="b"/>
              <a:pathLst>
                <a:path w="19588" h="24297" extrusionOk="0">
                  <a:moveTo>
                    <a:pt x="1" y="1"/>
                  </a:moveTo>
                  <a:lnTo>
                    <a:pt x="63" y="2090"/>
                  </a:lnTo>
                  <a:lnTo>
                    <a:pt x="188" y="4180"/>
                  </a:lnTo>
                  <a:lnTo>
                    <a:pt x="344" y="6270"/>
                  </a:lnTo>
                  <a:lnTo>
                    <a:pt x="562" y="8328"/>
                  </a:lnTo>
                  <a:lnTo>
                    <a:pt x="843" y="10418"/>
                  </a:lnTo>
                  <a:lnTo>
                    <a:pt x="1155" y="12476"/>
                  </a:lnTo>
                  <a:lnTo>
                    <a:pt x="1529" y="14503"/>
                  </a:lnTo>
                  <a:lnTo>
                    <a:pt x="1966" y="16531"/>
                  </a:lnTo>
                  <a:lnTo>
                    <a:pt x="2059" y="16842"/>
                  </a:lnTo>
                  <a:lnTo>
                    <a:pt x="2184" y="17123"/>
                  </a:lnTo>
                  <a:lnTo>
                    <a:pt x="2340" y="17373"/>
                  </a:lnTo>
                  <a:lnTo>
                    <a:pt x="2558" y="17591"/>
                  </a:lnTo>
                  <a:lnTo>
                    <a:pt x="2777" y="17809"/>
                  </a:lnTo>
                  <a:lnTo>
                    <a:pt x="3026" y="18028"/>
                  </a:lnTo>
                  <a:lnTo>
                    <a:pt x="3307" y="18184"/>
                  </a:lnTo>
                  <a:lnTo>
                    <a:pt x="3588" y="18339"/>
                  </a:lnTo>
                  <a:lnTo>
                    <a:pt x="7361" y="20398"/>
                  </a:lnTo>
                  <a:lnTo>
                    <a:pt x="8890" y="21178"/>
                  </a:lnTo>
                  <a:lnTo>
                    <a:pt x="10324" y="21895"/>
                  </a:lnTo>
                  <a:lnTo>
                    <a:pt x="11042" y="22207"/>
                  </a:lnTo>
                  <a:lnTo>
                    <a:pt x="11759" y="22519"/>
                  </a:lnTo>
                  <a:lnTo>
                    <a:pt x="12539" y="22831"/>
                  </a:lnTo>
                  <a:lnTo>
                    <a:pt x="13350" y="23111"/>
                  </a:lnTo>
                  <a:lnTo>
                    <a:pt x="14223" y="23423"/>
                  </a:lnTo>
                  <a:lnTo>
                    <a:pt x="15190" y="23704"/>
                  </a:lnTo>
                  <a:lnTo>
                    <a:pt x="16219" y="24016"/>
                  </a:lnTo>
                  <a:lnTo>
                    <a:pt x="17373" y="24296"/>
                  </a:lnTo>
                  <a:lnTo>
                    <a:pt x="17560" y="24047"/>
                  </a:lnTo>
                  <a:lnTo>
                    <a:pt x="17841" y="23797"/>
                  </a:lnTo>
                  <a:lnTo>
                    <a:pt x="18153" y="23579"/>
                  </a:lnTo>
                  <a:lnTo>
                    <a:pt x="18465" y="23330"/>
                  </a:lnTo>
                  <a:lnTo>
                    <a:pt x="18808" y="23111"/>
                  </a:lnTo>
                  <a:lnTo>
                    <a:pt x="19088" y="22862"/>
                  </a:lnTo>
                  <a:lnTo>
                    <a:pt x="19369" y="22612"/>
                  </a:lnTo>
                  <a:lnTo>
                    <a:pt x="19587" y="22363"/>
                  </a:lnTo>
                  <a:lnTo>
                    <a:pt x="16812" y="19681"/>
                  </a:lnTo>
                  <a:lnTo>
                    <a:pt x="15782" y="18651"/>
                  </a:lnTo>
                  <a:lnTo>
                    <a:pt x="14816" y="17685"/>
                  </a:lnTo>
                  <a:lnTo>
                    <a:pt x="13849" y="16655"/>
                  </a:lnTo>
                  <a:lnTo>
                    <a:pt x="12695" y="15408"/>
                  </a:lnTo>
                  <a:lnTo>
                    <a:pt x="9451" y="11883"/>
                  </a:lnTo>
                  <a:lnTo>
                    <a:pt x="9607" y="10449"/>
                  </a:lnTo>
                  <a:lnTo>
                    <a:pt x="9732" y="8952"/>
                  </a:lnTo>
                  <a:lnTo>
                    <a:pt x="9825" y="7424"/>
                  </a:lnTo>
                  <a:lnTo>
                    <a:pt x="9857" y="5895"/>
                  </a:lnTo>
                  <a:lnTo>
                    <a:pt x="9919" y="2932"/>
                  </a:lnTo>
                  <a:lnTo>
                    <a:pt x="9950" y="281"/>
                  </a:lnTo>
                  <a:lnTo>
                    <a:pt x="9358" y="468"/>
                  </a:lnTo>
                  <a:lnTo>
                    <a:pt x="8765" y="624"/>
                  </a:lnTo>
                  <a:lnTo>
                    <a:pt x="8172" y="749"/>
                  </a:lnTo>
                  <a:lnTo>
                    <a:pt x="7549" y="843"/>
                  </a:lnTo>
                  <a:lnTo>
                    <a:pt x="6925" y="905"/>
                  </a:lnTo>
                  <a:lnTo>
                    <a:pt x="6301" y="967"/>
                  </a:lnTo>
                  <a:lnTo>
                    <a:pt x="5646" y="967"/>
                  </a:lnTo>
                  <a:lnTo>
                    <a:pt x="5022" y="936"/>
                  </a:lnTo>
                  <a:lnTo>
                    <a:pt x="4367" y="905"/>
                  </a:lnTo>
                  <a:lnTo>
                    <a:pt x="3744" y="843"/>
                  </a:lnTo>
                  <a:lnTo>
                    <a:pt x="3120" y="749"/>
                  </a:lnTo>
                  <a:lnTo>
                    <a:pt x="2465" y="656"/>
                  </a:lnTo>
                  <a:lnTo>
                    <a:pt x="1841" y="531"/>
                  </a:lnTo>
                  <a:lnTo>
                    <a:pt x="1217" y="375"/>
                  </a:lnTo>
                  <a:lnTo>
                    <a:pt x="625" y="18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1" name="Google Shape;6771;p75"/>
            <p:cNvSpPr/>
            <p:nvPr/>
          </p:nvSpPr>
          <p:spPr>
            <a:xfrm>
              <a:off x="3667300" y="3528800"/>
              <a:ext cx="226925" cy="130250"/>
            </a:xfrm>
            <a:custGeom>
              <a:avLst/>
              <a:gdLst/>
              <a:ahLst/>
              <a:cxnLst/>
              <a:rect l="l" t="t" r="r" b="b"/>
              <a:pathLst>
                <a:path w="9077" h="5210" extrusionOk="0">
                  <a:moveTo>
                    <a:pt x="7330" y="1"/>
                  </a:moveTo>
                  <a:lnTo>
                    <a:pt x="6862" y="32"/>
                  </a:lnTo>
                  <a:lnTo>
                    <a:pt x="6051" y="94"/>
                  </a:lnTo>
                  <a:lnTo>
                    <a:pt x="5209" y="157"/>
                  </a:lnTo>
                  <a:lnTo>
                    <a:pt x="4398" y="250"/>
                  </a:lnTo>
                  <a:lnTo>
                    <a:pt x="3587" y="375"/>
                  </a:lnTo>
                  <a:lnTo>
                    <a:pt x="2776" y="531"/>
                  </a:lnTo>
                  <a:lnTo>
                    <a:pt x="1965" y="687"/>
                  </a:lnTo>
                  <a:lnTo>
                    <a:pt x="1154" y="874"/>
                  </a:lnTo>
                  <a:lnTo>
                    <a:pt x="375" y="1061"/>
                  </a:lnTo>
                  <a:lnTo>
                    <a:pt x="0" y="3151"/>
                  </a:lnTo>
                  <a:lnTo>
                    <a:pt x="687" y="3587"/>
                  </a:lnTo>
                  <a:lnTo>
                    <a:pt x="1373" y="3931"/>
                  </a:lnTo>
                  <a:lnTo>
                    <a:pt x="2121" y="4274"/>
                  </a:lnTo>
                  <a:lnTo>
                    <a:pt x="2870" y="4554"/>
                  </a:lnTo>
                  <a:lnTo>
                    <a:pt x="3618" y="4773"/>
                  </a:lnTo>
                  <a:lnTo>
                    <a:pt x="4398" y="4960"/>
                  </a:lnTo>
                  <a:lnTo>
                    <a:pt x="5178" y="5085"/>
                  </a:lnTo>
                  <a:lnTo>
                    <a:pt x="5958" y="5178"/>
                  </a:lnTo>
                  <a:lnTo>
                    <a:pt x="6581" y="5209"/>
                  </a:lnTo>
                  <a:lnTo>
                    <a:pt x="6862" y="5178"/>
                  </a:lnTo>
                  <a:lnTo>
                    <a:pt x="7174" y="5147"/>
                  </a:lnTo>
                  <a:lnTo>
                    <a:pt x="7455" y="5085"/>
                  </a:lnTo>
                  <a:lnTo>
                    <a:pt x="7735" y="4991"/>
                  </a:lnTo>
                  <a:lnTo>
                    <a:pt x="7985" y="4866"/>
                  </a:lnTo>
                  <a:lnTo>
                    <a:pt x="8203" y="4710"/>
                  </a:lnTo>
                  <a:lnTo>
                    <a:pt x="8453" y="4461"/>
                  </a:lnTo>
                  <a:lnTo>
                    <a:pt x="8640" y="4180"/>
                  </a:lnTo>
                  <a:lnTo>
                    <a:pt x="8764" y="3899"/>
                  </a:lnTo>
                  <a:lnTo>
                    <a:pt x="8889" y="3587"/>
                  </a:lnTo>
                  <a:lnTo>
                    <a:pt x="8952" y="3244"/>
                  </a:lnTo>
                  <a:lnTo>
                    <a:pt x="9014" y="2901"/>
                  </a:lnTo>
                  <a:lnTo>
                    <a:pt x="9045" y="2215"/>
                  </a:lnTo>
                  <a:lnTo>
                    <a:pt x="9076" y="1716"/>
                  </a:lnTo>
                  <a:lnTo>
                    <a:pt x="9045" y="1467"/>
                  </a:lnTo>
                  <a:lnTo>
                    <a:pt x="9014" y="1217"/>
                  </a:lnTo>
                  <a:lnTo>
                    <a:pt x="8952" y="999"/>
                  </a:lnTo>
                  <a:lnTo>
                    <a:pt x="8858" y="781"/>
                  </a:lnTo>
                  <a:lnTo>
                    <a:pt x="8733" y="562"/>
                  </a:lnTo>
                  <a:lnTo>
                    <a:pt x="8577" y="406"/>
                  </a:lnTo>
                  <a:lnTo>
                    <a:pt x="8421" y="250"/>
                  </a:lnTo>
                  <a:lnTo>
                    <a:pt x="8203" y="157"/>
                  </a:lnTo>
                  <a:lnTo>
                    <a:pt x="8016" y="94"/>
                  </a:lnTo>
                  <a:lnTo>
                    <a:pt x="7798" y="32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2" name="Google Shape;6772;p75"/>
            <p:cNvSpPr/>
            <p:nvPr/>
          </p:nvSpPr>
          <p:spPr>
            <a:xfrm>
              <a:off x="3863800" y="3530375"/>
              <a:ext cx="93575" cy="107625"/>
            </a:xfrm>
            <a:custGeom>
              <a:avLst/>
              <a:gdLst/>
              <a:ahLst/>
              <a:cxnLst/>
              <a:rect l="l" t="t" r="r" b="b"/>
              <a:pathLst>
                <a:path w="3743" h="4305" extrusionOk="0">
                  <a:moveTo>
                    <a:pt x="125" y="0"/>
                  </a:moveTo>
                  <a:lnTo>
                    <a:pt x="0" y="1185"/>
                  </a:lnTo>
                  <a:lnTo>
                    <a:pt x="561" y="1279"/>
                  </a:lnTo>
                  <a:lnTo>
                    <a:pt x="1123" y="1404"/>
                  </a:lnTo>
                  <a:lnTo>
                    <a:pt x="1684" y="1528"/>
                  </a:lnTo>
                  <a:lnTo>
                    <a:pt x="2214" y="1622"/>
                  </a:lnTo>
                  <a:lnTo>
                    <a:pt x="2370" y="1840"/>
                  </a:lnTo>
                  <a:lnTo>
                    <a:pt x="2526" y="2090"/>
                  </a:lnTo>
                  <a:lnTo>
                    <a:pt x="2682" y="2371"/>
                  </a:lnTo>
                  <a:lnTo>
                    <a:pt x="2807" y="2589"/>
                  </a:lnTo>
                  <a:lnTo>
                    <a:pt x="2745" y="2807"/>
                  </a:lnTo>
                  <a:lnTo>
                    <a:pt x="2713" y="3057"/>
                  </a:lnTo>
                  <a:lnTo>
                    <a:pt x="2713" y="3306"/>
                  </a:lnTo>
                  <a:lnTo>
                    <a:pt x="2776" y="3556"/>
                  </a:lnTo>
                  <a:lnTo>
                    <a:pt x="2869" y="3774"/>
                  </a:lnTo>
                  <a:lnTo>
                    <a:pt x="3025" y="3992"/>
                  </a:lnTo>
                  <a:lnTo>
                    <a:pt x="3181" y="4179"/>
                  </a:lnTo>
                  <a:lnTo>
                    <a:pt x="3368" y="4304"/>
                  </a:lnTo>
                  <a:lnTo>
                    <a:pt x="3556" y="3369"/>
                  </a:lnTo>
                  <a:lnTo>
                    <a:pt x="3743" y="2433"/>
                  </a:lnTo>
                  <a:lnTo>
                    <a:pt x="3275" y="1404"/>
                  </a:lnTo>
                  <a:lnTo>
                    <a:pt x="2838" y="40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3" name="Google Shape;6773;p75"/>
            <p:cNvSpPr/>
            <p:nvPr/>
          </p:nvSpPr>
          <p:spPr>
            <a:xfrm>
              <a:off x="3845075" y="3564675"/>
              <a:ext cx="93600" cy="107625"/>
            </a:xfrm>
            <a:custGeom>
              <a:avLst/>
              <a:gdLst/>
              <a:ahLst/>
              <a:cxnLst/>
              <a:rect l="l" t="t" r="r" b="b"/>
              <a:pathLst>
                <a:path w="3744" h="4305" extrusionOk="0">
                  <a:moveTo>
                    <a:pt x="125" y="0"/>
                  </a:moveTo>
                  <a:lnTo>
                    <a:pt x="0" y="1186"/>
                  </a:lnTo>
                  <a:lnTo>
                    <a:pt x="562" y="1279"/>
                  </a:lnTo>
                  <a:lnTo>
                    <a:pt x="1123" y="1404"/>
                  </a:lnTo>
                  <a:lnTo>
                    <a:pt x="1685" y="1529"/>
                  </a:lnTo>
                  <a:lnTo>
                    <a:pt x="2215" y="1622"/>
                  </a:lnTo>
                  <a:lnTo>
                    <a:pt x="2371" y="1841"/>
                  </a:lnTo>
                  <a:lnTo>
                    <a:pt x="2527" y="2121"/>
                  </a:lnTo>
                  <a:lnTo>
                    <a:pt x="2683" y="2371"/>
                  </a:lnTo>
                  <a:lnTo>
                    <a:pt x="2807" y="2589"/>
                  </a:lnTo>
                  <a:lnTo>
                    <a:pt x="2745" y="2807"/>
                  </a:lnTo>
                  <a:lnTo>
                    <a:pt x="2714" y="3057"/>
                  </a:lnTo>
                  <a:lnTo>
                    <a:pt x="2714" y="3306"/>
                  </a:lnTo>
                  <a:lnTo>
                    <a:pt x="2776" y="3556"/>
                  </a:lnTo>
                  <a:lnTo>
                    <a:pt x="2870" y="3774"/>
                  </a:lnTo>
                  <a:lnTo>
                    <a:pt x="2995" y="3993"/>
                  </a:lnTo>
                  <a:lnTo>
                    <a:pt x="3182" y="4180"/>
                  </a:lnTo>
                  <a:lnTo>
                    <a:pt x="3369" y="4305"/>
                  </a:lnTo>
                  <a:lnTo>
                    <a:pt x="3556" y="3369"/>
                  </a:lnTo>
                  <a:lnTo>
                    <a:pt x="3743" y="2433"/>
                  </a:lnTo>
                  <a:lnTo>
                    <a:pt x="3275" y="1435"/>
                  </a:lnTo>
                  <a:lnTo>
                    <a:pt x="2839" y="40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4" name="Google Shape;6774;p75"/>
            <p:cNvSpPr/>
            <p:nvPr/>
          </p:nvSpPr>
          <p:spPr>
            <a:xfrm>
              <a:off x="3822475" y="3582600"/>
              <a:ext cx="93575" cy="107625"/>
            </a:xfrm>
            <a:custGeom>
              <a:avLst/>
              <a:gdLst/>
              <a:ahLst/>
              <a:cxnLst/>
              <a:rect l="l" t="t" r="r" b="b"/>
              <a:pathLst>
                <a:path w="3743" h="4305" extrusionOk="0">
                  <a:moveTo>
                    <a:pt x="94" y="1"/>
                  </a:moveTo>
                  <a:lnTo>
                    <a:pt x="0" y="1155"/>
                  </a:lnTo>
                  <a:lnTo>
                    <a:pt x="561" y="1248"/>
                  </a:lnTo>
                  <a:lnTo>
                    <a:pt x="1123" y="1373"/>
                  </a:lnTo>
                  <a:lnTo>
                    <a:pt x="1684" y="1498"/>
                  </a:lnTo>
                  <a:lnTo>
                    <a:pt x="2214" y="1591"/>
                  </a:lnTo>
                  <a:lnTo>
                    <a:pt x="2370" y="1810"/>
                  </a:lnTo>
                  <a:lnTo>
                    <a:pt x="2526" y="2090"/>
                  </a:lnTo>
                  <a:lnTo>
                    <a:pt x="2651" y="2340"/>
                  </a:lnTo>
                  <a:lnTo>
                    <a:pt x="2807" y="2558"/>
                  </a:lnTo>
                  <a:lnTo>
                    <a:pt x="2745" y="2808"/>
                  </a:lnTo>
                  <a:lnTo>
                    <a:pt x="2713" y="3026"/>
                  </a:lnTo>
                  <a:lnTo>
                    <a:pt x="2713" y="3276"/>
                  </a:lnTo>
                  <a:lnTo>
                    <a:pt x="2776" y="3525"/>
                  </a:lnTo>
                  <a:lnTo>
                    <a:pt x="2869" y="3775"/>
                  </a:lnTo>
                  <a:lnTo>
                    <a:pt x="2994" y="3962"/>
                  </a:lnTo>
                  <a:lnTo>
                    <a:pt x="3181" y="4149"/>
                  </a:lnTo>
                  <a:lnTo>
                    <a:pt x="3368" y="4305"/>
                  </a:lnTo>
                  <a:lnTo>
                    <a:pt x="3556" y="3369"/>
                  </a:lnTo>
                  <a:lnTo>
                    <a:pt x="3743" y="2434"/>
                  </a:lnTo>
                  <a:lnTo>
                    <a:pt x="3275" y="1404"/>
                  </a:lnTo>
                  <a:lnTo>
                    <a:pt x="2838" y="375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5" name="Google Shape;6775;p75"/>
            <p:cNvSpPr/>
            <p:nvPr/>
          </p:nvSpPr>
          <p:spPr>
            <a:xfrm>
              <a:off x="3799850" y="3601325"/>
              <a:ext cx="93600" cy="108400"/>
            </a:xfrm>
            <a:custGeom>
              <a:avLst/>
              <a:gdLst/>
              <a:ahLst/>
              <a:cxnLst/>
              <a:rect l="l" t="t" r="r" b="b"/>
              <a:pathLst>
                <a:path w="3744" h="4336" extrusionOk="0">
                  <a:moveTo>
                    <a:pt x="94" y="0"/>
                  </a:moveTo>
                  <a:lnTo>
                    <a:pt x="1" y="1186"/>
                  </a:lnTo>
                  <a:lnTo>
                    <a:pt x="562" y="1279"/>
                  </a:lnTo>
                  <a:lnTo>
                    <a:pt x="1123" y="1404"/>
                  </a:lnTo>
                  <a:lnTo>
                    <a:pt x="1685" y="1529"/>
                  </a:lnTo>
                  <a:lnTo>
                    <a:pt x="2215" y="1622"/>
                  </a:lnTo>
                  <a:lnTo>
                    <a:pt x="2371" y="1840"/>
                  </a:lnTo>
                  <a:lnTo>
                    <a:pt x="2527" y="2121"/>
                  </a:lnTo>
                  <a:lnTo>
                    <a:pt x="2652" y="2371"/>
                  </a:lnTo>
                  <a:lnTo>
                    <a:pt x="2808" y="2589"/>
                  </a:lnTo>
                  <a:lnTo>
                    <a:pt x="2745" y="2807"/>
                  </a:lnTo>
                  <a:lnTo>
                    <a:pt x="2714" y="3057"/>
                  </a:lnTo>
                  <a:lnTo>
                    <a:pt x="2714" y="3306"/>
                  </a:lnTo>
                  <a:lnTo>
                    <a:pt x="2776" y="3556"/>
                  </a:lnTo>
                  <a:lnTo>
                    <a:pt x="2870" y="3774"/>
                  </a:lnTo>
                  <a:lnTo>
                    <a:pt x="2995" y="3992"/>
                  </a:lnTo>
                  <a:lnTo>
                    <a:pt x="3182" y="4180"/>
                  </a:lnTo>
                  <a:lnTo>
                    <a:pt x="3369" y="4336"/>
                  </a:lnTo>
                  <a:lnTo>
                    <a:pt x="3556" y="3369"/>
                  </a:lnTo>
                  <a:lnTo>
                    <a:pt x="3743" y="2433"/>
                  </a:lnTo>
                  <a:lnTo>
                    <a:pt x="3275" y="1435"/>
                  </a:lnTo>
                  <a:lnTo>
                    <a:pt x="2839" y="40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6" name="Google Shape;6776;p75"/>
            <p:cNvSpPr/>
            <p:nvPr/>
          </p:nvSpPr>
          <p:spPr>
            <a:xfrm>
              <a:off x="2789350" y="2524550"/>
              <a:ext cx="693175" cy="1143075"/>
            </a:xfrm>
            <a:custGeom>
              <a:avLst/>
              <a:gdLst/>
              <a:ahLst/>
              <a:cxnLst/>
              <a:rect l="l" t="t" r="r" b="b"/>
              <a:pathLst>
                <a:path w="27727" h="45723" extrusionOk="0">
                  <a:moveTo>
                    <a:pt x="14347" y="0"/>
                  </a:moveTo>
                  <a:lnTo>
                    <a:pt x="12538" y="31"/>
                  </a:lnTo>
                  <a:lnTo>
                    <a:pt x="10760" y="94"/>
                  </a:lnTo>
                  <a:lnTo>
                    <a:pt x="9045" y="218"/>
                  </a:lnTo>
                  <a:lnTo>
                    <a:pt x="7423" y="343"/>
                  </a:lnTo>
                  <a:lnTo>
                    <a:pt x="5926" y="561"/>
                  </a:lnTo>
                  <a:lnTo>
                    <a:pt x="5240" y="655"/>
                  </a:lnTo>
                  <a:lnTo>
                    <a:pt x="4585" y="780"/>
                  </a:lnTo>
                  <a:lnTo>
                    <a:pt x="3992" y="936"/>
                  </a:lnTo>
                  <a:lnTo>
                    <a:pt x="3431" y="1092"/>
                  </a:lnTo>
                  <a:lnTo>
                    <a:pt x="3150" y="1185"/>
                  </a:lnTo>
                  <a:lnTo>
                    <a:pt x="2869" y="1310"/>
                  </a:lnTo>
                  <a:lnTo>
                    <a:pt x="2589" y="1466"/>
                  </a:lnTo>
                  <a:lnTo>
                    <a:pt x="2308" y="1622"/>
                  </a:lnTo>
                  <a:lnTo>
                    <a:pt x="1778" y="1996"/>
                  </a:lnTo>
                  <a:lnTo>
                    <a:pt x="1310" y="2433"/>
                  </a:lnTo>
                  <a:lnTo>
                    <a:pt x="873" y="2901"/>
                  </a:lnTo>
                  <a:lnTo>
                    <a:pt x="686" y="3150"/>
                  </a:lnTo>
                  <a:lnTo>
                    <a:pt x="530" y="3400"/>
                  </a:lnTo>
                  <a:lnTo>
                    <a:pt x="374" y="3649"/>
                  </a:lnTo>
                  <a:lnTo>
                    <a:pt x="281" y="3930"/>
                  </a:lnTo>
                  <a:lnTo>
                    <a:pt x="187" y="4179"/>
                  </a:lnTo>
                  <a:lnTo>
                    <a:pt x="125" y="4460"/>
                  </a:lnTo>
                  <a:lnTo>
                    <a:pt x="62" y="4834"/>
                  </a:lnTo>
                  <a:lnTo>
                    <a:pt x="31" y="5240"/>
                  </a:lnTo>
                  <a:lnTo>
                    <a:pt x="0" y="5988"/>
                  </a:lnTo>
                  <a:lnTo>
                    <a:pt x="31" y="6768"/>
                  </a:lnTo>
                  <a:lnTo>
                    <a:pt x="125" y="7516"/>
                  </a:lnTo>
                  <a:lnTo>
                    <a:pt x="468" y="11446"/>
                  </a:lnTo>
                  <a:lnTo>
                    <a:pt x="749" y="15438"/>
                  </a:lnTo>
                  <a:lnTo>
                    <a:pt x="1029" y="19462"/>
                  </a:lnTo>
                  <a:lnTo>
                    <a:pt x="1248" y="23547"/>
                  </a:lnTo>
                  <a:lnTo>
                    <a:pt x="1435" y="27758"/>
                  </a:lnTo>
                  <a:lnTo>
                    <a:pt x="1591" y="31968"/>
                  </a:lnTo>
                  <a:lnTo>
                    <a:pt x="1591" y="32748"/>
                  </a:lnTo>
                  <a:lnTo>
                    <a:pt x="1591" y="33933"/>
                  </a:lnTo>
                  <a:lnTo>
                    <a:pt x="1653" y="37021"/>
                  </a:lnTo>
                  <a:lnTo>
                    <a:pt x="1747" y="42042"/>
                  </a:lnTo>
                  <a:lnTo>
                    <a:pt x="1778" y="42136"/>
                  </a:lnTo>
                  <a:lnTo>
                    <a:pt x="1809" y="42260"/>
                  </a:lnTo>
                  <a:lnTo>
                    <a:pt x="1871" y="42385"/>
                  </a:lnTo>
                  <a:lnTo>
                    <a:pt x="1965" y="42510"/>
                  </a:lnTo>
                  <a:lnTo>
                    <a:pt x="2215" y="42759"/>
                  </a:lnTo>
                  <a:lnTo>
                    <a:pt x="2558" y="43009"/>
                  </a:lnTo>
                  <a:lnTo>
                    <a:pt x="2994" y="43258"/>
                  </a:lnTo>
                  <a:lnTo>
                    <a:pt x="3524" y="43477"/>
                  </a:lnTo>
                  <a:lnTo>
                    <a:pt x="4117" y="43726"/>
                  </a:lnTo>
                  <a:lnTo>
                    <a:pt x="4803" y="43976"/>
                  </a:lnTo>
                  <a:lnTo>
                    <a:pt x="5552" y="44194"/>
                  </a:lnTo>
                  <a:lnTo>
                    <a:pt x="6363" y="44444"/>
                  </a:lnTo>
                  <a:lnTo>
                    <a:pt x="7236" y="44631"/>
                  </a:lnTo>
                  <a:lnTo>
                    <a:pt x="8140" y="44849"/>
                  </a:lnTo>
                  <a:lnTo>
                    <a:pt x="9076" y="45036"/>
                  </a:lnTo>
                  <a:lnTo>
                    <a:pt x="10074" y="45192"/>
                  </a:lnTo>
                  <a:lnTo>
                    <a:pt x="11103" y="45348"/>
                  </a:lnTo>
                  <a:lnTo>
                    <a:pt x="12132" y="45473"/>
                  </a:lnTo>
                  <a:lnTo>
                    <a:pt x="13193" y="45566"/>
                  </a:lnTo>
                  <a:lnTo>
                    <a:pt x="14285" y="45660"/>
                  </a:lnTo>
                  <a:lnTo>
                    <a:pt x="15345" y="45691"/>
                  </a:lnTo>
                  <a:lnTo>
                    <a:pt x="16437" y="45722"/>
                  </a:lnTo>
                  <a:lnTo>
                    <a:pt x="17528" y="45691"/>
                  </a:lnTo>
                  <a:lnTo>
                    <a:pt x="18589" y="45660"/>
                  </a:lnTo>
                  <a:lnTo>
                    <a:pt x="19618" y="45566"/>
                  </a:lnTo>
                  <a:lnTo>
                    <a:pt x="20647" y="45442"/>
                  </a:lnTo>
                  <a:lnTo>
                    <a:pt x="21645" y="45286"/>
                  </a:lnTo>
                  <a:lnTo>
                    <a:pt x="22612" y="45099"/>
                  </a:lnTo>
                  <a:lnTo>
                    <a:pt x="23516" y="44849"/>
                  </a:lnTo>
                  <a:lnTo>
                    <a:pt x="24390" y="44568"/>
                  </a:lnTo>
                  <a:lnTo>
                    <a:pt x="25201" y="44225"/>
                  </a:lnTo>
                  <a:lnTo>
                    <a:pt x="25575" y="44038"/>
                  </a:lnTo>
                  <a:lnTo>
                    <a:pt x="25949" y="43820"/>
                  </a:lnTo>
                  <a:lnTo>
                    <a:pt x="26292" y="43602"/>
                  </a:lnTo>
                  <a:lnTo>
                    <a:pt x="26635" y="43383"/>
                  </a:lnTo>
                  <a:lnTo>
                    <a:pt x="26947" y="43134"/>
                  </a:lnTo>
                  <a:lnTo>
                    <a:pt x="27228" y="42884"/>
                  </a:lnTo>
                  <a:lnTo>
                    <a:pt x="27415" y="42635"/>
                  </a:lnTo>
                  <a:lnTo>
                    <a:pt x="27540" y="42354"/>
                  </a:lnTo>
                  <a:lnTo>
                    <a:pt x="27602" y="42011"/>
                  </a:lnTo>
                  <a:lnTo>
                    <a:pt x="27664" y="41637"/>
                  </a:lnTo>
                  <a:lnTo>
                    <a:pt x="27727" y="41231"/>
                  </a:lnTo>
                  <a:lnTo>
                    <a:pt x="27727" y="40795"/>
                  </a:lnTo>
                  <a:lnTo>
                    <a:pt x="27696" y="39921"/>
                  </a:lnTo>
                  <a:lnTo>
                    <a:pt x="27633" y="39017"/>
                  </a:lnTo>
                  <a:lnTo>
                    <a:pt x="27508" y="38175"/>
                  </a:lnTo>
                  <a:lnTo>
                    <a:pt x="27446" y="37426"/>
                  </a:lnTo>
                  <a:lnTo>
                    <a:pt x="27384" y="36834"/>
                  </a:lnTo>
                  <a:lnTo>
                    <a:pt x="27290" y="35586"/>
                  </a:lnTo>
                  <a:lnTo>
                    <a:pt x="27197" y="34307"/>
                  </a:lnTo>
                  <a:lnTo>
                    <a:pt x="26978" y="31812"/>
                  </a:lnTo>
                  <a:lnTo>
                    <a:pt x="26885" y="30565"/>
                  </a:lnTo>
                  <a:lnTo>
                    <a:pt x="26822" y="29317"/>
                  </a:lnTo>
                  <a:lnTo>
                    <a:pt x="26822" y="28070"/>
                  </a:lnTo>
                  <a:lnTo>
                    <a:pt x="26854" y="26822"/>
                  </a:lnTo>
                  <a:lnTo>
                    <a:pt x="26947" y="24140"/>
                  </a:lnTo>
                  <a:lnTo>
                    <a:pt x="27009" y="21489"/>
                  </a:lnTo>
                  <a:lnTo>
                    <a:pt x="27072" y="18838"/>
                  </a:lnTo>
                  <a:lnTo>
                    <a:pt x="27072" y="16187"/>
                  </a:lnTo>
                  <a:lnTo>
                    <a:pt x="27072" y="10885"/>
                  </a:lnTo>
                  <a:lnTo>
                    <a:pt x="27009" y="5583"/>
                  </a:lnTo>
                  <a:lnTo>
                    <a:pt x="27009" y="4117"/>
                  </a:lnTo>
                  <a:lnTo>
                    <a:pt x="26978" y="3462"/>
                  </a:lnTo>
                  <a:lnTo>
                    <a:pt x="26947" y="3150"/>
                  </a:lnTo>
                  <a:lnTo>
                    <a:pt x="26885" y="2838"/>
                  </a:lnTo>
                  <a:lnTo>
                    <a:pt x="26822" y="2557"/>
                  </a:lnTo>
                  <a:lnTo>
                    <a:pt x="26729" y="2277"/>
                  </a:lnTo>
                  <a:lnTo>
                    <a:pt x="26604" y="1996"/>
                  </a:lnTo>
                  <a:lnTo>
                    <a:pt x="26448" y="1715"/>
                  </a:lnTo>
                  <a:lnTo>
                    <a:pt x="26261" y="1466"/>
                  </a:lnTo>
                  <a:lnTo>
                    <a:pt x="26043" y="1216"/>
                  </a:lnTo>
                  <a:lnTo>
                    <a:pt x="25762" y="967"/>
                  </a:lnTo>
                  <a:lnTo>
                    <a:pt x="25450" y="749"/>
                  </a:lnTo>
                  <a:lnTo>
                    <a:pt x="25294" y="686"/>
                  </a:lnTo>
                  <a:lnTo>
                    <a:pt x="25076" y="593"/>
                  </a:lnTo>
                  <a:lnTo>
                    <a:pt x="24421" y="468"/>
                  </a:lnTo>
                  <a:lnTo>
                    <a:pt x="23485" y="343"/>
                  </a:lnTo>
                  <a:lnTo>
                    <a:pt x="22331" y="250"/>
                  </a:lnTo>
                  <a:lnTo>
                    <a:pt x="20959" y="156"/>
                  </a:lnTo>
                  <a:lnTo>
                    <a:pt x="19462" y="94"/>
                  </a:lnTo>
                  <a:lnTo>
                    <a:pt x="17840" y="31"/>
                  </a:lnTo>
                  <a:lnTo>
                    <a:pt x="16093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7" name="Google Shape;6777;p75"/>
            <p:cNvSpPr/>
            <p:nvPr/>
          </p:nvSpPr>
          <p:spPr>
            <a:xfrm>
              <a:off x="2789350" y="2524550"/>
              <a:ext cx="693175" cy="1143075"/>
            </a:xfrm>
            <a:custGeom>
              <a:avLst/>
              <a:gdLst/>
              <a:ahLst/>
              <a:cxnLst/>
              <a:rect l="l" t="t" r="r" b="b"/>
              <a:pathLst>
                <a:path w="27727" h="45723" fill="none" extrusionOk="0">
                  <a:moveTo>
                    <a:pt x="25450" y="749"/>
                  </a:moveTo>
                  <a:lnTo>
                    <a:pt x="25450" y="749"/>
                  </a:lnTo>
                  <a:lnTo>
                    <a:pt x="25294" y="686"/>
                  </a:lnTo>
                  <a:lnTo>
                    <a:pt x="25076" y="593"/>
                  </a:lnTo>
                  <a:lnTo>
                    <a:pt x="24421" y="468"/>
                  </a:lnTo>
                  <a:lnTo>
                    <a:pt x="23485" y="343"/>
                  </a:lnTo>
                  <a:lnTo>
                    <a:pt x="22331" y="250"/>
                  </a:lnTo>
                  <a:lnTo>
                    <a:pt x="20959" y="156"/>
                  </a:lnTo>
                  <a:lnTo>
                    <a:pt x="19462" y="94"/>
                  </a:lnTo>
                  <a:lnTo>
                    <a:pt x="17840" y="31"/>
                  </a:lnTo>
                  <a:lnTo>
                    <a:pt x="16093" y="0"/>
                  </a:lnTo>
                  <a:lnTo>
                    <a:pt x="14347" y="0"/>
                  </a:lnTo>
                  <a:lnTo>
                    <a:pt x="12538" y="31"/>
                  </a:lnTo>
                  <a:lnTo>
                    <a:pt x="10760" y="94"/>
                  </a:lnTo>
                  <a:lnTo>
                    <a:pt x="9045" y="218"/>
                  </a:lnTo>
                  <a:lnTo>
                    <a:pt x="7423" y="343"/>
                  </a:lnTo>
                  <a:lnTo>
                    <a:pt x="5926" y="561"/>
                  </a:lnTo>
                  <a:lnTo>
                    <a:pt x="5240" y="655"/>
                  </a:lnTo>
                  <a:lnTo>
                    <a:pt x="4585" y="780"/>
                  </a:lnTo>
                  <a:lnTo>
                    <a:pt x="3992" y="936"/>
                  </a:lnTo>
                  <a:lnTo>
                    <a:pt x="3431" y="1092"/>
                  </a:lnTo>
                  <a:lnTo>
                    <a:pt x="3431" y="1092"/>
                  </a:lnTo>
                  <a:lnTo>
                    <a:pt x="3150" y="1185"/>
                  </a:lnTo>
                  <a:lnTo>
                    <a:pt x="2869" y="1310"/>
                  </a:lnTo>
                  <a:lnTo>
                    <a:pt x="2589" y="1466"/>
                  </a:lnTo>
                  <a:lnTo>
                    <a:pt x="2308" y="1622"/>
                  </a:lnTo>
                  <a:lnTo>
                    <a:pt x="1778" y="1996"/>
                  </a:lnTo>
                  <a:lnTo>
                    <a:pt x="1310" y="2433"/>
                  </a:lnTo>
                  <a:lnTo>
                    <a:pt x="873" y="2901"/>
                  </a:lnTo>
                  <a:lnTo>
                    <a:pt x="686" y="3150"/>
                  </a:lnTo>
                  <a:lnTo>
                    <a:pt x="530" y="3400"/>
                  </a:lnTo>
                  <a:lnTo>
                    <a:pt x="374" y="3649"/>
                  </a:lnTo>
                  <a:lnTo>
                    <a:pt x="281" y="3930"/>
                  </a:lnTo>
                  <a:lnTo>
                    <a:pt x="187" y="4179"/>
                  </a:lnTo>
                  <a:lnTo>
                    <a:pt x="125" y="4460"/>
                  </a:lnTo>
                  <a:lnTo>
                    <a:pt x="125" y="4460"/>
                  </a:lnTo>
                  <a:lnTo>
                    <a:pt x="62" y="4834"/>
                  </a:lnTo>
                  <a:lnTo>
                    <a:pt x="31" y="5240"/>
                  </a:lnTo>
                  <a:lnTo>
                    <a:pt x="0" y="5988"/>
                  </a:lnTo>
                  <a:lnTo>
                    <a:pt x="31" y="6768"/>
                  </a:lnTo>
                  <a:lnTo>
                    <a:pt x="125" y="7516"/>
                  </a:lnTo>
                  <a:lnTo>
                    <a:pt x="125" y="7516"/>
                  </a:lnTo>
                  <a:lnTo>
                    <a:pt x="468" y="11446"/>
                  </a:lnTo>
                  <a:lnTo>
                    <a:pt x="749" y="15438"/>
                  </a:lnTo>
                  <a:lnTo>
                    <a:pt x="1029" y="19462"/>
                  </a:lnTo>
                  <a:lnTo>
                    <a:pt x="1248" y="23547"/>
                  </a:lnTo>
                  <a:lnTo>
                    <a:pt x="1248" y="23547"/>
                  </a:lnTo>
                  <a:lnTo>
                    <a:pt x="1435" y="27758"/>
                  </a:lnTo>
                  <a:lnTo>
                    <a:pt x="1591" y="31968"/>
                  </a:lnTo>
                  <a:lnTo>
                    <a:pt x="1591" y="31968"/>
                  </a:lnTo>
                  <a:lnTo>
                    <a:pt x="1591" y="32748"/>
                  </a:lnTo>
                  <a:lnTo>
                    <a:pt x="1591" y="33933"/>
                  </a:lnTo>
                  <a:lnTo>
                    <a:pt x="1653" y="37021"/>
                  </a:lnTo>
                  <a:lnTo>
                    <a:pt x="1747" y="42042"/>
                  </a:lnTo>
                  <a:lnTo>
                    <a:pt x="1747" y="42042"/>
                  </a:lnTo>
                  <a:lnTo>
                    <a:pt x="1778" y="42136"/>
                  </a:lnTo>
                  <a:lnTo>
                    <a:pt x="1809" y="42260"/>
                  </a:lnTo>
                  <a:lnTo>
                    <a:pt x="1871" y="42385"/>
                  </a:lnTo>
                  <a:lnTo>
                    <a:pt x="1965" y="42510"/>
                  </a:lnTo>
                  <a:lnTo>
                    <a:pt x="2215" y="42759"/>
                  </a:lnTo>
                  <a:lnTo>
                    <a:pt x="2558" y="43009"/>
                  </a:lnTo>
                  <a:lnTo>
                    <a:pt x="2994" y="43258"/>
                  </a:lnTo>
                  <a:lnTo>
                    <a:pt x="3524" y="43477"/>
                  </a:lnTo>
                  <a:lnTo>
                    <a:pt x="4117" y="43726"/>
                  </a:lnTo>
                  <a:lnTo>
                    <a:pt x="4803" y="43976"/>
                  </a:lnTo>
                  <a:lnTo>
                    <a:pt x="5552" y="44194"/>
                  </a:lnTo>
                  <a:lnTo>
                    <a:pt x="6363" y="44444"/>
                  </a:lnTo>
                  <a:lnTo>
                    <a:pt x="7236" y="44631"/>
                  </a:lnTo>
                  <a:lnTo>
                    <a:pt x="8140" y="44849"/>
                  </a:lnTo>
                  <a:lnTo>
                    <a:pt x="9076" y="45036"/>
                  </a:lnTo>
                  <a:lnTo>
                    <a:pt x="10074" y="45192"/>
                  </a:lnTo>
                  <a:lnTo>
                    <a:pt x="11103" y="45348"/>
                  </a:lnTo>
                  <a:lnTo>
                    <a:pt x="12132" y="45473"/>
                  </a:lnTo>
                  <a:lnTo>
                    <a:pt x="13193" y="45566"/>
                  </a:lnTo>
                  <a:lnTo>
                    <a:pt x="14285" y="45660"/>
                  </a:lnTo>
                  <a:lnTo>
                    <a:pt x="15345" y="45691"/>
                  </a:lnTo>
                  <a:lnTo>
                    <a:pt x="16437" y="45722"/>
                  </a:lnTo>
                  <a:lnTo>
                    <a:pt x="17528" y="45691"/>
                  </a:lnTo>
                  <a:lnTo>
                    <a:pt x="18589" y="45660"/>
                  </a:lnTo>
                  <a:lnTo>
                    <a:pt x="19618" y="45566"/>
                  </a:lnTo>
                  <a:lnTo>
                    <a:pt x="20647" y="45442"/>
                  </a:lnTo>
                  <a:lnTo>
                    <a:pt x="21645" y="45286"/>
                  </a:lnTo>
                  <a:lnTo>
                    <a:pt x="22612" y="45099"/>
                  </a:lnTo>
                  <a:lnTo>
                    <a:pt x="23516" y="44849"/>
                  </a:lnTo>
                  <a:lnTo>
                    <a:pt x="24390" y="44568"/>
                  </a:lnTo>
                  <a:lnTo>
                    <a:pt x="25201" y="44225"/>
                  </a:lnTo>
                  <a:lnTo>
                    <a:pt x="25575" y="44038"/>
                  </a:lnTo>
                  <a:lnTo>
                    <a:pt x="25949" y="43820"/>
                  </a:lnTo>
                  <a:lnTo>
                    <a:pt x="26292" y="43602"/>
                  </a:lnTo>
                  <a:lnTo>
                    <a:pt x="26635" y="43383"/>
                  </a:lnTo>
                  <a:lnTo>
                    <a:pt x="26947" y="43134"/>
                  </a:lnTo>
                  <a:lnTo>
                    <a:pt x="27228" y="42884"/>
                  </a:lnTo>
                  <a:lnTo>
                    <a:pt x="27228" y="42884"/>
                  </a:lnTo>
                  <a:lnTo>
                    <a:pt x="27415" y="42635"/>
                  </a:lnTo>
                  <a:lnTo>
                    <a:pt x="27540" y="42354"/>
                  </a:lnTo>
                  <a:lnTo>
                    <a:pt x="27602" y="42011"/>
                  </a:lnTo>
                  <a:lnTo>
                    <a:pt x="27664" y="41637"/>
                  </a:lnTo>
                  <a:lnTo>
                    <a:pt x="27727" y="41231"/>
                  </a:lnTo>
                  <a:lnTo>
                    <a:pt x="27727" y="40795"/>
                  </a:lnTo>
                  <a:lnTo>
                    <a:pt x="27696" y="39921"/>
                  </a:lnTo>
                  <a:lnTo>
                    <a:pt x="27633" y="39017"/>
                  </a:lnTo>
                  <a:lnTo>
                    <a:pt x="27508" y="38175"/>
                  </a:lnTo>
                  <a:lnTo>
                    <a:pt x="27446" y="37426"/>
                  </a:lnTo>
                  <a:lnTo>
                    <a:pt x="27384" y="36834"/>
                  </a:lnTo>
                  <a:lnTo>
                    <a:pt x="27384" y="36834"/>
                  </a:lnTo>
                  <a:lnTo>
                    <a:pt x="27290" y="35586"/>
                  </a:lnTo>
                  <a:lnTo>
                    <a:pt x="27197" y="34307"/>
                  </a:lnTo>
                  <a:lnTo>
                    <a:pt x="26978" y="31812"/>
                  </a:lnTo>
                  <a:lnTo>
                    <a:pt x="26885" y="30565"/>
                  </a:lnTo>
                  <a:lnTo>
                    <a:pt x="26822" y="29317"/>
                  </a:lnTo>
                  <a:lnTo>
                    <a:pt x="26822" y="28070"/>
                  </a:lnTo>
                  <a:lnTo>
                    <a:pt x="26854" y="26822"/>
                  </a:lnTo>
                  <a:lnTo>
                    <a:pt x="26854" y="26822"/>
                  </a:lnTo>
                  <a:lnTo>
                    <a:pt x="26947" y="24140"/>
                  </a:lnTo>
                  <a:lnTo>
                    <a:pt x="27009" y="21489"/>
                  </a:lnTo>
                  <a:lnTo>
                    <a:pt x="27072" y="18838"/>
                  </a:lnTo>
                  <a:lnTo>
                    <a:pt x="27072" y="16187"/>
                  </a:lnTo>
                  <a:lnTo>
                    <a:pt x="27072" y="10885"/>
                  </a:lnTo>
                  <a:lnTo>
                    <a:pt x="27009" y="5583"/>
                  </a:lnTo>
                  <a:lnTo>
                    <a:pt x="27009" y="5583"/>
                  </a:lnTo>
                  <a:lnTo>
                    <a:pt x="27009" y="4117"/>
                  </a:lnTo>
                  <a:lnTo>
                    <a:pt x="26978" y="3462"/>
                  </a:lnTo>
                  <a:lnTo>
                    <a:pt x="26947" y="3150"/>
                  </a:lnTo>
                  <a:lnTo>
                    <a:pt x="26885" y="2838"/>
                  </a:lnTo>
                  <a:lnTo>
                    <a:pt x="26822" y="2557"/>
                  </a:lnTo>
                  <a:lnTo>
                    <a:pt x="26729" y="2277"/>
                  </a:lnTo>
                  <a:lnTo>
                    <a:pt x="26604" y="1996"/>
                  </a:lnTo>
                  <a:lnTo>
                    <a:pt x="26448" y="1715"/>
                  </a:lnTo>
                  <a:lnTo>
                    <a:pt x="26261" y="1466"/>
                  </a:lnTo>
                  <a:lnTo>
                    <a:pt x="26043" y="1216"/>
                  </a:lnTo>
                  <a:lnTo>
                    <a:pt x="25762" y="967"/>
                  </a:lnTo>
                  <a:lnTo>
                    <a:pt x="25450" y="74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8" name="Google Shape;6778;p75"/>
            <p:cNvSpPr/>
            <p:nvPr/>
          </p:nvSpPr>
          <p:spPr>
            <a:xfrm>
              <a:off x="2789350" y="2524550"/>
              <a:ext cx="683050" cy="904475"/>
            </a:xfrm>
            <a:custGeom>
              <a:avLst/>
              <a:gdLst/>
              <a:ahLst/>
              <a:cxnLst/>
              <a:rect l="l" t="t" r="r" b="b"/>
              <a:pathLst>
                <a:path w="27322" h="36179" extrusionOk="0">
                  <a:moveTo>
                    <a:pt x="14347" y="0"/>
                  </a:moveTo>
                  <a:lnTo>
                    <a:pt x="12538" y="31"/>
                  </a:lnTo>
                  <a:lnTo>
                    <a:pt x="10760" y="94"/>
                  </a:lnTo>
                  <a:lnTo>
                    <a:pt x="9045" y="218"/>
                  </a:lnTo>
                  <a:lnTo>
                    <a:pt x="7423" y="343"/>
                  </a:lnTo>
                  <a:lnTo>
                    <a:pt x="5926" y="561"/>
                  </a:lnTo>
                  <a:lnTo>
                    <a:pt x="5240" y="655"/>
                  </a:lnTo>
                  <a:lnTo>
                    <a:pt x="4585" y="780"/>
                  </a:lnTo>
                  <a:lnTo>
                    <a:pt x="3992" y="936"/>
                  </a:lnTo>
                  <a:lnTo>
                    <a:pt x="3431" y="1092"/>
                  </a:lnTo>
                  <a:lnTo>
                    <a:pt x="3150" y="1185"/>
                  </a:lnTo>
                  <a:lnTo>
                    <a:pt x="2869" y="1310"/>
                  </a:lnTo>
                  <a:lnTo>
                    <a:pt x="2589" y="1466"/>
                  </a:lnTo>
                  <a:lnTo>
                    <a:pt x="2308" y="1622"/>
                  </a:lnTo>
                  <a:lnTo>
                    <a:pt x="1778" y="1996"/>
                  </a:lnTo>
                  <a:lnTo>
                    <a:pt x="1310" y="2433"/>
                  </a:lnTo>
                  <a:lnTo>
                    <a:pt x="873" y="2901"/>
                  </a:lnTo>
                  <a:lnTo>
                    <a:pt x="686" y="3150"/>
                  </a:lnTo>
                  <a:lnTo>
                    <a:pt x="530" y="3400"/>
                  </a:lnTo>
                  <a:lnTo>
                    <a:pt x="374" y="3649"/>
                  </a:lnTo>
                  <a:lnTo>
                    <a:pt x="281" y="3930"/>
                  </a:lnTo>
                  <a:lnTo>
                    <a:pt x="187" y="4179"/>
                  </a:lnTo>
                  <a:lnTo>
                    <a:pt x="125" y="4460"/>
                  </a:lnTo>
                  <a:lnTo>
                    <a:pt x="62" y="4834"/>
                  </a:lnTo>
                  <a:lnTo>
                    <a:pt x="31" y="5240"/>
                  </a:lnTo>
                  <a:lnTo>
                    <a:pt x="0" y="5988"/>
                  </a:lnTo>
                  <a:lnTo>
                    <a:pt x="31" y="6768"/>
                  </a:lnTo>
                  <a:lnTo>
                    <a:pt x="125" y="7516"/>
                  </a:lnTo>
                  <a:lnTo>
                    <a:pt x="187" y="8452"/>
                  </a:lnTo>
                  <a:lnTo>
                    <a:pt x="873" y="10199"/>
                  </a:lnTo>
                  <a:lnTo>
                    <a:pt x="1591" y="11945"/>
                  </a:lnTo>
                  <a:lnTo>
                    <a:pt x="2339" y="13661"/>
                  </a:lnTo>
                  <a:lnTo>
                    <a:pt x="3088" y="15376"/>
                  </a:lnTo>
                  <a:lnTo>
                    <a:pt x="3930" y="17091"/>
                  </a:lnTo>
                  <a:lnTo>
                    <a:pt x="4803" y="18744"/>
                  </a:lnTo>
                  <a:lnTo>
                    <a:pt x="5240" y="19555"/>
                  </a:lnTo>
                  <a:lnTo>
                    <a:pt x="5708" y="20366"/>
                  </a:lnTo>
                  <a:lnTo>
                    <a:pt x="6207" y="21177"/>
                  </a:lnTo>
                  <a:lnTo>
                    <a:pt x="6706" y="21926"/>
                  </a:lnTo>
                  <a:lnTo>
                    <a:pt x="7236" y="22705"/>
                  </a:lnTo>
                  <a:lnTo>
                    <a:pt x="7797" y="23454"/>
                  </a:lnTo>
                  <a:lnTo>
                    <a:pt x="8359" y="24171"/>
                  </a:lnTo>
                  <a:lnTo>
                    <a:pt x="8920" y="24857"/>
                  </a:lnTo>
                  <a:lnTo>
                    <a:pt x="9544" y="25543"/>
                  </a:lnTo>
                  <a:lnTo>
                    <a:pt x="10168" y="26230"/>
                  </a:lnTo>
                  <a:lnTo>
                    <a:pt x="10823" y="26853"/>
                  </a:lnTo>
                  <a:lnTo>
                    <a:pt x="11509" y="27477"/>
                  </a:lnTo>
                  <a:lnTo>
                    <a:pt x="12195" y="28038"/>
                  </a:lnTo>
                  <a:lnTo>
                    <a:pt x="12912" y="28600"/>
                  </a:lnTo>
                  <a:lnTo>
                    <a:pt x="13692" y="29130"/>
                  </a:lnTo>
                  <a:lnTo>
                    <a:pt x="14472" y="29629"/>
                  </a:lnTo>
                  <a:lnTo>
                    <a:pt x="15283" y="30097"/>
                  </a:lnTo>
                  <a:lnTo>
                    <a:pt x="16125" y="30565"/>
                  </a:lnTo>
                  <a:lnTo>
                    <a:pt x="16998" y="30939"/>
                  </a:lnTo>
                  <a:lnTo>
                    <a:pt x="17902" y="31313"/>
                  </a:lnTo>
                  <a:lnTo>
                    <a:pt x="17310" y="31376"/>
                  </a:lnTo>
                  <a:lnTo>
                    <a:pt x="16686" y="31407"/>
                  </a:lnTo>
                  <a:lnTo>
                    <a:pt x="16093" y="31344"/>
                  </a:lnTo>
                  <a:lnTo>
                    <a:pt x="15501" y="31282"/>
                  </a:lnTo>
                  <a:lnTo>
                    <a:pt x="14316" y="31126"/>
                  </a:lnTo>
                  <a:lnTo>
                    <a:pt x="13692" y="31064"/>
                  </a:lnTo>
                  <a:lnTo>
                    <a:pt x="13099" y="31064"/>
                  </a:lnTo>
                  <a:lnTo>
                    <a:pt x="13879" y="31625"/>
                  </a:lnTo>
                  <a:lnTo>
                    <a:pt x="14690" y="32187"/>
                  </a:lnTo>
                  <a:lnTo>
                    <a:pt x="15501" y="32717"/>
                  </a:lnTo>
                  <a:lnTo>
                    <a:pt x="16343" y="33185"/>
                  </a:lnTo>
                  <a:lnTo>
                    <a:pt x="17216" y="33621"/>
                  </a:lnTo>
                  <a:lnTo>
                    <a:pt x="18090" y="34058"/>
                  </a:lnTo>
                  <a:lnTo>
                    <a:pt x="18963" y="34432"/>
                  </a:lnTo>
                  <a:lnTo>
                    <a:pt x="19867" y="34775"/>
                  </a:lnTo>
                  <a:lnTo>
                    <a:pt x="20772" y="35056"/>
                  </a:lnTo>
                  <a:lnTo>
                    <a:pt x="21676" y="35337"/>
                  </a:lnTo>
                  <a:lnTo>
                    <a:pt x="22612" y="35555"/>
                  </a:lnTo>
                  <a:lnTo>
                    <a:pt x="23548" y="35773"/>
                  </a:lnTo>
                  <a:lnTo>
                    <a:pt x="24483" y="35929"/>
                  </a:lnTo>
                  <a:lnTo>
                    <a:pt x="25450" y="36054"/>
                  </a:lnTo>
                  <a:lnTo>
                    <a:pt x="26386" y="36116"/>
                  </a:lnTo>
                  <a:lnTo>
                    <a:pt x="27321" y="36179"/>
                  </a:lnTo>
                  <a:lnTo>
                    <a:pt x="27321" y="36179"/>
                  </a:lnTo>
                  <a:lnTo>
                    <a:pt x="27134" y="33808"/>
                  </a:lnTo>
                  <a:lnTo>
                    <a:pt x="26947" y="31469"/>
                  </a:lnTo>
                  <a:lnTo>
                    <a:pt x="26885" y="30315"/>
                  </a:lnTo>
                  <a:lnTo>
                    <a:pt x="26822" y="29130"/>
                  </a:lnTo>
                  <a:lnTo>
                    <a:pt x="26822" y="27976"/>
                  </a:lnTo>
                  <a:lnTo>
                    <a:pt x="26854" y="26822"/>
                  </a:lnTo>
                  <a:lnTo>
                    <a:pt x="26947" y="24140"/>
                  </a:lnTo>
                  <a:lnTo>
                    <a:pt x="27009" y="21489"/>
                  </a:lnTo>
                  <a:lnTo>
                    <a:pt x="27072" y="18838"/>
                  </a:lnTo>
                  <a:lnTo>
                    <a:pt x="27072" y="16187"/>
                  </a:lnTo>
                  <a:lnTo>
                    <a:pt x="27072" y="10885"/>
                  </a:lnTo>
                  <a:lnTo>
                    <a:pt x="27009" y="5583"/>
                  </a:lnTo>
                  <a:lnTo>
                    <a:pt x="27009" y="4117"/>
                  </a:lnTo>
                  <a:lnTo>
                    <a:pt x="26978" y="3462"/>
                  </a:lnTo>
                  <a:lnTo>
                    <a:pt x="26947" y="3150"/>
                  </a:lnTo>
                  <a:lnTo>
                    <a:pt x="26885" y="2838"/>
                  </a:lnTo>
                  <a:lnTo>
                    <a:pt x="26822" y="2557"/>
                  </a:lnTo>
                  <a:lnTo>
                    <a:pt x="26729" y="2277"/>
                  </a:lnTo>
                  <a:lnTo>
                    <a:pt x="26604" y="1996"/>
                  </a:lnTo>
                  <a:lnTo>
                    <a:pt x="26448" y="1715"/>
                  </a:lnTo>
                  <a:lnTo>
                    <a:pt x="26261" y="1466"/>
                  </a:lnTo>
                  <a:lnTo>
                    <a:pt x="26043" y="1216"/>
                  </a:lnTo>
                  <a:lnTo>
                    <a:pt x="25762" y="967"/>
                  </a:lnTo>
                  <a:lnTo>
                    <a:pt x="25450" y="749"/>
                  </a:lnTo>
                  <a:lnTo>
                    <a:pt x="25294" y="686"/>
                  </a:lnTo>
                  <a:lnTo>
                    <a:pt x="25076" y="593"/>
                  </a:lnTo>
                  <a:lnTo>
                    <a:pt x="24421" y="468"/>
                  </a:lnTo>
                  <a:lnTo>
                    <a:pt x="23485" y="343"/>
                  </a:lnTo>
                  <a:lnTo>
                    <a:pt x="22331" y="250"/>
                  </a:lnTo>
                  <a:lnTo>
                    <a:pt x="20959" y="156"/>
                  </a:lnTo>
                  <a:lnTo>
                    <a:pt x="19462" y="94"/>
                  </a:lnTo>
                  <a:lnTo>
                    <a:pt x="17840" y="31"/>
                  </a:lnTo>
                  <a:lnTo>
                    <a:pt x="16093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9" name="Google Shape;6779;p75"/>
            <p:cNvSpPr/>
            <p:nvPr/>
          </p:nvSpPr>
          <p:spPr>
            <a:xfrm>
              <a:off x="2789350" y="2524550"/>
              <a:ext cx="683050" cy="904475"/>
            </a:xfrm>
            <a:custGeom>
              <a:avLst/>
              <a:gdLst/>
              <a:ahLst/>
              <a:cxnLst/>
              <a:rect l="l" t="t" r="r" b="b"/>
              <a:pathLst>
                <a:path w="27322" h="36179" fill="none" extrusionOk="0">
                  <a:moveTo>
                    <a:pt x="26854" y="26822"/>
                  </a:moveTo>
                  <a:lnTo>
                    <a:pt x="26854" y="26822"/>
                  </a:lnTo>
                  <a:lnTo>
                    <a:pt x="26947" y="24140"/>
                  </a:lnTo>
                  <a:lnTo>
                    <a:pt x="27009" y="21489"/>
                  </a:lnTo>
                  <a:lnTo>
                    <a:pt x="27072" y="18838"/>
                  </a:lnTo>
                  <a:lnTo>
                    <a:pt x="27072" y="16187"/>
                  </a:lnTo>
                  <a:lnTo>
                    <a:pt x="27072" y="10885"/>
                  </a:lnTo>
                  <a:lnTo>
                    <a:pt x="27009" y="5583"/>
                  </a:lnTo>
                  <a:lnTo>
                    <a:pt x="27009" y="5583"/>
                  </a:lnTo>
                  <a:lnTo>
                    <a:pt x="27009" y="4117"/>
                  </a:lnTo>
                  <a:lnTo>
                    <a:pt x="26978" y="3462"/>
                  </a:lnTo>
                  <a:lnTo>
                    <a:pt x="26947" y="3150"/>
                  </a:lnTo>
                  <a:lnTo>
                    <a:pt x="26885" y="2838"/>
                  </a:lnTo>
                  <a:lnTo>
                    <a:pt x="26822" y="2557"/>
                  </a:lnTo>
                  <a:lnTo>
                    <a:pt x="26729" y="2277"/>
                  </a:lnTo>
                  <a:lnTo>
                    <a:pt x="26604" y="1996"/>
                  </a:lnTo>
                  <a:lnTo>
                    <a:pt x="26448" y="1715"/>
                  </a:lnTo>
                  <a:lnTo>
                    <a:pt x="26261" y="1466"/>
                  </a:lnTo>
                  <a:lnTo>
                    <a:pt x="26043" y="1216"/>
                  </a:lnTo>
                  <a:lnTo>
                    <a:pt x="25762" y="967"/>
                  </a:lnTo>
                  <a:lnTo>
                    <a:pt x="25450" y="749"/>
                  </a:lnTo>
                  <a:lnTo>
                    <a:pt x="25450" y="749"/>
                  </a:lnTo>
                  <a:lnTo>
                    <a:pt x="25294" y="686"/>
                  </a:lnTo>
                  <a:lnTo>
                    <a:pt x="25076" y="593"/>
                  </a:lnTo>
                  <a:lnTo>
                    <a:pt x="24421" y="468"/>
                  </a:lnTo>
                  <a:lnTo>
                    <a:pt x="23485" y="343"/>
                  </a:lnTo>
                  <a:lnTo>
                    <a:pt x="22331" y="250"/>
                  </a:lnTo>
                  <a:lnTo>
                    <a:pt x="20959" y="156"/>
                  </a:lnTo>
                  <a:lnTo>
                    <a:pt x="19462" y="94"/>
                  </a:lnTo>
                  <a:lnTo>
                    <a:pt x="17840" y="31"/>
                  </a:lnTo>
                  <a:lnTo>
                    <a:pt x="16093" y="0"/>
                  </a:lnTo>
                  <a:lnTo>
                    <a:pt x="14347" y="0"/>
                  </a:lnTo>
                  <a:lnTo>
                    <a:pt x="12538" y="31"/>
                  </a:lnTo>
                  <a:lnTo>
                    <a:pt x="10760" y="94"/>
                  </a:lnTo>
                  <a:lnTo>
                    <a:pt x="9045" y="218"/>
                  </a:lnTo>
                  <a:lnTo>
                    <a:pt x="7423" y="343"/>
                  </a:lnTo>
                  <a:lnTo>
                    <a:pt x="5926" y="561"/>
                  </a:lnTo>
                  <a:lnTo>
                    <a:pt x="5240" y="655"/>
                  </a:lnTo>
                  <a:lnTo>
                    <a:pt x="4585" y="780"/>
                  </a:lnTo>
                  <a:lnTo>
                    <a:pt x="3992" y="936"/>
                  </a:lnTo>
                  <a:lnTo>
                    <a:pt x="3431" y="1092"/>
                  </a:lnTo>
                  <a:lnTo>
                    <a:pt x="3431" y="1092"/>
                  </a:lnTo>
                  <a:lnTo>
                    <a:pt x="3150" y="1185"/>
                  </a:lnTo>
                  <a:lnTo>
                    <a:pt x="2869" y="1310"/>
                  </a:lnTo>
                  <a:lnTo>
                    <a:pt x="2589" y="1466"/>
                  </a:lnTo>
                  <a:lnTo>
                    <a:pt x="2308" y="1622"/>
                  </a:lnTo>
                  <a:lnTo>
                    <a:pt x="1778" y="1996"/>
                  </a:lnTo>
                  <a:lnTo>
                    <a:pt x="1310" y="2433"/>
                  </a:lnTo>
                  <a:lnTo>
                    <a:pt x="873" y="2901"/>
                  </a:lnTo>
                  <a:lnTo>
                    <a:pt x="686" y="3150"/>
                  </a:lnTo>
                  <a:lnTo>
                    <a:pt x="530" y="3400"/>
                  </a:lnTo>
                  <a:lnTo>
                    <a:pt x="374" y="3649"/>
                  </a:lnTo>
                  <a:lnTo>
                    <a:pt x="281" y="3930"/>
                  </a:lnTo>
                  <a:lnTo>
                    <a:pt x="187" y="4179"/>
                  </a:lnTo>
                  <a:lnTo>
                    <a:pt x="125" y="4460"/>
                  </a:lnTo>
                  <a:lnTo>
                    <a:pt x="125" y="4460"/>
                  </a:lnTo>
                  <a:lnTo>
                    <a:pt x="62" y="4834"/>
                  </a:lnTo>
                  <a:lnTo>
                    <a:pt x="31" y="5240"/>
                  </a:lnTo>
                  <a:lnTo>
                    <a:pt x="0" y="5988"/>
                  </a:lnTo>
                  <a:lnTo>
                    <a:pt x="31" y="6768"/>
                  </a:lnTo>
                  <a:lnTo>
                    <a:pt x="125" y="7516"/>
                  </a:lnTo>
                  <a:lnTo>
                    <a:pt x="125" y="7516"/>
                  </a:lnTo>
                  <a:lnTo>
                    <a:pt x="187" y="8452"/>
                  </a:lnTo>
                  <a:lnTo>
                    <a:pt x="187" y="8452"/>
                  </a:lnTo>
                  <a:lnTo>
                    <a:pt x="873" y="10199"/>
                  </a:lnTo>
                  <a:lnTo>
                    <a:pt x="1591" y="11945"/>
                  </a:lnTo>
                  <a:lnTo>
                    <a:pt x="2339" y="13661"/>
                  </a:lnTo>
                  <a:lnTo>
                    <a:pt x="3088" y="15376"/>
                  </a:lnTo>
                  <a:lnTo>
                    <a:pt x="3930" y="17091"/>
                  </a:lnTo>
                  <a:lnTo>
                    <a:pt x="4803" y="18744"/>
                  </a:lnTo>
                  <a:lnTo>
                    <a:pt x="5240" y="19555"/>
                  </a:lnTo>
                  <a:lnTo>
                    <a:pt x="5708" y="20366"/>
                  </a:lnTo>
                  <a:lnTo>
                    <a:pt x="6207" y="21177"/>
                  </a:lnTo>
                  <a:lnTo>
                    <a:pt x="6706" y="21926"/>
                  </a:lnTo>
                  <a:lnTo>
                    <a:pt x="7236" y="22705"/>
                  </a:lnTo>
                  <a:lnTo>
                    <a:pt x="7797" y="23454"/>
                  </a:lnTo>
                  <a:lnTo>
                    <a:pt x="8359" y="24171"/>
                  </a:lnTo>
                  <a:lnTo>
                    <a:pt x="8920" y="24857"/>
                  </a:lnTo>
                  <a:lnTo>
                    <a:pt x="9544" y="25543"/>
                  </a:lnTo>
                  <a:lnTo>
                    <a:pt x="10168" y="26230"/>
                  </a:lnTo>
                  <a:lnTo>
                    <a:pt x="10823" y="26853"/>
                  </a:lnTo>
                  <a:lnTo>
                    <a:pt x="11509" y="27477"/>
                  </a:lnTo>
                  <a:lnTo>
                    <a:pt x="12195" y="28038"/>
                  </a:lnTo>
                  <a:lnTo>
                    <a:pt x="12912" y="28600"/>
                  </a:lnTo>
                  <a:lnTo>
                    <a:pt x="13692" y="29130"/>
                  </a:lnTo>
                  <a:lnTo>
                    <a:pt x="14472" y="29629"/>
                  </a:lnTo>
                  <a:lnTo>
                    <a:pt x="15283" y="30097"/>
                  </a:lnTo>
                  <a:lnTo>
                    <a:pt x="16125" y="30565"/>
                  </a:lnTo>
                  <a:lnTo>
                    <a:pt x="16998" y="30939"/>
                  </a:lnTo>
                  <a:lnTo>
                    <a:pt x="17902" y="31313"/>
                  </a:lnTo>
                  <a:lnTo>
                    <a:pt x="17902" y="31313"/>
                  </a:lnTo>
                  <a:lnTo>
                    <a:pt x="17310" y="31376"/>
                  </a:lnTo>
                  <a:lnTo>
                    <a:pt x="16686" y="31407"/>
                  </a:lnTo>
                  <a:lnTo>
                    <a:pt x="16093" y="31344"/>
                  </a:lnTo>
                  <a:lnTo>
                    <a:pt x="15501" y="31282"/>
                  </a:lnTo>
                  <a:lnTo>
                    <a:pt x="14316" y="31126"/>
                  </a:lnTo>
                  <a:lnTo>
                    <a:pt x="13692" y="31064"/>
                  </a:lnTo>
                  <a:lnTo>
                    <a:pt x="13099" y="31064"/>
                  </a:lnTo>
                  <a:lnTo>
                    <a:pt x="13099" y="31064"/>
                  </a:lnTo>
                  <a:lnTo>
                    <a:pt x="13879" y="31625"/>
                  </a:lnTo>
                  <a:lnTo>
                    <a:pt x="14690" y="32187"/>
                  </a:lnTo>
                  <a:lnTo>
                    <a:pt x="15501" y="32717"/>
                  </a:lnTo>
                  <a:lnTo>
                    <a:pt x="16343" y="33185"/>
                  </a:lnTo>
                  <a:lnTo>
                    <a:pt x="17216" y="33621"/>
                  </a:lnTo>
                  <a:lnTo>
                    <a:pt x="18090" y="34058"/>
                  </a:lnTo>
                  <a:lnTo>
                    <a:pt x="18963" y="34432"/>
                  </a:lnTo>
                  <a:lnTo>
                    <a:pt x="19867" y="34775"/>
                  </a:lnTo>
                  <a:lnTo>
                    <a:pt x="20772" y="35056"/>
                  </a:lnTo>
                  <a:lnTo>
                    <a:pt x="21676" y="35337"/>
                  </a:lnTo>
                  <a:lnTo>
                    <a:pt x="22612" y="35555"/>
                  </a:lnTo>
                  <a:lnTo>
                    <a:pt x="23548" y="35773"/>
                  </a:lnTo>
                  <a:lnTo>
                    <a:pt x="24483" y="35929"/>
                  </a:lnTo>
                  <a:lnTo>
                    <a:pt x="25450" y="36054"/>
                  </a:lnTo>
                  <a:lnTo>
                    <a:pt x="26386" y="36116"/>
                  </a:lnTo>
                  <a:lnTo>
                    <a:pt x="27321" y="36179"/>
                  </a:lnTo>
                  <a:lnTo>
                    <a:pt x="27321" y="36179"/>
                  </a:lnTo>
                  <a:lnTo>
                    <a:pt x="27134" y="33808"/>
                  </a:lnTo>
                  <a:lnTo>
                    <a:pt x="26947" y="31469"/>
                  </a:lnTo>
                  <a:lnTo>
                    <a:pt x="26885" y="30315"/>
                  </a:lnTo>
                  <a:lnTo>
                    <a:pt x="26822" y="29130"/>
                  </a:lnTo>
                  <a:lnTo>
                    <a:pt x="26822" y="27976"/>
                  </a:lnTo>
                  <a:lnTo>
                    <a:pt x="26854" y="2682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0" name="Google Shape;6780;p75"/>
            <p:cNvSpPr/>
            <p:nvPr/>
          </p:nvSpPr>
          <p:spPr>
            <a:xfrm>
              <a:off x="2794025" y="2735850"/>
              <a:ext cx="688500" cy="931775"/>
            </a:xfrm>
            <a:custGeom>
              <a:avLst/>
              <a:gdLst/>
              <a:ahLst/>
              <a:cxnLst/>
              <a:rect l="l" t="t" r="r" b="b"/>
              <a:pathLst>
                <a:path w="27540" h="37271" extrusionOk="0">
                  <a:moveTo>
                    <a:pt x="0" y="0"/>
                  </a:moveTo>
                  <a:lnTo>
                    <a:pt x="312" y="3712"/>
                  </a:lnTo>
                  <a:lnTo>
                    <a:pt x="593" y="7454"/>
                  </a:lnTo>
                  <a:lnTo>
                    <a:pt x="842" y="11259"/>
                  </a:lnTo>
                  <a:lnTo>
                    <a:pt x="1061" y="15095"/>
                  </a:lnTo>
                  <a:lnTo>
                    <a:pt x="1248" y="19306"/>
                  </a:lnTo>
                  <a:lnTo>
                    <a:pt x="1404" y="23516"/>
                  </a:lnTo>
                  <a:lnTo>
                    <a:pt x="1404" y="24296"/>
                  </a:lnTo>
                  <a:lnTo>
                    <a:pt x="1404" y="25481"/>
                  </a:lnTo>
                  <a:lnTo>
                    <a:pt x="1466" y="28569"/>
                  </a:lnTo>
                  <a:lnTo>
                    <a:pt x="1560" y="33590"/>
                  </a:lnTo>
                  <a:lnTo>
                    <a:pt x="1591" y="33684"/>
                  </a:lnTo>
                  <a:lnTo>
                    <a:pt x="1622" y="33808"/>
                  </a:lnTo>
                  <a:lnTo>
                    <a:pt x="1684" y="33933"/>
                  </a:lnTo>
                  <a:lnTo>
                    <a:pt x="1778" y="34058"/>
                  </a:lnTo>
                  <a:lnTo>
                    <a:pt x="2028" y="34307"/>
                  </a:lnTo>
                  <a:lnTo>
                    <a:pt x="2371" y="34557"/>
                  </a:lnTo>
                  <a:lnTo>
                    <a:pt x="2807" y="34806"/>
                  </a:lnTo>
                  <a:lnTo>
                    <a:pt x="3337" y="35025"/>
                  </a:lnTo>
                  <a:lnTo>
                    <a:pt x="3930" y="35274"/>
                  </a:lnTo>
                  <a:lnTo>
                    <a:pt x="4616" y="35524"/>
                  </a:lnTo>
                  <a:lnTo>
                    <a:pt x="5365" y="35742"/>
                  </a:lnTo>
                  <a:lnTo>
                    <a:pt x="6176" y="35992"/>
                  </a:lnTo>
                  <a:lnTo>
                    <a:pt x="7049" y="36179"/>
                  </a:lnTo>
                  <a:lnTo>
                    <a:pt x="7953" y="36397"/>
                  </a:lnTo>
                  <a:lnTo>
                    <a:pt x="8889" y="36584"/>
                  </a:lnTo>
                  <a:lnTo>
                    <a:pt x="9887" y="36740"/>
                  </a:lnTo>
                  <a:lnTo>
                    <a:pt x="10916" y="36896"/>
                  </a:lnTo>
                  <a:lnTo>
                    <a:pt x="11945" y="37021"/>
                  </a:lnTo>
                  <a:lnTo>
                    <a:pt x="13006" y="37114"/>
                  </a:lnTo>
                  <a:lnTo>
                    <a:pt x="14098" y="37208"/>
                  </a:lnTo>
                  <a:lnTo>
                    <a:pt x="15158" y="37239"/>
                  </a:lnTo>
                  <a:lnTo>
                    <a:pt x="16250" y="37270"/>
                  </a:lnTo>
                  <a:lnTo>
                    <a:pt x="17341" y="37239"/>
                  </a:lnTo>
                  <a:lnTo>
                    <a:pt x="18402" y="37208"/>
                  </a:lnTo>
                  <a:lnTo>
                    <a:pt x="19431" y="37114"/>
                  </a:lnTo>
                  <a:lnTo>
                    <a:pt x="20460" y="36990"/>
                  </a:lnTo>
                  <a:lnTo>
                    <a:pt x="21458" y="36834"/>
                  </a:lnTo>
                  <a:lnTo>
                    <a:pt x="22425" y="36647"/>
                  </a:lnTo>
                  <a:lnTo>
                    <a:pt x="23329" y="36397"/>
                  </a:lnTo>
                  <a:lnTo>
                    <a:pt x="24203" y="36116"/>
                  </a:lnTo>
                  <a:lnTo>
                    <a:pt x="25014" y="35773"/>
                  </a:lnTo>
                  <a:lnTo>
                    <a:pt x="25388" y="35586"/>
                  </a:lnTo>
                  <a:lnTo>
                    <a:pt x="25762" y="35368"/>
                  </a:lnTo>
                  <a:lnTo>
                    <a:pt x="26105" y="35150"/>
                  </a:lnTo>
                  <a:lnTo>
                    <a:pt x="26448" y="34931"/>
                  </a:lnTo>
                  <a:lnTo>
                    <a:pt x="26760" y="34682"/>
                  </a:lnTo>
                  <a:lnTo>
                    <a:pt x="27041" y="34432"/>
                  </a:lnTo>
                  <a:lnTo>
                    <a:pt x="27228" y="34183"/>
                  </a:lnTo>
                  <a:lnTo>
                    <a:pt x="27353" y="33902"/>
                  </a:lnTo>
                  <a:lnTo>
                    <a:pt x="27415" y="33559"/>
                  </a:lnTo>
                  <a:lnTo>
                    <a:pt x="27477" y="33185"/>
                  </a:lnTo>
                  <a:lnTo>
                    <a:pt x="27540" y="32779"/>
                  </a:lnTo>
                  <a:lnTo>
                    <a:pt x="27540" y="32343"/>
                  </a:lnTo>
                  <a:lnTo>
                    <a:pt x="27509" y="31469"/>
                  </a:lnTo>
                  <a:lnTo>
                    <a:pt x="27446" y="30565"/>
                  </a:lnTo>
                  <a:lnTo>
                    <a:pt x="27321" y="29723"/>
                  </a:lnTo>
                  <a:lnTo>
                    <a:pt x="27259" y="28974"/>
                  </a:lnTo>
                  <a:lnTo>
                    <a:pt x="27197" y="28382"/>
                  </a:lnTo>
                  <a:lnTo>
                    <a:pt x="27134" y="27727"/>
                  </a:lnTo>
                  <a:lnTo>
                    <a:pt x="26199" y="27664"/>
                  </a:lnTo>
                  <a:lnTo>
                    <a:pt x="25263" y="27602"/>
                  </a:lnTo>
                  <a:lnTo>
                    <a:pt x="24296" y="27477"/>
                  </a:lnTo>
                  <a:lnTo>
                    <a:pt x="23361" y="27321"/>
                  </a:lnTo>
                  <a:lnTo>
                    <a:pt x="22425" y="27103"/>
                  </a:lnTo>
                  <a:lnTo>
                    <a:pt x="21489" y="26885"/>
                  </a:lnTo>
                  <a:lnTo>
                    <a:pt x="20585" y="26604"/>
                  </a:lnTo>
                  <a:lnTo>
                    <a:pt x="19680" y="26323"/>
                  </a:lnTo>
                  <a:lnTo>
                    <a:pt x="18776" y="25980"/>
                  </a:lnTo>
                  <a:lnTo>
                    <a:pt x="17903" y="25606"/>
                  </a:lnTo>
                  <a:lnTo>
                    <a:pt x="17029" y="25169"/>
                  </a:lnTo>
                  <a:lnTo>
                    <a:pt x="16156" y="24733"/>
                  </a:lnTo>
                  <a:lnTo>
                    <a:pt x="15314" y="24265"/>
                  </a:lnTo>
                  <a:lnTo>
                    <a:pt x="14503" y="23735"/>
                  </a:lnTo>
                  <a:lnTo>
                    <a:pt x="13692" y="23173"/>
                  </a:lnTo>
                  <a:lnTo>
                    <a:pt x="12912" y="22612"/>
                  </a:lnTo>
                  <a:lnTo>
                    <a:pt x="13505" y="22612"/>
                  </a:lnTo>
                  <a:lnTo>
                    <a:pt x="14129" y="22674"/>
                  </a:lnTo>
                  <a:lnTo>
                    <a:pt x="15314" y="22830"/>
                  </a:lnTo>
                  <a:lnTo>
                    <a:pt x="15906" y="22892"/>
                  </a:lnTo>
                  <a:lnTo>
                    <a:pt x="16499" y="22955"/>
                  </a:lnTo>
                  <a:lnTo>
                    <a:pt x="17123" y="22924"/>
                  </a:lnTo>
                  <a:lnTo>
                    <a:pt x="17715" y="22861"/>
                  </a:lnTo>
                  <a:lnTo>
                    <a:pt x="16811" y="22487"/>
                  </a:lnTo>
                  <a:lnTo>
                    <a:pt x="15938" y="22113"/>
                  </a:lnTo>
                  <a:lnTo>
                    <a:pt x="15096" y="21645"/>
                  </a:lnTo>
                  <a:lnTo>
                    <a:pt x="14285" y="21177"/>
                  </a:lnTo>
                  <a:lnTo>
                    <a:pt x="13505" y="20678"/>
                  </a:lnTo>
                  <a:lnTo>
                    <a:pt x="12725" y="20148"/>
                  </a:lnTo>
                  <a:lnTo>
                    <a:pt x="12008" y="19586"/>
                  </a:lnTo>
                  <a:lnTo>
                    <a:pt x="11322" y="19025"/>
                  </a:lnTo>
                  <a:lnTo>
                    <a:pt x="10636" y="18401"/>
                  </a:lnTo>
                  <a:lnTo>
                    <a:pt x="9981" y="17778"/>
                  </a:lnTo>
                  <a:lnTo>
                    <a:pt x="9357" y="17091"/>
                  </a:lnTo>
                  <a:lnTo>
                    <a:pt x="8733" y="16405"/>
                  </a:lnTo>
                  <a:lnTo>
                    <a:pt x="8172" y="15719"/>
                  </a:lnTo>
                  <a:lnTo>
                    <a:pt x="7610" y="15002"/>
                  </a:lnTo>
                  <a:lnTo>
                    <a:pt x="7049" y="14253"/>
                  </a:lnTo>
                  <a:lnTo>
                    <a:pt x="6519" y="13474"/>
                  </a:lnTo>
                  <a:lnTo>
                    <a:pt x="6020" y="12725"/>
                  </a:lnTo>
                  <a:lnTo>
                    <a:pt x="5521" y="11914"/>
                  </a:lnTo>
                  <a:lnTo>
                    <a:pt x="5053" y="11103"/>
                  </a:lnTo>
                  <a:lnTo>
                    <a:pt x="4616" y="10292"/>
                  </a:lnTo>
                  <a:lnTo>
                    <a:pt x="3743" y="8639"/>
                  </a:lnTo>
                  <a:lnTo>
                    <a:pt x="2901" y="6924"/>
                  </a:lnTo>
                  <a:lnTo>
                    <a:pt x="2152" y="5209"/>
                  </a:lnTo>
                  <a:lnTo>
                    <a:pt x="1404" y="3493"/>
                  </a:lnTo>
                  <a:lnTo>
                    <a:pt x="686" y="17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1" name="Google Shape;6781;p75"/>
            <p:cNvSpPr/>
            <p:nvPr/>
          </p:nvSpPr>
          <p:spPr>
            <a:xfrm>
              <a:off x="2797150" y="2771700"/>
              <a:ext cx="680700" cy="913075"/>
            </a:xfrm>
            <a:custGeom>
              <a:avLst/>
              <a:gdLst/>
              <a:ahLst/>
              <a:cxnLst/>
              <a:rect l="l" t="t" r="r" b="b"/>
              <a:pathLst>
                <a:path w="27228" h="36523" extrusionOk="0">
                  <a:moveTo>
                    <a:pt x="0" y="1"/>
                  </a:moveTo>
                  <a:lnTo>
                    <a:pt x="281" y="3369"/>
                  </a:lnTo>
                  <a:lnTo>
                    <a:pt x="530" y="6769"/>
                  </a:lnTo>
                  <a:lnTo>
                    <a:pt x="749" y="10199"/>
                  </a:lnTo>
                  <a:lnTo>
                    <a:pt x="936" y="13661"/>
                  </a:lnTo>
                  <a:lnTo>
                    <a:pt x="1123" y="17872"/>
                  </a:lnTo>
                  <a:lnTo>
                    <a:pt x="1279" y="22082"/>
                  </a:lnTo>
                  <a:lnTo>
                    <a:pt x="1279" y="22862"/>
                  </a:lnTo>
                  <a:lnTo>
                    <a:pt x="1310" y="24047"/>
                  </a:lnTo>
                  <a:lnTo>
                    <a:pt x="1403" y="27135"/>
                  </a:lnTo>
                  <a:lnTo>
                    <a:pt x="1497" y="30222"/>
                  </a:lnTo>
                  <a:lnTo>
                    <a:pt x="1497" y="31408"/>
                  </a:lnTo>
                  <a:lnTo>
                    <a:pt x="1435" y="32156"/>
                  </a:lnTo>
                  <a:lnTo>
                    <a:pt x="1435" y="32374"/>
                  </a:lnTo>
                  <a:lnTo>
                    <a:pt x="1466" y="32593"/>
                  </a:lnTo>
                  <a:lnTo>
                    <a:pt x="1497" y="32811"/>
                  </a:lnTo>
                  <a:lnTo>
                    <a:pt x="1559" y="32998"/>
                  </a:lnTo>
                  <a:lnTo>
                    <a:pt x="1684" y="33217"/>
                  </a:lnTo>
                  <a:lnTo>
                    <a:pt x="1809" y="33404"/>
                  </a:lnTo>
                  <a:lnTo>
                    <a:pt x="1934" y="33591"/>
                  </a:lnTo>
                  <a:lnTo>
                    <a:pt x="2121" y="33778"/>
                  </a:lnTo>
                  <a:lnTo>
                    <a:pt x="2308" y="33965"/>
                  </a:lnTo>
                  <a:lnTo>
                    <a:pt x="2557" y="34152"/>
                  </a:lnTo>
                  <a:lnTo>
                    <a:pt x="3056" y="34495"/>
                  </a:lnTo>
                  <a:lnTo>
                    <a:pt x="3649" y="34807"/>
                  </a:lnTo>
                  <a:lnTo>
                    <a:pt x="4304" y="35088"/>
                  </a:lnTo>
                  <a:lnTo>
                    <a:pt x="5053" y="35337"/>
                  </a:lnTo>
                  <a:lnTo>
                    <a:pt x="5863" y="35587"/>
                  </a:lnTo>
                  <a:lnTo>
                    <a:pt x="6737" y="35805"/>
                  </a:lnTo>
                  <a:lnTo>
                    <a:pt x="7641" y="35992"/>
                  </a:lnTo>
                  <a:lnTo>
                    <a:pt x="8577" y="36148"/>
                  </a:lnTo>
                  <a:lnTo>
                    <a:pt x="9575" y="36273"/>
                  </a:lnTo>
                  <a:lnTo>
                    <a:pt x="10604" y="36398"/>
                  </a:lnTo>
                  <a:lnTo>
                    <a:pt x="11665" y="36460"/>
                  </a:lnTo>
                  <a:lnTo>
                    <a:pt x="12725" y="36523"/>
                  </a:lnTo>
                  <a:lnTo>
                    <a:pt x="13817" y="36523"/>
                  </a:lnTo>
                  <a:lnTo>
                    <a:pt x="14908" y="36491"/>
                  </a:lnTo>
                  <a:lnTo>
                    <a:pt x="16000" y="36460"/>
                  </a:lnTo>
                  <a:lnTo>
                    <a:pt x="17091" y="36367"/>
                  </a:lnTo>
                  <a:lnTo>
                    <a:pt x="18183" y="36242"/>
                  </a:lnTo>
                  <a:lnTo>
                    <a:pt x="19243" y="36086"/>
                  </a:lnTo>
                  <a:lnTo>
                    <a:pt x="20273" y="35899"/>
                  </a:lnTo>
                  <a:lnTo>
                    <a:pt x="21271" y="35680"/>
                  </a:lnTo>
                  <a:lnTo>
                    <a:pt x="22237" y="35400"/>
                  </a:lnTo>
                  <a:lnTo>
                    <a:pt x="23173" y="35119"/>
                  </a:lnTo>
                  <a:lnTo>
                    <a:pt x="24046" y="34776"/>
                  </a:lnTo>
                  <a:lnTo>
                    <a:pt x="24857" y="34371"/>
                  </a:lnTo>
                  <a:lnTo>
                    <a:pt x="25637" y="33965"/>
                  </a:lnTo>
                  <a:lnTo>
                    <a:pt x="26323" y="33497"/>
                  </a:lnTo>
                  <a:lnTo>
                    <a:pt x="26635" y="33248"/>
                  </a:lnTo>
                  <a:lnTo>
                    <a:pt x="26916" y="32998"/>
                  </a:lnTo>
                  <a:lnTo>
                    <a:pt x="27041" y="32873"/>
                  </a:lnTo>
                  <a:lnTo>
                    <a:pt x="27103" y="32686"/>
                  </a:lnTo>
                  <a:lnTo>
                    <a:pt x="27165" y="32437"/>
                  </a:lnTo>
                  <a:lnTo>
                    <a:pt x="27228" y="32156"/>
                  </a:lnTo>
                  <a:lnTo>
                    <a:pt x="26604" y="32562"/>
                  </a:lnTo>
                  <a:lnTo>
                    <a:pt x="25980" y="32936"/>
                  </a:lnTo>
                  <a:lnTo>
                    <a:pt x="25325" y="33310"/>
                  </a:lnTo>
                  <a:lnTo>
                    <a:pt x="24639" y="33622"/>
                  </a:lnTo>
                  <a:lnTo>
                    <a:pt x="23953" y="33965"/>
                  </a:lnTo>
                  <a:lnTo>
                    <a:pt x="23204" y="34246"/>
                  </a:lnTo>
                  <a:lnTo>
                    <a:pt x="22487" y="34495"/>
                  </a:lnTo>
                  <a:lnTo>
                    <a:pt x="21738" y="34714"/>
                  </a:lnTo>
                  <a:lnTo>
                    <a:pt x="20959" y="34932"/>
                  </a:lnTo>
                  <a:lnTo>
                    <a:pt x="20179" y="35119"/>
                  </a:lnTo>
                  <a:lnTo>
                    <a:pt x="19399" y="35244"/>
                  </a:lnTo>
                  <a:lnTo>
                    <a:pt x="18620" y="35369"/>
                  </a:lnTo>
                  <a:lnTo>
                    <a:pt x="17809" y="35431"/>
                  </a:lnTo>
                  <a:lnTo>
                    <a:pt x="17029" y="35462"/>
                  </a:lnTo>
                  <a:lnTo>
                    <a:pt x="15438" y="35462"/>
                  </a:lnTo>
                  <a:lnTo>
                    <a:pt x="14627" y="35369"/>
                  </a:lnTo>
                  <a:lnTo>
                    <a:pt x="13848" y="35275"/>
                  </a:lnTo>
                  <a:lnTo>
                    <a:pt x="13068" y="35119"/>
                  </a:lnTo>
                  <a:lnTo>
                    <a:pt x="12320" y="34932"/>
                  </a:lnTo>
                  <a:lnTo>
                    <a:pt x="11540" y="34714"/>
                  </a:lnTo>
                  <a:lnTo>
                    <a:pt x="10822" y="34433"/>
                  </a:lnTo>
                  <a:lnTo>
                    <a:pt x="10074" y="34121"/>
                  </a:lnTo>
                  <a:lnTo>
                    <a:pt x="9388" y="33778"/>
                  </a:lnTo>
                  <a:lnTo>
                    <a:pt x="8702" y="33372"/>
                  </a:lnTo>
                  <a:lnTo>
                    <a:pt x="8015" y="32936"/>
                  </a:lnTo>
                  <a:lnTo>
                    <a:pt x="7392" y="32437"/>
                  </a:lnTo>
                  <a:lnTo>
                    <a:pt x="6768" y="31875"/>
                  </a:lnTo>
                  <a:lnTo>
                    <a:pt x="6207" y="31283"/>
                  </a:lnTo>
                  <a:lnTo>
                    <a:pt x="5645" y="30628"/>
                  </a:lnTo>
                  <a:lnTo>
                    <a:pt x="5115" y="29942"/>
                  </a:lnTo>
                  <a:lnTo>
                    <a:pt x="4647" y="29193"/>
                  </a:lnTo>
                  <a:lnTo>
                    <a:pt x="4585" y="29037"/>
                  </a:lnTo>
                  <a:lnTo>
                    <a:pt x="4616" y="28944"/>
                  </a:lnTo>
                  <a:lnTo>
                    <a:pt x="4678" y="28850"/>
                  </a:lnTo>
                  <a:lnTo>
                    <a:pt x="4834" y="28819"/>
                  </a:lnTo>
                  <a:lnTo>
                    <a:pt x="5021" y="28788"/>
                  </a:lnTo>
                  <a:lnTo>
                    <a:pt x="5240" y="28788"/>
                  </a:lnTo>
                  <a:lnTo>
                    <a:pt x="5770" y="28850"/>
                  </a:lnTo>
                  <a:lnTo>
                    <a:pt x="7017" y="29068"/>
                  </a:lnTo>
                  <a:lnTo>
                    <a:pt x="7641" y="29162"/>
                  </a:lnTo>
                  <a:lnTo>
                    <a:pt x="8203" y="29193"/>
                  </a:lnTo>
                  <a:lnTo>
                    <a:pt x="8203" y="29193"/>
                  </a:lnTo>
                  <a:lnTo>
                    <a:pt x="7828" y="29006"/>
                  </a:lnTo>
                  <a:lnTo>
                    <a:pt x="7485" y="28788"/>
                  </a:lnTo>
                  <a:lnTo>
                    <a:pt x="7173" y="28569"/>
                  </a:lnTo>
                  <a:lnTo>
                    <a:pt x="6893" y="28289"/>
                  </a:lnTo>
                  <a:lnTo>
                    <a:pt x="6643" y="28039"/>
                  </a:lnTo>
                  <a:lnTo>
                    <a:pt x="6425" y="27727"/>
                  </a:lnTo>
                  <a:lnTo>
                    <a:pt x="6207" y="27415"/>
                  </a:lnTo>
                  <a:lnTo>
                    <a:pt x="6019" y="27104"/>
                  </a:lnTo>
                  <a:lnTo>
                    <a:pt x="5676" y="26480"/>
                  </a:lnTo>
                  <a:lnTo>
                    <a:pt x="5364" y="25825"/>
                  </a:lnTo>
                  <a:lnTo>
                    <a:pt x="5115" y="25170"/>
                  </a:lnTo>
                  <a:lnTo>
                    <a:pt x="4834" y="24577"/>
                  </a:lnTo>
                  <a:lnTo>
                    <a:pt x="4491" y="23798"/>
                  </a:lnTo>
                  <a:lnTo>
                    <a:pt x="4179" y="23049"/>
                  </a:lnTo>
                  <a:lnTo>
                    <a:pt x="3899" y="22269"/>
                  </a:lnTo>
                  <a:lnTo>
                    <a:pt x="3649" y="21521"/>
                  </a:lnTo>
                  <a:lnTo>
                    <a:pt x="3400" y="20741"/>
                  </a:lnTo>
                  <a:lnTo>
                    <a:pt x="3181" y="19961"/>
                  </a:lnTo>
                  <a:lnTo>
                    <a:pt x="2807" y="18402"/>
                  </a:lnTo>
                  <a:lnTo>
                    <a:pt x="2495" y="16843"/>
                  </a:lnTo>
                  <a:lnTo>
                    <a:pt x="2214" y="15252"/>
                  </a:lnTo>
                  <a:lnTo>
                    <a:pt x="1996" y="13693"/>
                  </a:lnTo>
                  <a:lnTo>
                    <a:pt x="1809" y="12133"/>
                  </a:lnTo>
                  <a:lnTo>
                    <a:pt x="1466" y="9014"/>
                  </a:lnTo>
                  <a:lnTo>
                    <a:pt x="1310" y="7455"/>
                  </a:lnTo>
                  <a:lnTo>
                    <a:pt x="1123" y="5927"/>
                  </a:lnTo>
                  <a:lnTo>
                    <a:pt x="904" y="4398"/>
                  </a:lnTo>
                  <a:lnTo>
                    <a:pt x="655" y="2932"/>
                  </a:lnTo>
                  <a:lnTo>
                    <a:pt x="374" y="143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2" name="Google Shape;6782;p75"/>
            <p:cNvSpPr/>
            <p:nvPr/>
          </p:nvSpPr>
          <p:spPr>
            <a:xfrm>
              <a:off x="3063800" y="3567025"/>
              <a:ext cx="909175" cy="431200"/>
            </a:xfrm>
            <a:custGeom>
              <a:avLst/>
              <a:gdLst/>
              <a:ahLst/>
              <a:cxnLst/>
              <a:rect l="l" t="t" r="r" b="b"/>
              <a:pathLst>
                <a:path w="36367" h="17248" extrusionOk="0">
                  <a:moveTo>
                    <a:pt x="14628" y="0"/>
                  </a:moveTo>
                  <a:lnTo>
                    <a:pt x="12850" y="31"/>
                  </a:lnTo>
                  <a:lnTo>
                    <a:pt x="11291" y="94"/>
                  </a:lnTo>
                  <a:lnTo>
                    <a:pt x="10605" y="156"/>
                  </a:lnTo>
                  <a:lnTo>
                    <a:pt x="9981" y="218"/>
                  </a:lnTo>
                  <a:lnTo>
                    <a:pt x="9419" y="312"/>
                  </a:lnTo>
                  <a:lnTo>
                    <a:pt x="8983" y="437"/>
                  </a:lnTo>
                  <a:lnTo>
                    <a:pt x="8016" y="717"/>
                  </a:lnTo>
                  <a:lnTo>
                    <a:pt x="7080" y="1029"/>
                  </a:lnTo>
                  <a:lnTo>
                    <a:pt x="6113" y="1279"/>
                  </a:lnTo>
                  <a:lnTo>
                    <a:pt x="5646" y="1372"/>
                  </a:lnTo>
                  <a:lnTo>
                    <a:pt x="5147" y="1466"/>
                  </a:lnTo>
                  <a:lnTo>
                    <a:pt x="4523" y="1497"/>
                  </a:lnTo>
                  <a:lnTo>
                    <a:pt x="3930" y="1466"/>
                  </a:lnTo>
                  <a:lnTo>
                    <a:pt x="3307" y="1372"/>
                  </a:lnTo>
                  <a:lnTo>
                    <a:pt x="2714" y="1216"/>
                  </a:lnTo>
                  <a:lnTo>
                    <a:pt x="2371" y="1092"/>
                  </a:lnTo>
                  <a:lnTo>
                    <a:pt x="1997" y="998"/>
                  </a:lnTo>
                  <a:lnTo>
                    <a:pt x="1809" y="967"/>
                  </a:lnTo>
                  <a:lnTo>
                    <a:pt x="1622" y="967"/>
                  </a:lnTo>
                  <a:lnTo>
                    <a:pt x="1466" y="998"/>
                  </a:lnTo>
                  <a:lnTo>
                    <a:pt x="1279" y="1092"/>
                  </a:lnTo>
                  <a:lnTo>
                    <a:pt x="1092" y="1248"/>
                  </a:lnTo>
                  <a:lnTo>
                    <a:pt x="936" y="1466"/>
                  </a:lnTo>
                  <a:lnTo>
                    <a:pt x="811" y="1684"/>
                  </a:lnTo>
                  <a:lnTo>
                    <a:pt x="687" y="1965"/>
                  </a:lnTo>
                  <a:lnTo>
                    <a:pt x="500" y="2526"/>
                  </a:lnTo>
                  <a:lnTo>
                    <a:pt x="375" y="2994"/>
                  </a:lnTo>
                  <a:lnTo>
                    <a:pt x="219" y="3587"/>
                  </a:lnTo>
                  <a:lnTo>
                    <a:pt x="94" y="4179"/>
                  </a:lnTo>
                  <a:lnTo>
                    <a:pt x="32" y="4803"/>
                  </a:lnTo>
                  <a:lnTo>
                    <a:pt x="1" y="5396"/>
                  </a:lnTo>
                  <a:lnTo>
                    <a:pt x="1" y="6051"/>
                  </a:lnTo>
                  <a:lnTo>
                    <a:pt x="63" y="6706"/>
                  </a:lnTo>
                  <a:lnTo>
                    <a:pt x="156" y="7361"/>
                  </a:lnTo>
                  <a:lnTo>
                    <a:pt x="312" y="8015"/>
                  </a:lnTo>
                  <a:lnTo>
                    <a:pt x="500" y="8515"/>
                  </a:lnTo>
                  <a:lnTo>
                    <a:pt x="687" y="9014"/>
                  </a:lnTo>
                  <a:lnTo>
                    <a:pt x="905" y="9513"/>
                  </a:lnTo>
                  <a:lnTo>
                    <a:pt x="1154" y="9980"/>
                  </a:lnTo>
                  <a:lnTo>
                    <a:pt x="1435" y="10417"/>
                  </a:lnTo>
                  <a:lnTo>
                    <a:pt x="1716" y="10885"/>
                  </a:lnTo>
                  <a:lnTo>
                    <a:pt x="2059" y="11290"/>
                  </a:lnTo>
                  <a:lnTo>
                    <a:pt x="2402" y="11696"/>
                  </a:lnTo>
                  <a:lnTo>
                    <a:pt x="2776" y="12070"/>
                  </a:lnTo>
                  <a:lnTo>
                    <a:pt x="3182" y="12444"/>
                  </a:lnTo>
                  <a:lnTo>
                    <a:pt x="3587" y="12756"/>
                  </a:lnTo>
                  <a:lnTo>
                    <a:pt x="4024" y="13068"/>
                  </a:lnTo>
                  <a:lnTo>
                    <a:pt x="4460" y="13349"/>
                  </a:lnTo>
                  <a:lnTo>
                    <a:pt x="4928" y="13629"/>
                  </a:lnTo>
                  <a:lnTo>
                    <a:pt x="5396" y="13848"/>
                  </a:lnTo>
                  <a:lnTo>
                    <a:pt x="5895" y="14035"/>
                  </a:lnTo>
                  <a:lnTo>
                    <a:pt x="6394" y="14222"/>
                  </a:lnTo>
                  <a:lnTo>
                    <a:pt x="6893" y="14347"/>
                  </a:lnTo>
                  <a:lnTo>
                    <a:pt x="7392" y="14472"/>
                  </a:lnTo>
                  <a:lnTo>
                    <a:pt x="7891" y="14565"/>
                  </a:lnTo>
                  <a:lnTo>
                    <a:pt x="8421" y="14627"/>
                  </a:lnTo>
                  <a:lnTo>
                    <a:pt x="8920" y="14659"/>
                  </a:lnTo>
                  <a:lnTo>
                    <a:pt x="9950" y="14690"/>
                  </a:lnTo>
                  <a:lnTo>
                    <a:pt x="11010" y="14690"/>
                  </a:lnTo>
                  <a:lnTo>
                    <a:pt x="12071" y="14627"/>
                  </a:lnTo>
                  <a:lnTo>
                    <a:pt x="13100" y="14534"/>
                  </a:lnTo>
                  <a:lnTo>
                    <a:pt x="14129" y="14409"/>
                  </a:lnTo>
                  <a:lnTo>
                    <a:pt x="25076" y="13224"/>
                  </a:lnTo>
                  <a:lnTo>
                    <a:pt x="25045" y="14503"/>
                  </a:lnTo>
                  <a:lnTo>
                    <a:pt x="25076" y="15781"/>
                  </a:lnTo>
                  <a:lnTo>
                    <a:pt x="25170" y="17247"/>
                  </a:lnTo>
                  <a:lnTo>
                    <a:pt x="35493" y="17247"/>
                  </a:lnTo>
                  <a:lnTo>
                    <a:pt x="35680" y="16374"/>
                  </a:lnTo>
                  <a:lnTo>
                    <a:pt x="35836" y="15407"/>
                  </a:lnTo>
                  <a:lnTo>
                    <a:pt x="35992" y="14347"/>
                  </a:lnTo>
                  <a:lnTo>
                    <a:pt x="36117" y="13255"/>
                  </a:lnTo>
                  <a:lnTo>
                    <a:pt x="36242" y="12101"/>
                  </a:lnTo>
                  <a:lnTo>
                    <a:pt x="36304" y="10947"/>
                  </a:lnTo>
                  <a:lnTo>
                    <a:pt x="36366" y="9762"/>
                  </a:lnTo>
                  <a:lnTo>
                    <a:pt x="36366" y="8608"/>
                  </a:lnTo>
                  <a:lnTo>
                    <a:pt x="36335" y="7516"/>
                  </a:lnTo>
                  <a:lnTo>
                    <a:pt x="36304" y="6456"/>
                  </a:lnTo>
                  <a:lnTo>
                    <a:pt x="36179" y="5458"/>
                  </a:lnTo>
                  <a:lnTo>
                    <a:pt x="36055" y="4585"/>
                  </a:lnTo>
                  <a:lnTo>
                    <a:pt x="35867" y="3805"/>
                  </a:lnTo>
                  <a:lnTo>
                    <a:pt x="35774" y="3462"/>
                  </a:lnTo>
                  <a:lnTo>
                    <a:pt x="35649" y="3181"/>
                  </a:lnTo>
                  <a:lnTo>
                    <a:pt x="35524" y="2901"/>
                  </a:lnTo>
                  <a:lnTo>
                    <a:pt x="35368" y="2682"/>
                  </a:lnTo>
                  <a:lnTo>
                    <a:pt x="35212" y="2495"/>
                  </a:lnTo>
                  <a:lnTo>
                    <a:pt x="35057" y="2370"/>
                  </a:lnTo>
                  <a:lnTo>
                    <a:pt x="34776" y="2246"/>
                  </a:lnTo>
                  <a:lnTo>
                    <a:pt x="34433" y="2121"/>
                  </a:lnTo>
                  <a:lnTo>
                    <a:pt x="33996" y="1965"/>
                  </a:lnTo>
                  <a:lnTo>
                    <a:pt x="33466" y="1840"/>
                  </a:lnTo>
                  <a:lnTo>
                    <a:pt x="32187" y="1559"/>
                  </a:lnTo>
                  <a:lnTo>
                    <a:pt x="30659" y="1310"/>
                  </a:lnTo>
                  <a:lnTo>
                    <a:pt x="28912" y="1060"/>
                  </a:lnTo>
                  <a:lnTo>
                    <a:pt x="27010" y="811"/>
                  </a:lnTo>
                  <a:lnTo>
                    <a:pt x="24983" y="593"/>
                  </a:lnTo>
                  <a:lnTo>
                    <a:pt x="22862" y="406"/>
                  </a:lnTo>
                  <a:lnTo>
                    <a:pt x="20741" y="250"/>
                  </a:lnTo>
                  <a:lnTo>
                    <a:pt x="18620" y="125"/>
                  </a:lnTo>
                  <a:lnTo>
                    <a:pt x="16562" y="31"/>
                  </a:lnTo>
                  <a:lnTo>
                    <a:pt x="14628" y="0"/>
                  </a:lnTo>
                  <a:close/>
                </a:path>
              </a:pathLst>
            </a:custGeom>
            <a:solidFill>
              <a:srgbClr val="0C1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3" name="Google Shape;6783;p75"/>
            <p:cNvSpPr/>
            <p:nvPr/>
          </p:nvSpPr>
          <p:spPr>
            <a:xfrm>
              <a:off x="2804150" y="3567025"/>
              <a:ext cx="909175" cy="431200"/>
            </a:xfrm>
            <a:custGeom>
              <a:avLst/>
              <a:gdLst/>
              <a:ahLst/>
              <a:cxnLst/>
              <a:rect l="l" t="t" r="r" b="b"/>
              <a:pathLst>
                <a:path w="36367" h="17248" extrusionOk="0">
                  <a:moveTo>
                    <a:pt x="14628" y="0"/>
                  </a:moveTo>
                  <a:lnTo>
                    <a:pt x="12850" y="31"/>
                  </a:lnTo>
                  <a:lnTo>
                    <a:pt x="11291" y="94"/>
                  </a:lnTo>
                  <a:lnTo>
                    <a:pt x="10605" y="156"/>
                  </a:lnTo>
                  <a:lnTo>
                    <a:pt x="9981" y="218"/>
                  </a:lnTo>
                  <a:lnTo>
                    <a:pt x="9420" y="312"/>
                  </a:lnTo>
                  <a:lnTo>
                    <a:pt x="8952" y="437"/>
                  </a:lnTo>
                  <a:lnTo>
                    <a:pt x="8016" y="717"/>
                  </a:lnTo>
                  <a:lnTo>
                    <a:pt x="7081" y="1029"/>
                  </a:lnTo>
                  <a:lnTo>
                    <a:pt x="6114" y="1279"/>
                  </a:lnTo>
                  <a:lnTo>
                    <a:pt x="5646" y="1372"/>
                  </a:lnTo>
                  <a:lnTo>
                    <a:pt x="5147" y="1466"/>
                  </a:lnTo>
                  <a:lnTo>
                    <a:pt x="4523" y="1497"/>
                  </a:lnTo>
                  <a:lnTo>
                    <a:pt x="3930" y="1466"/>
                  </a:lnTo>
                  <a:lnTo>
                    <a:pt x="3307" y="1372"/>
                  </a:lnTo>
                  <a:lnTo>
                    <a:pt x="2714" y="1216"/>
                  </a:lnTo>
                  <a:lnTo>
                    <a:pt x="2371" y="1092"/>
                  </a:lnTo>
                  <a:lnTo>
                    <a:pt x="1997" y="998"/>
                  </a:lnTo>
                  <a:lnTo>
                    <a:pt x="1810" y="967"/>
                  </a:lnTo>
                  <a:lnTo>
                    <a:pt x="1623" y="967"/>
                  </a:lnTo>
                  <a:lnTo>
                    <a:pt x="1435" y="998"/>
                  </a:lnTo>
                  <a:lnTo>
                    <a:pt x="1279" y="1092"/>
                  </a:lnTo>
                  <a:lnTo>
                    <a:pt x="1092" y="1248"/>
                  </a:lnTo>
                  <a:lnTo>
                    <a:pt x="936" y="1466"/>
                  </a:lnTo>
                  <a:lnTo>
                    <a:pt x="812" y="1684"/>
                  </a:lnTo>
                  <a:lnTo>
                    <a:pt x="687" y="1965"/>
                  </a:lnTo>
                  <a:lnTo>
                    <a:pt x="500" y="2526"/>
                  </a:lnTo>
                  <a:lnTo>
                    <a:pt x="375" y="2994"/>
                  </a:lnTo>
                  <a:lnTo>
                    <a:pt x="219" y="3587"/>
                  </a:lnTo>
                  <a:lnTo>
                    <a:pt x="94" y="4179"/>
                  </a:lnTo>
                  <a:lnTo>
                    <a:pt x="32" y="4803"/>
                  </a:lnTo>
                  <a:lnTo>
                    <a:pt x="1" y="5396"/>
                  </a:lnTo>
                  <a:lnTo>
                    <a:pt x="1" y="6051"/>
                  </a:lnTo>
                  <a:lnTo>
                    <a:pt x="63" y="6706"/>
                  </a:lnTo>
                  <a:lnTo>
                    <a:pt x="157" y="7361"/>
                  </a:lnTo>
                  <a:lnTo>
                    <a:pt x="313" y="8015"/>
                  </a:lnTo>
                  <a:lnTo>
                    <a:pt x="469" y="8515"/>
                  </a:lnTo>
                  <a:lnTo>
                    <a:pt x="656" y="9014"/>
                  </a:lnTo>
                  <a:lnTo>
                    <a:pt x="905" y="9513"/>
                  </a:lnTo>
                  <a:lnTo>
                    <a:pt x="1155" y="9980"/>
                  </a:lnTo>
                  <a:lnTo>
                    <a:pt x="1404" y="10417"/>
                  </a:lnTo>
                  <a:lnTo>
                    <a:pt x="1716" y="10885"/>
                  </a:lnTo>
                  <a:lnTo>
                    <a:pt x="2059" y="11290"/>
                  </a:lnTo>
                  <a:lnTo>
                    <a:pt x="2402" y="11696"/>
                  </a:lnTo>
                  <a:lnTo>
                    <a:pt x="2776" y="12070"/>
                  </a:lnTo>
                  <a:lnTo>
                    <a:pt x="3151" y="12444"/>
                  </a:lnTo>
                  <a:lnTo>
                    <a:pt x="3587" y="12756"/>
                  </a:lnTo>
                  <a:lnTo>
                    <a:pt x="4024" y="13068"/>
                  </a:lnTo>
                  <a:lnTo>
                    <a:pt x="4461" y="13349"/>
                  </a:lnTo>
                  <a:lnTo>
                    <a:pt x="4929" y="13629"/>
                  </a:lnTo>
                  <a:lnTo>
                    <a:pt x="5396" y="13848"/>
                  </a:lnTo>
                  <a:lnTo>
                    <a:pt x="5895" y="14035"/>
                  </a:lnTo>
                  <a:lnTo>
                    <a:pt x="6394" y="14222"/>
                  </a:lnTo>
                  <a:lnTo>
                    <a:pt x="6893" y="14347"/>
                  </a:lnTo>
                  <a:lnTo>
                    <a:pt x="7392" y="14472"/>
                  </a:lnTo>
                  <a:lnTo>
                    <a:pt x="7891" y="14565"/>
                  </a:lnTo>
                  <a:lnTo>
                    <a:pt x="8422" y="14627"/>
                  </a:lnTo>
                  <a:lnTo>
                    <a:pt x="8921" y="14659"/>
                  </a:lnTo>
                  <a:lnTo>
                    <a:pt x="9950" y="14690"/>
                  </a:lnTo>
                  <a:lnTo>
                    <a:pt x="11010" y="14690"/>
                  </a:lnTo>
                  <a:lnTo>
                    <a:pt x="12040" y="14627"/>
                  </a:lnTo>
                  <a:lnTo>
                    <a:pt x="13100" y="14534"/>
                  </a:lnTo>
                  <a:lnTo>
                    <a:pt x="14129" y="14409"/>
                  </a:lnTo>
                  <a:lnTo>
                    <a:pt x="25045" y="13224"/>
                  </a:lnTo>
                  <a:lnTo>
                    <a:pt x="25045" y="14503"/>
                  </a:lnTo>
                  <a:lnTo>
                    <a:pt x="25076" y="15781"/>
                  </a:lnTo>
                  <a:lnTo>
                    <a:pt x="25170" y="17247"/>
                  </a:lnTo>
                  <a:lnTo>
                    <a:pt x="35462" y="17247"/>
                  </a:lnTo>
                  <a:lnTo>
                    <a:pt x="35680" y="16374"/>
                  </a:lnTo>
                  <a:lnTo>
                    <a:pt x="35836" y="15407"/>
                  </a:lnTo>
                  <a:lnTo>
                    <a:pt x="35992" y="14347"/>
                  </a:lnTo>
                  <a:lnTo>
                    <a:pt x="36117" y="13255"/>
                  </a:lnTo>
                  <a:lnTo>
                    <a:pt x="36242" y="12101"/>
                  </a:lnTo>
                  <a:lnTo>
                    <a:pt x="36304" y="10947"/>
                  </a:lnTo>
                  <a:lnTo>
                    <a:pt x="36367" y="9762"/>
                  </a:lnTo>
                  <a:lnTo>
                    <a:pt x="36367" y="8608"/>
                  </a:lnTo>
                  <a:lnTo>
                    <a:pt x="36335" y="7516"/>
                  </a:lnTo>
                  <a:lnTo>
                    <a:pt x="36273" y="6456"/>
                  </a:lnTo>
                  <a:lnTo>
                    <a:pt x="36179" y="5458"/>
                  </a:lnTo>
                  <a:lnTo>
                    <a:pt x="36055" y="4585"/>
                  </a:lnTo>
                  <a:lnTo>
                    <a:pt x="35868" y="3805"/>
                  </a:lnTo>
                  <a:lnTo>
                    <a:pt x="35774" y="3462"/>
                  </a:lnTo>
                  <a:lnTo>
                    <a:pt x="35649" y="3181"/>
                  </a:lnTo>
                  <a:lnTo>
                    <a:pt x="35493" y="2901"/>
                  </a:lnTo>
                  <a:lnTo>
                    <a:pt x="35369" y="2682"/>
                  </a:lnTo>
                  <a:lnTo>
                    <a:pt x="35213" y="2495"/>
                  </a:lnTo>
                  <a:lnTo>
                    <a:pt x="35026" y="2370"/>
                  </a:lnTo>
                  <a:lnTo>
                    <a:pt x="34776" y="2246"/>
                  </a:lnTo>
                  <a:lnTo>
                    <a:pt x="34433" y="2121"/>
                  </a:lnTo>
                  <a:lnTo>
                    <a:pt x="33996" y="1965"/>
                  </a:lnTo>
                  <a:lnTo>
                    <a:pt x="33466" y="1840"/>
                  </a:lnTo>
                  <a:lnTo>
                    <a:pt x="32187" y="1559"/>
                  </a:lnTo>
                  <a:lnTo>
                    <a:pt x="30659" y="1310"/>
                  </a:lnTo>
                  <a:lnTo>
                    <a:pt x="28913" y="1060"/>
                  </a:lnTo>
                  <a:lnTo>
                    <a:pt x="27010" y="811"/>
                  </a:lnTo>
                  <a:lnTo>
                    <a:pt x="24983" y="593"/>
                  </a:lnTo>
                  <a:lnTo>
                    <a:pt x="22862" y="406"/>
                  </a:lnTo>
                  <a:lnTo>
                    <a:pt x="20741" y="250"/>
                  </a:lnTo>
                  <a:lnTo>
                    <a:pt x="18620" y="125"/>
                  </a:lnTo>
                  <a:lnTo>
                    <a:pt x="16562" y="31"/>
                  </a:lnTo>
                  <a:lnTo>
                    <a:pt x="1462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4" name="Google Shape;6784;p75"/>
            <p:cNvSpPr/>
            <p:nvPr/>
          </p:nvSpPr>
          <p:spPr>
            <a:xfrm>
              <a:off x="3423250" y="3769750"/>
              <a:ext cx="86575" cy="159850"/>
            </a:xfrm>
            <a:custGeom>
              <a:avLst/>
              <a:gdLst/>
              <a:ahLst/>
              <a:cxnLst/>
              <a:rect l="l" t="t" r="r" b="b"/>
              <a:pathLst>
                <a:path w="3463" h="6394" extrusionOk="0">
                  <a:moveTo>
                    <a:pt x="3338" y="0"/>
                  </a:moveTo>
                  <a:lnTo>
                    <a:pt x="3275" y="31"/>
                  </a:lnTo>
                  <a:lnTo>
                    <a:pt x="3244" y="31"/>
                  </a:lnTo>
                  <a:lnTo>
                    <a:pt x="2714" y="530"/>
                  </a:lnTo>
                  <a:lnTo>
                    <a:pt x="2246" y="1029"/>
                  </a:lnTo>
                  <a:lnTo>
                    <a:pt x="1809" y="1559"/>
                  </a:lnTo>
                  <a:lnTo>
                    <a:pt x="1404" y="2152"/>
                  </a:lnTo>
                  <a:lnTo>
                    <a:pt x="1061" y="2745"/>
                  </a:lnTo>
                  <a:lnTo>
                    <a:pt x="749" y="3368"/>
                  </a:lnTo>
                  <a:lnTo>
                    <a:pt x="499" y="4023"/>
                  </a:lnTo>
                  <a:lnTo>
                    <a:pt x="281" y="4678"/>
                  </a:lnTo>
                  <a:lnTo>
                    <a:pt x="94" y="5458"/>
                  </a:lnTo>
                  <a:lnTo>
                    <a:pt x="0" y="6238"/>
                  </a:lnTo>
                  <a:lnTo>
                    <a:pt x="0" y="6300"/>
                  </a:lnTo>
                  <a:lnTo>
                    <a:pt x="32" y="6331"/>
                  </a:lnTo>
                  <a:lnTo>
                    <a:pt x="125" y="6394"/>
                  </a:lnTo>
                  <a:lnTo>
                    <a:pt x="219" y="6363"/>
                  </a:lnTo>
                  <a:lnTo>
                    <a:pt x="250" y="6331"/>
                  </a:lnTo>
                  <a:lnTo>
                    <a:pt x="250" y="6269"/>
                  </a:lnTo>
                  <a:lnTo>
                    <a:pt x="344" y="5614"/>
                  </a:lnTo>
                  <a:lnTo>
                    <a:pt x="499" y="4928"/>
                  </a:lnTo>
                  <a:lnTo>
                    <a:pt x="687" y="4304"/>
                  </a:lnTo>
                  <a:lnTo>
                    <a:pt x="905" y="3649"/>
                  </a:lnTo>
                  <a:lnTo>
                    <a:pt x="1217" y="3057"/>
                  </a:lnTo>
                  <a:lnTo>
                    <a:pt x="1529" y="2464"/>
                  </a:lnTo>
                  <a:lnTo>
                    <a:pt x="1903" y="1871"/>
                  </a:lnTo>
                  <a:lnTo>
                    <a:pt x="2308" y="1341"/>
                  </a:lnTo>
                  <a:lnTo>
                    <a:pt x="2839" y="780"/>
                  </a:lnTo>
                  <a:lnTo>
                    <a:pt x="3400" y="250"/>
                  </a:lnTo>
                  <a:lnTo>
                    <a:pt x="3431" y="218"/>
                  </a:lnTo>
                  <a:lnTo>
                    <a:pt x="3462" y="156"/>
                  </a:lnTo>
                  <a:lnTo>
                    <a:pt x="3400" y="62"/>
                  </a:lnTo>
                  <a:lnTo>
                    <a:pt x="3338" y="0"/>
                  </a:lnTo>
                  <a:close/>
                </a:path>
              </a:pathLst>
            </a:custGeom>
            <a:solidFill>
              <a:srgbClr val="0C1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5" name="Google Shape;6785;p75"/>
            <p:cNvSpPr/>
            <p:nvPr/>
          </p:nvSpPr>
          <p:spPr>
            <a:xfrm>
              <a:off x="3410000" y="3725300"/>
              <a:ext cx="66300" cy="153625"/>
            </a:xfrm>
            <a:custGeom>
              <a:avLst/>
              <a:gdLst/>
              <a:ahLst/>
              <a:cxnLst/>
              <a:rect l="l" t="t" r="r" b="b"/>
              <a:pathLst>
                <a:path w="2652" h="6145" extrusionOk="0">
                  <a:moveTo>
                    <a:pt x="2464" y="0"/>
                  </a:moveTo>
                  <a:lnTo>
                    <a:pt x="2433" y="32"/>
                  </a:lnTo>
                  <a:lnTo>
                    <a:pt x="1934" y="686"/>
                  </a:lnTo>
                  <a:lnTo>
                    <a:pt x="1466" y="1373"/>
                  </a:lnTo>
                  <a:lnTo>
                    <a:pt x="1092" y="2090"/>
                  </a:lnTo>
                  <a:lnTo>
                    <a:pt x="749" y="2838"/>
                  </a:lnTo>
                  <a:lnTo>
                    <a:pt x="468" y="3587"/>
                  </a:lnTo>
                  <a:lnTo>
                    <a:pt x="250" y="4398"/>
                  </a:lnTo>
                  <a:lnTo>
                    <a:pt x="94" y="5178"/>
                  </a:lnTo>
                  <a:lnTo>
                    <a:pt x="0" y="5989"/>
                  </a:lnTo>
                  <a:lnTo>
                    <a:pt x="0" y="6051"/>
                  </a:lnTo>
                  <a:lnTo>
                    <a:pt x="31" y="6113"/>
                  </a:lnTo>
                  <a:lnTo>
                    <a:pt x="125" y="6144"/>
                  </a:lnTo>
                  <a:lnTo>
                    <a:pt x="219" y="6113"/>
                  </a:lnTo>
                  <a:lnTo>
                    <a:pt x="250" y="6082"/>
                  </a:lnTo>
                  <a:lnTo>
                    <a:pt x="281" y="6020"/>
                  </a:lnTo>
                  <a:lnTo>
                    <a:pt x="375" y="5240"/>
                  </a:lnTo>
                  <a:lnTo>
                    <a:pt x="499" y="4460"/>
                  </a:lnTo>
                  <a:lnTo>
                    <a:pt x="718" y="3681"/>
                  </a:lnTo>
                  <a:lnTo>
                    <a:pt x="998" y="2932"/>
                  </a:lnTo>
                  <a:lnTo>
                    <a:pt x="1310" y="2184"/>
                  </a:lnTo>
                  <a:lnTo>
                    <a:pt x="1716" y="1497"/>
                  </a:lnTo>
                  <a:lnTo>
                    <a:pt x="2152" y="811"/>
                  </a:lnTo>
                  <a:lnTo>
                    <a:pt x="2651" y="187"/>
                  </a:lnTo>
                  <a:lnTo>
                    <a:pt x="2651" y="156"/>
                  </a:lnTo>
                  <a:lnTo>
                    <a:pt x="2651" y="94"/>
                  </a:lnTo>
                  <a:lnTo>
                    <a:pt x="2620" y="0"/>
                  </a:lnTo>
                  <a:close/>
                </a:path>
              </a:pathLst>
            </a:custGeom>
            <a:solidFill>
              <a:srgbClr val="0C1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6" name="Google Shape;6786;p75"/>
            <p:cNvSpPr/>
            <p:nvPr/>
          </p:nvSpPr>
          <p:spPr>
            <a:xfrm>
              <a:off x="3027925" y="2079325"/>
              <a:ext cx="300225" cy="339200"/>
            </a:xfrm>
            <a:custGeom>
              <a:avLst/>
              <a:gdLst/>
              <a:ahLst/>
              <a:cxnLst/>
              <a:rect l="l" t="t" r="r" b="b"/>
              <a:pathLst>
                <a:path w="12009" h="13568" extrusionOk="0">
                  <a:moveTo>
                    <a:pt x="6270" y="0"/>
                  </a:moveTo>
                  <a:lnTo>
                    <a:pt x="5646" y="63"/>
                  </a:lnTo>
                  <a:lnTo>
                    <a:pt x="5022" y="188"/>
                  </a:lnTo>
                  <a:lnTo>
                    <a:pt x="4430" y="375"/>
                  </a:lnTo>
                  <a:lnTo>
                    <a:pt x="3837" y="593"/>
                  </a:lnTo>
                  <a:lnTo>
                    <a:pt x="3276" y="874"/>
                  </a:lnTo>
                  <a:lnTo>
                    <a:pt x="2777" y="1217"/>
                  </a:lnTo>
                  <a:lnTo>
                    <a:pt x="2278" y="1591"/>
                  </a:lnTo>
                  <a:lnTo>
                    <a:pt x="1810" y="1996"/>
                  </a:lnTo>
                  <a:lnTo>
                    <a:pt x="1404" y="2495"/>
                  </a:lnTo>
                  <a:lnTo>
                    <a:pt x="1030" y="2994"/>
                  </a:lnTo>
                  <a:lnTo>
                    <a:pt x="718" y="3587"/>
                  </a:lnTo>
                  <a:lnTo>
                    <a:pt x="437" y="4180"/>
                  </a:lnTo>
                  <a:lnTo>
                    <a:pt x="313" y="4616"/>
                  </a:lnTo>
                  <a:lnTo>
                    <a:pt x="188" y="5022"/>
                  </a:lnTo>
                  <a:lnTo>
                    <a:pt x="126" y="5427"/>
                  </a:lnTo>
                  <a:lnTo>
                    <a:pt x="63" y="5864"/>
                  </a:lnTo>
                  <a:lnTo>
                    <a:pt x="32" y="6300"/>
                  </a:lnTo>
                  <a:lnTo>
                    <a:pt x="1" y="6737"/>
                  </a:lnTo>
                  <a:lnTo>
                    <a:pt x="32" y="7174"/>
                  </a:lnTo>
                  <a:lnTo>
                    <a:pt x="63" y="7579"/>
                  </a:lnTo>
                  <a:lnTo>
                    <a:pt x="126" y="8016"/>
                  </a:lnTo>
                  <a:lnTo>
                    <a:pt x="219" y="8452"/>
                  </a:lnTo>
                  <a:lnTo>
                    <a:pt x="344" y="8858"/>
                  </a:lnTo>
                  <a:lnTo>
                    <a:pt x="469" y="9263"/>
                  </a:lnTo>
                  <a:lnTo>
                    <a:pt x="625" y="9669"/>
                  </a:lnTo>
                  <a:lnTo>
                    <a:pt x="812" y="10074"/>
                  </a:lnTo>
                  <a:lnTo>
                    <a:pt x="999" y="10449"/>
                  </a:lnTo>
                  <a:lnTo>
                    <a:pt x="1248" y="10823"/>
                  </a:lnTo>
                  <a:lnTo>
                    <a:pt x="1498" y="11197"/>
                  </a:lnTo>
                  <a:lnTo>
                    <a:pt x="1779" y="11571"/>
                  </a:lnTo>
                  <a:lnTo>
                    <a:pt x="2371" y="12257"/>
                  </a:lnTo>
                  <a:lnTo>
                    <a:pt x="3026" y="12944"/>
                  </a:lnTo>
                  <a:lnTo>
                    <a:pt x="3681" y="13567"/>
                  </a:lnTo>
                  <a:lnTo>
                    <a:pt x="7517" y="10261"/>
                  </a:lnTo>
                  <a:lnTo>
                    <a:pt x="11353" y="6955"/>
                  </a:lnTo>
                  <a:lnTo>
                    <a:pt x="11509" y="6831"/>
                  </a:lnTo>
                  <a:lnTo>
                    <a:pt x="11603" y="6768"/>
                  </a:lnTo>
                  <a:lnTo>
                    <a:pt x="11634" y="6675"/>
                  </a:lnTo>
                  <a:lnTo>
                    <a:pt x="11790" y="5989"/>
                  </a:lnTo>
                  <a:lnTo>
                    <a:pt x="11915" y="5271"/>
                  </a:lnTo>
                  <a:lnTo>
                    <a:pt x="11977" y="4585"/>
                  </a:lnTo>
                  <a:lnTo>
                    <a:pt x="12008" y="4242"/>
                  </a:lnTo>
                  <a:lnTo>
                    <a:pt x="12008" y="3899"/>
                  </a:lnTo>
                  <a:lnTo>
                    <a:pt x="11977" y="3556"/>
                  </a:lnTo>
                  <a:lnTo>
                    <a:pt x="11915" y="3244"/>
                  </a:lnTo>
                  <a:lnTo>
                    <a:pt x="11853" y="2901"/>
                  </a:lnTo>
                  <a:lnTo>
                    <a:pt x="11728" y="2589"/>
                  </a:lnTo>
                  <a:lnTo>
                    <a:pt x="11572" y="2277"/>
                  </a:lnTo>
                  <a:lnTo>
                    <a:pt x="11385" y="1996"/>
                  </a:lnTo>
                  <a:lnTo>
                    <a:pt x="11166" y="1685"/>
                  </a:lnTo>
                  <a:lnTo>
                    <a:pt x="10886" y="1435"/>
                  </a:lnTo>
                  <a:lnTo>
                    <a:pt x="10667" y="1217"/>
                  </a:lnTo>
                  <a:lnTo>
                    <a:pt x="10418" y="1061"/>
                  </a:lnTo>
                  <a:lnTo>
                    <a:pt x="9919" y="749"/>
                  </a:lnTo>
                  <a:lnTo>
                    <a:pt x="9389" y="499"/>
                  </a:lnTo>
                  <a:lnTo>
                    <a:pt x="8827" y="312"/>
                  </a:lnTo>
                  <a:lnTo>
                    <a:pt x="8172" y="156"/>
                  </a:lnTo>
                  <a:lnTo>
                    <a:pt x="7548" y="63"/>
                  </a:lnTo>
                  <a:lnTo>
                    <a:pt x="6894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7" name="Google Shape;6787;p75"/>
            <p:cNvSpPr/>
            <p:nvPr/>
          </p:nvSpPr>
          <p:spPr>
            <a:xfrm>
              <a:off x="3027925" y="2079325"/>
              <a:ext cx="300225" cy="339200"/>
            </a:xfrm>
            <a:custGeom>
              <a:avLst/>
              <a:gdLst/>
              <a:ahLst/>
              <a:cxnLst/>
              <a:rect l="l" t="t" r="r" b="b"/>
              <a:pathLst>
                <a:path w="12009" h="13568" fill="none" extrusionOk="0">
                  <a:moveTo>
                    <a:pt x="11634" y="6675"/>
                  </a:moveTo>
                  <a:lnTo>
                    <a:pt x="11634" y="6675"/>
                  </a:lnTo>
                  <a:lnTo>
                    <a:pt x="11790" y="5989"/>
                  </a:lnTo>
                  <a:lnTo>
                    <a:pt x="11915" y="5271"/>
                  </a:lnTo>
                  <a:lnTo>
                    <a:pt x="11977" y="4585"/>
                  </a:lnTo>
                  <a:lnTo>
                    <a:pt x="12008" y="4242"/>
                  </a:lnTo>
                  <a:lnTo>
                    <a:pt x="12008" y="3899"/>
                  </a:lnTo>
                  <a:lnTo>
                    <a:pt x="11977" y="3556"/>
                  </a:lnTo>
                  <a:lnTo>
                    <a:pt x="11915" y="3244"/>
                  </a:lnTo>
                  <a:lnTo>
                    <a:pt x="11853" y="2901"/>
                  </a:lnTo>
                  <a:lnTo>
                    <a:pt x="11728" y="2589"/>
                  </a:lnTo>
                  <a:lnTo>
                    <a:pt x="11572" y="2277"/>
                  </a:lnTo>
                  <a:lnTo>
                    <a:pt x="11385" y="1996"/>
                  </a:lnTo>
                  <a:lnTo>
                    <a:pt x="11166" y="1685"/>
                  </a:lnTo>
                  <a:lnTo>
                    <a:pt x="10886" y="1435"/>
                  </a:lnTo>
                  <a:lnTo>
                    <a:pt x="10886" y="1435"/>
                  </a:lnTo>
                  <a:lnTo>
                    <a:pt x="10667" y="1217"/>
                  </a:lnTo>
                  <a:lnTo>
                    <a:pt x="10418" y="1061"/>
                  </a:lnTo>
                  <a:lnTo>
                    <a:pt x="9919" y="749"/>
                  </a:lnTo>
                  <a:lnTo>
                    <a:pt x="9389" y="499"/>
                  </a:lnTo>
                  <a:lnTo>
                    <a:pt x="8827" y="312"/>
                  </a:lnTo>
                  <a:lnTo>
                    <a:pt x="8827" y="312"/>
                  </a:lnTo>
                  <a:lnTo>
                    <a:pt x="8172" y="156"/>
                  </a:lnTo>
                  <a:lnTo>
                    <a:pt x="7548" y="63"/>
                  </a:lnTo>
                  <a:lnTo>
                    <a:pt x="6894" y="0"/>
                  </a:lnTo>
                  <a:lnTo>
                    <a:pt x="6270" y="0"/>
                  </a:lnTo>
                  <a:lnTo>
                    <a:pt x="5646" y="63"/>
                  </a:lnTo>
                  <a:lnTo>
                    <a:pt x="5022" y="188"/>
                  </a:lnTo>
                  <a:lnTo>
                    <a:pt x="4430" y="375"/>
                  </a:lnTo>
                  <a:lnTo>
                    <a:pt x="3837" y="593"/>
                  </a:lnTo>
                  <a:lnTo>
                    <a:pt x="3276" y="874"/>
                  </a:lnTo>
                  <a:lnTo>
                    <a:pt x="2777" y="1217"/>
                  </a:lnTo>
                  <a:lnTo>
                    <a:pt x="2278" y="1591"/>
                  </a:lnTo>
                  <a:lnTo>
                    <a:pt x="1810" y="1996"/>
                  </a:lnTo>
                  <a:lnTo>
                    <a:pt x="1404" y="2495"/>
                  </a:lnTo>
                  <a:lnTo>
                    <a:pt x="1030" y="2994"/>
                  </a:lnTo>
                  <a:lnTo>
                    <a:pt x="718" y="3587"/>
                  </a:lnTo>
                  <a:lnTo>
                    <a:pt x="437" y="4180"/>
                  </a:lnTo>
                  <a:lnTo>
                    <a:pt x="437" y="4180"/>
                  </a:lnTo>
                  <a:lnTo>
                    <a:pt x="313" y="4616"/>
                  </a:lnTo>
                  <a:lnTo>
                    <a:pt x="188" y="5022"/>
                  </a:lnTo>
                  <a:lnTo>
                    <a:pt x="126" y="5427"/>
                  </a:lnTo>
                  <a:lnTo>
                    <a:pt x="63" y="5864"/>
                  </a:lnTo>
                  <a:lnTo>
                    <a:pt x="32" y="6300"/>
                  </a:lnTo>
                  <a:lnTo>
                    <a:pt x="1" y="6737"/>
                  </a:lnTo>
                  <a:lnTo>
                    <a:pt x="32" y="7174"/>
                  </a:lnTo>
                  <a:lnTo>
                    <a:pt x="63" y="7579"/>
                  </a:lnTo>
                  <a:lnTo>
                    <a:pt x="126" y="8016"/>
                  </a:lnTo>
                  <a:lnTo>
                    <a:pt x="219" y="8452"/>
                  </a:lnTo>
                  <a:lnTo>
                    <a:pt x="344" y="8858"/>
                  </a:lnTo>
                  <a:lnTo>
                    <a:pt x="469" y="9263"/>
                  </a:lnTo>
                  <a:lnTo>
                    <a:pt x="625" y="9669"/>
                  </a:lnTo>
                  <a:lnTo>
                    <a:pt x="812" y="10074"/>
                  </a:lnTo>
                  <a:lnTo>
                    <a:pt x="999" y="10449"/>
                  </a:lnTo>
                  <a:lnTo>
                    <a:pt x="1248" y="10823"/>
                  </a:lnTo>
                  <a:lnTo>
                    <a:pt x="1248" y="10823"/>
                  </a:lnTo>
                  <a:lnTo>
                    <a:pt x="1498" y="11197"/>
                  </a:lnTo>
                  <a:lnTo>
                    <a:pt x="1779" y="11571"/>
                  </a:lnTo>
                  <a:lnTo>
                    <a:pt x="2371" y="12257"/>
                  </a:lnTo>
                  <a:lnTo>
                    <a:pt x="3026" y="12944"/>
                  </a:lnTo>
                  <a:lnTo>
                    <a:pt x="3681" y="13567"/>
                  </a:lnTo>
                  <a:lnTo>
                    <a:pt x="3681" y="13567"/>
                  </a:lnTo>
                  <a:lnTo>
                    <a:pt x="7517" y="10261"/>
                  </a:lnTo>
                  <a:lnTo>
                    <a:pt x="11353" y="6955"/>
                  </a:lnTo>
                  <a:lnTo>
                    <a:pt x="11353" y="6955"/>
                  </a:lnTo>
                  <a:lnTo>
                    <a:pt x="11509" y="6831"/>
                  </a:lnTo>
                  <a:lnTo>
                    <a:pt x="11603" y="6768"/>
                  </a:lnTo>
                  <a:lnTo>
                    <a:pt x="11634" y="667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8" name="Google Shape;6788;p75"/>
            <p:cNvSpPr/>
            <p:nvPr/>
          </p:nvSpPr>
          <p:spPr>
            <a:xfrm>
              <a:off x="3045075" y="2098825"/>
              <a:ext cx="283075" cy="319700"/>
            </a:xfrm>
            <a:custGeom>
              <a:avLst/>
              <a:gdLst/>
              <a:ahLst/>
              <a:cxnLst/>
              <a:rect l="l" t="t" r="r" b="b"/>
              <a:pathLst>
                <a:path w="11323" h="12788" extrusionOk="0">
                  <a:moveTo>
                    <a:pt x="5896" y="0"/>
                  </a:moveTo>
                  <a:lnTo>
                    <a:pt x="5303" y="62"/>
                  </a:lnTo>
                  <a:lnTo>
                    <a:pt x="4742" y="187"/>
                  </a:lnTo>
                  <a:lnTo>
                    <a:pt x="4149" y="343"/>
                  </a:lnTo>
                  <a:lnTo>
                    <a:pt x="3619" y="561"/>
                  </a:lnTo>
                  <a:lnTo>
                    <a:pt x="3089" y="811"/>
                  </a:lnTo>
                  <a:lnTo>
                    <a:pt x="2590" y="1123"/>
                  </a:lnTo>
                  <a:lnTo>
                    <a:pt x="2153" y="1497"/>
                  </a:lnTo>
                  <a:lnTo>
                    <a:pt x="1716" y="1871"/>
                  </a:lnTo>
                  <a:lnTo>
                    <a:pt x="1311" y="2339"/>
                  </a:lnTo>
                  <a:lnTo>
                    <a:pt x="968" y="2838"/>
                  </a:lnTo>
                  <a:lnTo>
                    <a:pt x="687" y="3368"/>
                  </a:lnTo>
                  <a:lnTo>
                    <a:pt x="406" y="3961"/>
                  </a:lnTo>
                  <a:lnTo>
                    <a:pt x="282" y="4335"/>
                  </a:lnTo>
                  <a:lnTo>
                    <a:pt x="188" y="4741"/>
                  </a:lnTo>
                  <a:lnTo>
                    <a:pt x="95" y="5115"/>
                  </a:lnTo>
                  <a:lnTo>
                    <a:pt x="32" y="5520"/>
                  </a:lnTo>
                  <a:lnTo>
                    <a:pt x="1" y="5926"/>
                  </a:lnTo>
                  <a:lnTo>
                    <a:pt x="1" y="6331"/>
                  </a:lnTo>
                  <a:lnTo>
                    <a:pt x="32" y="6737"/>
                  </a:lnTo>
                  <a:lnTo>
                    <a:pt x="63" y="7142"/>
                  </a:lnTo>
                  <a:lnTo>
                    <a:pt x="126" y="7548"/>
                  </a:lnTo>
                  <a:lnTo>
                    <a:pt x="219" y="7953"/>
                  </a:lnTo>
                  <a:lnTo>
                    <a:pt x="313" y="8359"/>
                  </a:lnTo>
                  <a:lnTo>
                    <a:pt x="438" y="8733"/>
                  </a:lnTo>
                  <a:lnTo>
                    <a:pt x="594" y="9107"/>
                  </a:lnTo>
                  <a:lnTo>
                    <a:pt x="750" y="9481"/>
                  </a:lnTo>
                  <a:lnTo>
                    <a:pt x="968" y="9856"/>
                  </a:lnTo>
                  <a:lnTo>
                    <a:pt x="1155" y="10199"/>
                  </a:lnTo>
                  <a:lnTo>
                    <a:pt x="1404" y="10542"/>
                  </a:lnTo>
                  <a:lnTo>
                    <a:pt x="1685" y="10916"/>
                  </a:lnTo>
                  <a:lnTo>
                    <a:pt x="2247" y="11571"/>
                  </a:lnTo>
                  <a:lnTo>
                    <a:pt x="2870" y="12195"/>
                  </a:lnTo>
                  <a:lnTo>
                    <a:pt x="3494" y="12787"/>
                  </a:lnTo>
                  <a:lnTo>
                    <a:pt x="7081" y="9669"/>
                  </a:lnTo>
                  <a:lnTo>
                    <a:pt x="10699" y="6550"/>
                  </a:lnTo>
                  <a:lnTo>
                    <a:pt x="10855" y="6425"/>
                  </a:lnTo>
                  <a:lnTo>
                    <a:pt x="10917" y="6363"/>
                  </a:lnTo>
                  <a:lnTo>
                    <a:pt x="10979" y="6300"/>
                  </a:lnTo>
                  <a:lnTo>
                    <a:pt x="11104" y="5645"/>
                  </a:lnTo>
                  <a:lnTo>
                    <a:pt x="11229" y="4959"/>
                  </a:lnTo>
                  <a:lnTo>
                    <a:pt x="11291" y="4304"/>
                  </a:lnTo>
                  <a:lnTo>
                    <a:pt x="11322" y="3992"/>
                  </a:lnTo>
                  <a:lnTo>
                    <a:pt x="11322" y="3680"/>
                  </a:lnTo>
                  <a:lnTo>
                    <a:pt x="11291" y="3337"/>
                  </a:lnTo>
                  <a:lnTo>
                    <a:pt x="11260" y="3025"/>
                  </a:lnTo>
                  <a:lnTo>
                    <a:pt x="11167" y="2745"/>
                  </a:lnTo>
                  <a:lnTo>
                    <a:pt x="11073" y="2433"/>
                  </a:lnTo>
                  <a:lnTo>
                    <a:pt x="10917" y="2152"/>
                  </a:lnTo>
                  <a:lnTo>
                    <a:pt x="10761" y="1871"/>
                  </a:lnTo>
                  <a:lnTo>
                    <a:pt x="10543" y="1591"/>
                  </a:lnTo>
                  <a:lnTo>
                    <a:pt x="10262" y="1341"/>
                  </a:lnTo>
                  <a:lnTo>
                    <a:pt x="10044" y="1154"/>
                  </a:lnTo>
                  <a:lnTo>
                    <a:pt x="9825" y="998"/>
                  </a:lnTo>
                  <a:lnTo>
                    <a:pt x="9358" y="717"/>
                  </a:lnTo>
                  <a:lnTo>
                    <a:pt x="8859" y="468"/>
                  </a:lnTo>
                  <a:lnTo>
                    <a:pt x="8328" y="281"/>
                  </a:lnTo>
                  <a:lnTo>
                    <a:pt x="7705" y="125"/>
                  </a:lnTo>
                  <a:lnTo>
                    <a:pt x="7112" y="31"/>
                  </a:lnTo>
                  <a:lnTo>
                    <a:pt x="648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9" name="Google Shape;6789;p75"/>
            <p:cNvSpPr/>
            <p:nvPr/>
          </p:nvSpPr>
          <p:spPr>
            <a:xfrm>
              <a:off x="3045075" y="2098825"/>
              <a:ext cx="283075" cy="319700"/>
            </a:xfrm>
            <a:custGeom>
              <a:avLst/>
              <a:gdLst/>
              <a:ahLst/>
              <a:cxnLst/>
              <a:rect l="l" t="t" r="r" b="b"/>
              <a:pathLst>
                <a:path w="11323" h="12788" fill="none" extrusionOk="0">
                  <a:moveTo>
                    <a:pt x="10979" y="6300"/>
                  </a:moveTo>
                  <a:lnTo>
                    <a:pt x="10979" y="6300"/>
                  </a:lnTo>
                  <a:lnTo>
                    <a:pt x="11104" y="5645"/>
                  </a:lnTo>
                  <a:lnTo>
                    <a:pt x="11229" y="4959"/>
                  </a:lnTo>
                  <a:lnTo>
                    <a:pt x="11291" y="4304"/>
                  </a:lnTo>
                  <a:lnTo>
                    <a:pt x="11322" y="3992"/>
                  </a:lnTo>
                  <a:lnTo>
                    <a:pt x="11322" y="3680"/>
                  </a:lnTo>
                  <a:lnTo>
                    <a:pt x="11291" y="3337"/>
                  </a:lnTo>
                  <a:lnTo>
                    <a:pt x="11260" y="3025"/>
                  </a:lnTo>
                  <a:lnTo>
                    <a:pt x="11167" y="2745"/>
                  </a:lnTo>
                  <a:lnTo>
                    <a:pt x="11073" y="2433"/>
                  </a:lnTo>
                  <a:lnTo>
                    <a:pt x="10917" y="2152"/>
                  </a:lnTo>
                  <a:lnTo>
                    <a:pt x="10761" y="1871"/>
                  </a:lnTo>
                  <a:lnTo>
                    <a:pt x="10543" y="1591"/>
                  </a:lnTo>
                  <a:lnTo>
                    <a:pt x="10262" y="1341"/>
                  </a:lnTo>
                  <a:lnTo>
                    <a:pt x="10262" y="1341"/>
                  </a:lnTo>
                  <a:lnTo>
                    <a:pt x="10044" y="1154"/>
                  </a:lnTo>
                  <a:lnTo>
                    <a:pt x="9825" y="998"/>
                  </a:lnTo>
                  <a:lnTo>
                    <a:pt x="9358" y="717"/>
                  </a:lnTo>
                  <a:lnTo>
                    <a:pt x="8859" y="468"/>
                  </a:lnTo>
                  <a:lnTo>
                    <a:pt x="8328" y="281"/>
                  </a:lnTo>
                  <a:lnTo>
                    <a:pt x="8328" y="281"/>
                  </a:lnTo>
                  <a:lnTo>
                    <a:pt x="7705" y="125"/>
                  </a:lnTo>
                  <a:lnTo>
                    <a:pt x="7112" y="31"/>
                  </a:lnTo>
                  <a:lnTo>
                    <a:pt x="6488" y="0"/>
                  </a:lnTo>
                  <a:lnTo>
                    <a:pt x="5896" y="0"/>
                  </a:lnTo>
                  <a:lnTo>
                    <a:pt x="5303" y="62"/>
                  </a:lnTo>
                  <a:lnTo>
                    <a:pt x="4742" y="187"/>
                  </a:lnTo>
                  <a:lnTo>
                    <a:pt x="4149" y="343"/>
                  </a:lnTo>
                  <a:lnTo>
                    <a:pt x="3619" y="561"/>
                  </a:lnTo>
                  <a:lnTo>
                    <a:pt x="3089" y="811"/>
                  </a:lnTo>
                  <a:lnTo>
                    <a:pt x="2590" y="1123"/>
                  </a:lnTo>
                  <a:lnTo>
                    <a:pt x="2153" y="1497"/>
                  </a:lnTo>
                  <a:lnTo>
                    <a:pt x="1716" y="1871"/>
                  </a:lnTo>
                  <a:lnTo>
                    <a:pt x="1311" y="2339"/>
                  </a:lnTo>
                  <a:lnTo>
                    <a:pt x="968" y="2838"/>
                  </a:lnTo>
                  <a:lnTo>
                    <a:pt x="687" y="3368"/>
                  </a:lnTo>
                  <a:lnTo>
                    <a:pt x="406" y="3961"/>
                  </a:lnTo>
                  <a:lnTo>
                    <a:pt x="406" y="3961"/>
                  </a:lnTo>
                  <a:lnTo>
                    <a:pt x="282" y="4335"/>
                  </a:lnTo>
                  <a:lnTo>
                    <a:pt x="188" y="4741"/>
                  </a:lnTo>
                  <a:lnTo>
                    <a:pt x="95" y="5115"/>
                  </a:lnTo>
                  <a:lnTo>
                    <a:pt x="32" y="5520"/>
                  </a:lnTo>
                  <a:lnTo>
                    <a:pt x="1" y="5926"/>
                  </a:lnTo>
                  <a:lnTo>
                    <a:pt x="1" y="6331"/>
                  </a:lnTo>
                  <a:lnTo>
                    <a:pt x="32" y="6737"/>
                  </a:lnTo>
                  <a:lnTo>
                    <a:pt x="63" y="7142"/>
                  </a:lnTo>
                  <a:lnTo>
                    <a:pt x="126" y="7548"/>
                  </a:lnTo>
                  <a:lnTo>
                    <a:pt x="219" y="7953"/>
                  </a:lnTo>
                  <a:lnTo>
                    <a:pt x="313" y="8359"/>
                  </a:lnTo>
                  <a:lnTo>
                    <a:pt x="438" y="8733"/>
                  </a:lnTo>
                  <a:lnTo>
                    <a:pt x="594" y="9107"/>
                  </a:lnTo>
                  <a:lnTo>
                    <a:pt x="750" y="9481"/>
                  </a:lnTo>
                  <a:lnTo>
                    <a:pt x="968" y="9856"/>
                  </a:lnTo>
                  <a:lnTo>
                    <a:pt x="1155" y="10199"/>
                  </a:lnTo>
                  <a:lnTo>
                    <a:pt x="1155" y="10199"/>
                  </a:lnTo>
                  <a:lnTo>
                    <a:pt x="1404" y="10542"/>
                  </a:lnTo>
                  <a:lnTo>
                    <a:pt x="1685" y="10916"/>
                  </a:lnTo>
                  <a:lnTo>
                    <a:pt x="2247" y="11571"/>
                  </a:lnTo>
                  <a:lnTo>
                    <a:pt x="2870" y="12195"/>
                  </a:lnTo>
                  <a:lnTo>
                    <a:pt x="3494" y="12787"/>
                  </a:lnTo>
                  <a:lnTo>
                    <a:pt x="3494" y="12787"/>
                  </a:lnTo>
                  <a:lnTo>
                    <a:pt x="7081" y="9669"/>
                  </a:lnTo>
                  <a:lnTo>
                    <a:pt x="10699" y="6550"/>
                  </a:lnTo>
                  <a:lnTo>
                    <a:pt x="10699" y="6550"/>
                  </a:lnTo>
                  <a:lnTo>
                    <a:pt x="10855" y="6425"/>
                  </a:lnTo>
                  <a:lnTo>
                    <a:pt x="10917" y="6363"/>
                  </a:lnTo>
                  <a:lnTo>
                    <a:pt x="10979" y="630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0" name="Google Shape;6790;p75"/>
            <p:cNvSpPr/>
            <p:nvPr/>
          </p:nvSpPr>
          <p:spPr>
            <a:xfrm>
              <a:off x="3063800" y="2339750"/>
              <a:ext cx="160650" cy="262775"/>
            </a:xfrm>
            <a:custGeom>
              <a:avLst/>
              <a:gdLst/>
              <a:ahLst/>
              <a:cxnLst/>
              <a:rect l="l" t="t" r="r" b="b"/>
              <a:pathLst>
                <a:path w="6426" h="10511" extrusionOk="0">
                  <a:moveTo>
                    <a:pt x="1186" y="0"/>
                  </a:moveTo>
                  <a:lnTo>
                    <a:pt x="999" y="1996"/>
                  </a:lnTo>
                  <a:lnTo>
                    <a:pt x="749" y="3992"/>
                  </a:lnTo>
                  <a:lnTo>
                    <a:pt x="437" y="5989"/>
                  </a:lnTo>
                  <a:lnTo>
                    <a:pt x="32" y="7953"/>
                  </a:lnTo>
                  <a:lnTo>
                    <a:pt x="1" y="8203"/>
                  </a:lnTo>
                  <a:lnTo>
                    <a:pt x="1" y="8421"/>
                  </a:lnTo>
                  <a:lnTo>
                    <a:pt x="32" y="8640"/>
                  </a:lnTo>
                  <a:lnTo>
                    <a:pt x="94" y="8858"/>
                  </a:lnTo>
                  <a:lnTo>
                    <a:pt x="188" y="9076"/>
                  </a:lnTo>
                  <a:lnTo>
                    <a:pt x="312" y="9263"/>
                  </a:lnTo>
                  <a:lnTo>
                    <a:pt x="468" y="9450"/>
                  </a:lnTo>
                  <a:lnTo>
                    <a:pt x="655" y="9575"/>
                  </a:lnTo>
                  <a:lnTo>
                    <a:pt x="1123" y="9887"/>
                  </a:lnTo>
                  <a:lnTo>
                    <a:pt x="1591" y="10105"/>
                  </a:lnTo>
                  <a:lnTo>
                    <a:pt x="2059" y="10293"/>
                  </a:lnTo>
                  <a:lnTo>
                    <a:pt x="2589" y="10417"/>
                  </a:lnTo>
                  <a:lnTo>
                    <a:pt x="3088" y="10511"/>
                  </a:lnTo>
                  <a:lnTo>
                    <a:pt x="3618" y="10511"/>
                  </a:lnTo>
                  <a:lnTo>
                    <a:pt x="4117" y="10480"/>
                  </a:lnTo>
                  <a:lnTo>
                    <a:pt x="4648" y="10417"/>
                  </a:lnTo>
                  <a:lnTo>
                    <a:pt x="4897" y="10324"/>
                  </a:lnTo>
                  <a:lnTo>
                    <a:pt x="5115" y="10230"/>
                  </a:lnTo>
                  <a:lnTo>
                    <a:pt x="5334" y="10074"/>
                  </a:lnTo>
                  <a:lnTo>
                    <a:pt x="5490" y="9918"/>
                  </a:lnTo>
                  <a:lnTo>
                    <a:pt x="5646" y="9731"/>
                  </a:lnTo>
                  <a:lnTo>
                    <a:pt x="5770" y="9513"/>
                  </a:lnTo>
                  <a:lnTo>
                    <a:pt x="5864" y="9263"/>
                  </a:lnTo>
                  <a:lnTo>
                    <a:pt x="5895" y="9014"/>
                  </a:lnTo>
                  <a:lnTo>
                    <a:pt x="6425" y="3899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1" name="Google Shape;6791;p75"/>
            <p:cNvSpPr/>
            <p:nvPr/>
          </p:nvSpPr>
          <p:spPr>
            <a:xfrm>
              <a:off x="3063800" y="2339750"/>
              <a:ext cx="160650" cy="262775"/>
            </a:xfrm>
            <a:custGeom>
              <a:avLst/>
              <a:gdLst/>
              <a:ahLst/>
              <a:cxnLst/>
              <a:rect l="l" t="t" r="r" b="b"/>
              <a:pathLst>
                <a:path w="6426" h="10511" fill="none" extrusionOk="0">
                  <a:moveTo>
                    <a:pt x="1186" y="0"/>
                  </a:moveTo>
                  <a:lnTo>
                    <a:pt x="1186" y="0"/>
                  </a:lnTo>
                  <a:lnTo>
                    <a:pt x="999" y="1996"/>
                  </a:lnTo>
                  <a:lnTo>
                    <a:pt x="749" y="3992"/>
                  </a:lnTo>
                  <a:lnTo>
                    <a:pt x="437" y="5989"/>
                  </a:lnTo>
                  <a:lnTo>
                    <a:pt x="32" y="7953"/>
                  </a:lnTo>
                  <a:lnTo>
                    <a:pt x="32" y="7953"/>
                  </a:lnTo>
                  <a:lnTo>
                    <a:pt x="1" y="8203"/>
                  </a:lnTo>
                  <a:lnTo>
                    <a:pt x="1" y="8421"/>
                  </a:lnTo>
                  <a:lnTo>
                    <a:pt x="32" y="8640"/>
                  </a:lnTo>
                  <a:lnTo>
                    <a:pt x="94" y="8858"/>
                  </a:lnTo>
                  <a:lnTo>
                    <a:pt x="188" y="9076"/>
                  </a:lnTo>
                  <a:lnTo>
                    <a:pt x="312" y="9263"/>
                  </a:lnTo>
                  <a:lnTo>
                    <a:pt x="468" y="9450"/>
                  </a:lnTo>
                  <a:lnTo>
                    <a:pt x="655" y="9575"/>
                  </a:lnTo>
                  <a:lnTo>
                    <a:pt x="655" y="9575"/>
                  </a:lnTo>
                  <a:lnTo>
                    <a:pt x="1123" y="9887"/>
                  </a:lnTo>
                  <a:lnTo>
                    <a:pt x="1591" y="10105"/>
                  </a:lnTo>
                  <a:lnTo>
                    <a:pt x="2059" y="10293"/>
                  </a:lnTo>
                  <a:lnTo>
                    <a:pt x="2589" y="10417"/>
                  </a:lnTo>
                  <a:lnTo>
                    <a:pt x="3088" y="10511"/>
                  </a:lnTo>
                  <a:lnTo>
                    <a:pt x="3618" y="10511"/>
                  </a:lnTo>
                  <a:lnTo>
                    <a:pt x="4117" y="10480"/>
                  </a:lnTo>
                  <a:lnTo>
                    <a:pt x="4648" y="10417"/>
                  </a:lnTo>
                  <a:lnTo>
                    <a:pt x="4648" y="10417"/>
                  </a:lnTo>
                  <a:lnTo>
                    <a:pt x="4897" y="10324"/>
                  </a:lnTo>
                  <a:lnTo>
                    <a:pt x="5115" y="10230"/>
                  </a:lnTo>
                  <a:lnTo>
                    <a:pt x="5334" y="10074"/>
                  </a:lnTo>
                  <a:lnTo>
                    <a:pt x="5490" y="9918"/>
                  </a:lnTo>
                  <a:lnTo>
                    <a:pt x="5646" y="9731"/>
                  </a:lnTo>
                  <a:lnTo>
                    <a:pt x="5770" y="9513"/>
                  </a:lnTo>
                  <a:lnTo>
                    <a:pt x="5864" y="9263"/>
                  </a:lnTo>
                  <a:lnTo>
                    <a:pt x="5895" y="9014"/>
                  </a:lnTo>
                  <a:lnTo>
                    <a:pt x="5895" y="9014"/>
                  </a:lnTo>
                  <a:lnTo>
                    <a:pt x="6425" y="3899"/>
                  </a:lnTo>
                  <a:lnTo>
                    <a:pt x="118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2" name="Google Shape;6792;p75"/>
            <p:cNvSpPr/>
            <p:nvPr/>
          </p:nvSpPr>
          <p:spPr>
            <a:xfrm>
              <a:off x="3080175" y="2388100"/>
              <a:ext cx="9375" cy="67075"/>
            </a:xfrm>
            <a:custGeom>
              <a:avLst/>
              <a:gdLst/>
              <a:ahLst/>
              <a:cxnLst/>
              <a:rect l="l" t="t" r="r" b="b"/>
              <a:pathLst>
                <a:path w="375" h="2683" extrusionOk="0">
                  <a:moveTo>
                    <a:pt x="375" y="0"/>
                  </a:moveTo>
                  <a:lnTo>
                    <a:pt x="375" y="0"/>
                  </a:lnTo>
                  <a:lnTo>
                    <a:pt x="188" y="1341"/>
                  </a:lnTo>
                  <a:lnTo>
                    <a:pt x="0" y="2682"/>
                  </a:lnTo>
                  <a:lnTo>
                    <a:pt x="0" y="2682"/>
                  </a:lnTo>
                  <a:lnTo>
                    <a:pt x="0" y="2682"/>
                  </a:lnTo>
                  <a:lnTo>
                    <a:pt x="0" y="2682"/>
                  </a:lnTo>
                  <a:lnTo>
                    <a:pt x="188" y="1341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D0CF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3" name="Google Shape;6793;p75"/>
            <p:cNvSpPr/>
            <p:nvPr/>
          </p:nvSpPr>
          <p:spPr>
            <a:xfrm>
              <a:off x="3080175" y="2388100"/>
              <a:ext cx="9375" cy="67075"/>
            </a:xfrm>
            <a:custGeom>
              <a:avLst/>
              <a:gdLst/>
              <a:ahLst/>
              <a:cxnLst/>
              <a:rect l="l" t="t" r="r" b="b"/>
              <a:pathLst>
                <a:path w="375" h="2683" fill="none" extrusionOk="0">
                  <a:moveTo>
                    <a:pt x="375" y="0"/>
                  </a:moveTo>
                  <a:lnTo>
                    <a:pt x="375" y="0"/>
                  </a:lnTo>
                  <a:lnTo>
                    <a:pt x="188" y="1341"/>
                  </a:lnTo>
                  <a:lnTo>
                    <a:pt x="0" y="2682"/>
                  </a:lnTo>
                  <a:lnTo>
                    <a:pt x="0" y="2682"/>
                  </a:lnTo>
                  <a:lnTo>
                    <a:pt x="0" y="2682"/>
                  </a:lnTo>
                  <a:lnTo>
                    <a:pt x="0" y="2682"/>
                  </a:lnTo>
                  <a:lnTo>
                    <a:pt x="188" y="1341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4" name="Google Shape;6794;p75"/>
            <p:cNvSpPr/>
            <p:nvPr/>
          </p:nvSpPr>
          <p:spPr>
            <a:xfrm>
              <a:off x="3089525" y="2375625"/>
              <a:ext cx="800" cy="12500"/>
            </a:xfrm>
            <a:custGeom>
              <a:avLst/>
              <a:gdLst/>
              <a:ahLst/>
              <a:cxnLst/>
              <a:rect l="l" t="t" r="r" b="b"/>
              <a:pathLst>
                <a:path w="32" h="500" extrusionOk="0">
                  <a:moveTo>
                    <a:pt x="32" y="0"/>
                  </a:moveTo>
                  <a:lnTo>
                    <a:pt x="32" y="0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2641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5" name="Google Shape;6795;p75"/>
            <p:cNvSpPr/>
            <p:nvPr/>
          </p:nvSpPr>
          <p:spPr>
            <a:xfrm>
              <a:off x="3089525" y="2375625"/>
              <a:ext cx="800" cy="12500"/>
            </a:xfrm>
            <a:custGeom>
              <a:avLst/>
              <a:gdLst/>
              <a:ahLst/>
              <a:cxnLst/>
              <a:rect l="l" t="t" r="r" b="b"/>
              <a:pathLst>
                <a:path w="32" h="500" fill="none" extrusionOk="0">
                  <a:moveTo>
                    <a:pt x="32" y="0"/>
                  </a:moveTo>
                  <a:lnTo>
                    <a:pt x="32" y="0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6" name="Google Shape;6796;p75"/>
            <p:cNvSpPr/>
            <p:nvPr/>
          </p:nvSpPr>
          <p:spPr>
            <a:xfrm>
              <a:off x="3090300" y="2345200"/>
              <a:ext cx="3150" cy="30425"/>
            </a:xfrm>
            <a:custGeom>
              <a:avLst/>
              <a:gdLst/>
              <a:ahLst/>
              <a:cxnLst/>
              <a:rect l="l" t="t" r="r" b="b"/>
              <a:pathLst>
                <a:path w="126" h="1217" extrusionOk="0">
                  <a:moveTo>
                    <a:pt x="126" y="1"/>
                  </a:moveTo>
                  <a:lnTo>
                    <a:pt x="126" y="1"/>
                  </a:lnTo>
                  <a:lnTo>
                    <a:pt x="1" y="1217"/>
                  </a:lnTo>
                  <a:lnTo>
                    <a:pt x="1" y="1217"/>
                  </a:lnTo>
                  <a:lnTo>
                    <a:pt x="1" y="1217"/>
                  </a:lnTo>
                  <a:lnTo>
                    <a:pt x="1" y="1217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1B2D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7" name="Google Shape;6797;p75"/>
            <p:cNvSpPr/>
            <p:nvPr/>
          </p:nvSpPr>
          <p:spPr>
            <a:xfrm>
              <a:off x="3090300" y="2345200"/>
              <a:ext cx="3150" cy="30425"/>
            </a:xfrm>
            <a:custGeom>
              <a:avLst/>
              <a:gdLst/>
              <a:ahLst/>
              <a:cxnLst/>
              <a:rect l="l" t="t" r="r" b="b"/>
              <a:pathLst>
                <a:path w="126" h="1217" fill="none" extrusionOk="0">
                  <a:moveTo>
                    <a:pt x="126" y="1"/>
                  </a:moveTo>
                  <a:lnTo>
                    <a:pt x="126" y="1"/>
                  </a:lnTo>
                  <a:lnTo>
                    <a:pt x="1" y="1217"/>
                  </a:lnTo>
                  <a:lnTo>
                    <a:pt x="1" y="1217"/>
                  </a:lnTo>
                  <a:lnTo>
                    <a:pt x="1" y="1217"/>
                  </a:lnTo>
                  <a:lnTo>
                    <a:pt x="1" y="1217"/>
                  </a:lnTo>
                  <a:lnTo>
                    <a:pt x="12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8" name="Google Shape;6798;p75"/>
            <p:cNvSpPr/>
            <p:nvPr/>
          </p:nvSpPr>
          <p:spPr>
            <a:xfrm>
              <a:off x="3215075" y="2437200"/>
              <a:ext cx="9375" cy="87375"/>
            </a:xfrm>
            <a:custGeom>
              <a:avLst/>
              <a:gdLst/>
              <a:ahLst/>
              <a:cxnLst/>
              <a:rect l="l" t="t" r="r" b="b"/>
              <a:pathLst>
                <a:path w="375" h="3495" extrusionOk="0">
                  <a:moveTo>
                    <a:pt x="374" y="1"/>
                  </a:moveTo>
                  <a:lnTo>
                    <a:pt x="374" y="1"/>
                  </a:lnTo>
                  <a:lnTo>
                    <a:pt x="0" y="3494"/>
                  </a:lnTo>
                  <a:lnTo>
                    <a:pt x="0" y="3494"/>
                  </a:lnTo>
                  <a:lnTo>
                    <a:pt x="0" y="3494"/>
                  </a:lnTo>
                  <a:lnTo>
                    <a:pt x="374" y="1"/>
                  </a:lnTo>
                  <a:close/>
                </a:path>
              </a:pathLst>
            </a:custGeom>
            <a:solidFill>
              <a:srgbClr val="D0CF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9" name="Google Shape;6799;p75"/>
            <p:cNvSpPr/>
            <p:nvPr/>
          </p:nvSpPr>
          <p:spPr>
            <a:xfrm>
              <a:off x="3215075" y="2437200"/>
              <a:ext cx="9375" cy="87375"/>
            </a:xfrm>
            <a:custGeom>
              <a:avLst/>
              <a:gdLst/>
              <a:ahLst/>
              <a:cxnLst/>
              <a:rect l="l" t="t" r="r" b="b"/>
              <a:pathLst>
                <a:path w="375" h="3495" fill="none" extrusionOk="0">
                  <a:moveTo>
                    <a:pt x="374" y="1"/>
                  </a:moveTo>
                  <a:lnTo>
                    <a:pt x="374" y="1"/>
                  </a:lnTo>
                  <a:lnTo>
                    <a:pt x="0" y="3494"/>
                  </a:lnTo>
                  <a:lnTo>
                    <a:pt x="0" y="3494"/>
                  </a:lnTo>
                  <a:lnTo>
                    <a:pt x="0" y="3494"/>
                  </a:lnTo>
                  <a:lnTo>
                    <a:pt x="37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0" name="Google Shape;6800;p75"/>
            <p:cNvSpPr/>
            <p:nvPr/>
          </p:nvSpPr>
          <p:spPr>
            <a:xfrm>
              <a:off x="3215075" y="2524550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41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1" name="Google Shape;6801;p75"/>
            <p:cNvSpPr/>
            <p:nvPr/>
          </p:nvSpPr>
          <p:spPr>
            <a:xfrm>
              <a:off x="3215075" y="2524550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2" name="Google Shape;6802;p75"/>
            <p:cNvSpPr/>
            <p:nvPr/>
          </p:nvSpPr>
          <p:spPr>
            <a:xfrm>
              <a:off x="3080175" y="2339750"/>
              <a:ext cx="144275" cy="210550"/>
            </a:xfrm>
            <a:custGeom>
              <a:avLst/>
              <a:gdLst/>
              <a:ahLst/>
              <a:cxnLst/>
              <a:rect l="l" t="t" r="r" b="b"/>
              <a:pathLst>
                <a:path w="5771" h="8422" extrusionOk="0">
                  <a:moveTo>
                    <a:pt x="531" y="0"/>
                  </a:moveTo>
                  <a:lnTo>
                    <a:pt x="531" y="63"/>
                  </a:lnTo>
                  <a:lnTo>
                    <a:pt x="531" y="125"/>
                  </a:lnTo>
                  <a:lnTo>
                    <a:pt x="531" y="187"/>
                  </a:lnTo>
                  <a:lnTo>
                    <a:pt x="531" y="219"/>
                  </a:lnTo>
                  <a:lnTo>
                    <a:pt x="406" y="1435"/>
                  </a:lnTo>
                  <a:lnTo>
                    <a:pt x="375" y="1934"/>
                  </a:lnTo>
                  <a:lnTo>
                    <a:pt x="188" y="3275"/>
                  </a:lnTo>
                  <a:lnTo>
                    <a:pt x="0" y="4616"/>
                  </a:lnTo>
                  <a:lnTo>
                    <a:pt x="281" y="5115"/>
                  </a:lnTo>
                  <a:lnTo>
                    <a:pt x="593" y="5614"/>
                  </a:lnTo>
                  <a:lnTo>
                    <a:pt x="936" y="6051"/>
                  </a:lnTo>
                  <a:lnTo>
                    <a:pt x="1342" y="6456"/>
                  </a:lnTo>
                  <a:lnTo>
                    <a:pt x="1778" y="6831"/>
                  </a:lnTo>
                  <a:lnTo>
                    <a:pt x="2246" y="7174"/>
                  </a:lnTo>
                  <a:lnTo>
                    <a:pt x="2745" y="7517"/>
                  </a:lnTo>
                  <a:lnTo>
                    <a:pt x="3275" y="7829"/>
                  </a:lnTo>
                  <a:lnTo>
                    <a:pt x="3774" y="8016"/>
                  </a:lnTo>
                  <a:lnTo>
                    <a:pt x="4273" y="8172"/>
                  </a:lnTo>
                  <a:lnTo>
                    <a:pt x="4772" y="8328"/>
                  </a:lnTo>
                  <a:lnTo>
                    <a:pt x="5303" y="8421"/>
                  </a:lnTo>
                  <a:lnTo>
                    <a:pt x="5396" y="7423"/>
                  </a:lnTo>
                  <a:lnTo>
                    <a:pt x="5396" y="7392"/>
                  </a:lnTo>
                  <a:lnTo>
                    <a:pt x="5770" y="3899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8D5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3" name="Google Shape;6803;p75"/>
            <p:cNvSpPr/>
            <p:nvPr/>
          </p:nvSpPr>
          <p:spPr>
            <a:xfrm>
              <a:off x="3080175" y="2339750"/>
              <a:ext cx="144275" cy="210550"/>
            </a:xfrm>
            <a:custGeom>
              <a:avLst/>
              <a:gdLst/>
              <a:ahLst/>
              <a:cxnLst/>
              <a:rect l="l" t="t" r="r" b="b"/>
              <a:pathLst>
                <a:path w="5771" h="8422" fill="none" extrusionOk="0">
                  <a:moveTo>
                    <a:pt x="531" y="0"/>
                  </a:moveTo>
                  <a:lnTo>
                    <a:pt x="531" y="0"/>
                  </a:lnTo>
                  <a:lnTo>
                    <a:pt x="531" y="0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1" y="125"/>
                  </a:lnTo>
                  <a:lnTo>
                    <a:pt x="531" y="125"/>
                  </a:lnTo>
                  <a:lnTo>
                    <a:pt x="531" y="125"/>
                  </a:lnTo>
                  <a:lnTo>
                    <a:pt x="531" y="125"/>
                  </a:lnTo>
                  <a:lnTo>
                    <a:pt x="531" y="187"/>
                  </a:lnTo>
                  <a:lnTo>
                    <a:pt x="531" y="187"/>
                  </a:lnTo>
                  <a:lnTo>
                    <a:pt x="531" y="219"/>
                  </a:lnTo>
                  <a:lnTo>
                    <a:pt x="531" y="219"/>
                  </a:lnTo>
                  <a:lnTo>
                    <a:pt x="531" y="219"/>
                  </a:lnTo>
                  <a:lnTo>
                    <a:pt x="531" y="219"/>
                  </a:lnTo>
                  <a:lnTo>
                    <a:pt x="406" y="1435"/>
                  </a:lnTo>
                  <a:lnTo>
                    <a:pt x="406" y="1435"/>
                  </a:lnTo>
                  <a:lnTo>
                    <a:pt x="375" y="1934"/>
                  </a:lnTo>
                  <a:lnTo>
                    <a:pt x="375" y="1934"/>
                  </a:lnTo>
                  <a:lnTo>
                    <a:pt x="188" y="3275"/>
                  </a:lnTo>
                  <a:lnTo>
                    <a:pt x="0" y="4616"/>
                  </a:lnTo>
                  <a:lnTo>
                    <a:pt x="0" y="4616"/>
                  </a:lnTo>
                  <a:lnTo>
                    <a:pt x="281" y="5115"/>
                  </a:lnTo>
                  <a:lnTo>
                    <a:pt x="593" y="5614"/>
                  </a:lnTo>
                  <a:lnTo>
                    <a:pt x="936" y="6051"/>
                  </a:lnTo>
                  <a:lnTo>
                    <a:pt x="1342" y="6456"/>
                  </a:lnTo>
                  <a:lnTo>
                    <a:pt x="1778" y="6831"/>
                  </a:lnTo>
                  <a:lnTo>
                    <a:pt x="2246" y="7174"/>
                  </a:lnTo>
                  <a:lnTo>
                    <a:pt x="2745" y="7517"/>
                  </a:lnTo>
                  <a:lnTo>
                    <a:pt x="3275" y="7829"/>
                  </a:lnTo>
                  <a:lnTo>
                    <a:pt x="3275" y="7829"/>
                  </a:lnTo>
                  <a:lnTo>
                    <a:pt x="3774" y="8016"/>
                  </a:lnTo>
                  <a:lnTo>
                    <a:pt x="4273" y="8172"/>
                  </a:lnTo>
                  <a:lnTo>
                    <a:pt x="4772" y="8328"/>
                  </a:lnTo>
                  <a:lnTo>
                    <a:pt x="5303" y="8421"/>
                  </a:lnTo>
                  <a:lnTo>
                    <a:pt x="5303" y="8421"/>
                  </a:lnTo>
                  <a:lnTo>
                    <a:pt x="5396" y="7423"/>
                  </a:lnTo>
                  <a:lnTo>
                    <a:pt x="5396" y="7423"/>
                  </a:lnTo>
                  <a:lnTo>
                    <a:pt x="5396" y="7392"/>
                  </a:lnTo>
                  <a:lnTo>
                    <a:pt x="5396" y="7392"/>
                  </a:lnTo>
                  <a:lnTo>
                    <a:pt x="5770" y="3899"/>
                  </a:lnTo>
                  <a:lnTo>
                    <a:pt x="5770" y="3899"/>
                  </a:lnTo>
                  <a:lnTo>
                    <a:pt x="53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4" name="Google Shape;6804;p75"/>
            <p:cNvSpPr/>
            <p:nvPr/>
          </p:nvSpPr>
          <p:spPr>
            <a:xfrm>
              <a:off x="3045075" y="2159625"/>
              <a:ext cx="281525" cy="314250"/>
            </a:xfrm>
            <a:custGeom>
              <a:avLst/>
              <a:gdLst/>
              <a:ahLst/>
              <a:cxnLst/>
              <a:rect l="l" t="t" r="r" b="b"/>
              <a:pathLst>
                <a:path w="11261" h="12570" extrusionOk="0">
                  <a:moveTo>
                    <a:pt x="8734" y="1"/>
                  </a:moveTo>
                  <a:lnTo>
                    <a:pt x="7861" y="32"/>
                  </a:lnTo>
                  <a:lnTo>
                    <a:pt x="6987" y="94"/>
                  </a:lnTo>
                  <a:lnTo>
                    <a:pt x="6114" y="250"/>
                  </a:lnTo>
                  <a:lnTo>
                    <a:pt x="5241" y="437"/>
                  </a:lnTo>
                  <a:lnTo>
                    <a:pt x="4399" y="718"/>
                  </a:lnTo>
                  <a:lnTo>
                    <a:pt x="3556" y="1061"/>
                  </a:lnTo>
                  <a:lnTo>
                    <a:pt x="3525" y="1810"/>
                  </a:lnTo>
                  <a:lnTo>
                    <a:pt x="3525" y="2621"/>
                  </a:lnTo>
                  <a:lnTo>
                    <a:pt x="3494" y="3400"/>
                  </a:lnTo>
                  <a:lnTo>
                    <a:pt x="3463" y="4149"/>
                  </a:lnTo>
                  <a:lnTo>
                    <a:pt x="2434" y="5646"/>
                  </a:lnTo>
                  <a:lnTo>
                    <a:pt x="2434" y="5459"/>
                  </a:lnTo>
                  <a:lnTo>
                    <a:pt x="2371" y="5303"/>
                  </a:lnTo>
                  <a:lnTo>
                    <a:pt x="2278" y="5147"/>
                  </a:lnTo>
                  <a:lnTo>
                    <a:pt x="2184" y="4991"/>
                  </a:lnTo>
                  <a:lnTo>
                    <a:pt x="2059" y="4866"/>
                  </a:lnTo>
                  <a:lnTo>
                    <a:pt x="1903" y="4773"/>
                  </a:lnTo>
                  <a:lnTo>
                    <a:pt x="1748" y="4679"/>
                  </a:lnTo>
                  <a:lnTo>
                    <a:pt x="1592" y="4617"/>
                  </a:lnTo>
                  <a:lnTo>
                    <a:pt x="1217" y="4617"/>
                  </a:lnTo>
                  <a:lnTo>
                    <a:pt x="1061" y="4648"/>
                  </a:lnTo>
                  <a:lnTo>
                    <a:pt x="874" y="4710"/>
                  </a:lnTo>
                  <a:lnTo>
                    <a:pt x="718" y="4773"/>
                  </a:lnTo>
                  <a:lnTo>
                    <a:pt x="562" y="4866"/>
                  </a:lnTo>
                  <a:lnTo>
                    <a:pt x="438" y="4991"/>
                  </a:lnTo>
                  <a:lnTo>
                    <a:pt x="313" y="5116"/>
                  </a:lnTo>
                  <a:lnTo>
                    <a:pt x="219" y="5272"/>
                  </a:lnTo>
                  <a:lnTo>
                    <a:pt x="126" y="5428"/>
                  </a:lnTo>
                  <a:lnTo>
                    <a:pt x="63" y="5615"/>
                  </a:lnTo>
                  <a:lnTo>
                    <a:pt x="32" y="5771"/>
                  </a:lnTo>
                  <a:lnTo>
                    <a:pt x="1" y="6145"/>
                  </a:lnTo>
                  <a:lnTo>
                    <a:pt x="63" y="6488"/>
                  </a:lnTo>
                  <a:lnTo>
                    <a:pt x="157" y="6831"/>
                  </a:lnTo>
                  <a:lnTo>
                    <a:pt x="313" y="7112"/>
                  </a:lnTo>
                  <a:lnTo>
                    <a:pt x="531" y="7361"/>
                  </a:lnTo>
                  <a:lnTo>
                    <a:pt x="781" y="7548"/>
                  </a:lnTo>
                  <a:lnTo>
                    <a:pt x="1061" y="7736"/>
                  </a:lnTo>
                  <a:lnTo>
                    <a:pt x="1373" y="7829"/>
                  </a:lnTo>
                  <a:lnTo>
                    <a:pt x="1685" y="7891"/>
                  </a:lnTo>
                  <a:lnTo>
                    <a:pt x="2028" y="7891"/>
                  </a:lnTo>
                  <a:lnTo>
                    <a:pt x="2059" y="8359"/>
                  </a:lnTo>
                  <a:lnTo>
                    <a:pt x="2153" y="8796"/>
                  </a:lnTo>
                  <a:lnTo>
                    <a:pt x="2247" y="9264"/>
                  </a:lnTo>
                  <a:lnTo>
                    <a:pt x="2403" y="9700"/>
                  </a:lnTo>
                  <a:lnTo>
                    <a:pt x="2621" y="10137"/>
                  </a:lnTo>
                  <a:lnTo>
                    <a:pt x="2870" y="10543"/>
                  </a:lnTo>
                  <a:lnTo>
                    <a:pt x="3182" y="10948"/>
                  </a:lnTo>
                  <a:lnTo>
                    <a:pt x="3525" y="11291"/>
                  </a:lnTo>
                  <a:lnTo>
                    <a:pt x="3931" y="11634"/>
                  </a:lnTo>
                  <a:lnTo>
                    <a:pt x="4367" y="11915"/>
                  </a:lnTo>
                  <a:lnTo>
                    <a:pt x="4898" y="12164"/>
                  </a:lnTo>
                  <a:lnTo>
                    <a:pt x="5490" y="12351"/>
                  </a:lnTo>
                  <a:lnTo>
                    <a:pt x="6114" y="12476"/>
                  </a:lnTo>
                  <a:lnTo>
                    <a:pt x="6800" y="12539"/>
                  </a:lnTo>
                  <a:lnTo>
                    <a:pt x="7580" y="12570"/>
                  </a:lnTo>
                  <a:lnTo>
                    <a:pt x="8422" y="12507"/>
                  </a:lnTo>
                  <a:lnTo>
                    <a:pt x="8734" y="12445"/>
                  </a:lnTo>
                  <a:lnTo>
                    <a:pt x="9046" y="12351"/>
                  </a:lnTo>
                  <a:lnTo>
                    <a:pt x="9358" y="12258"/>
                  </a:lnTo>
                  <a:lnTo>
                    <a:pt x="9607" y="12133"/>
                  </a:lnTo>
                  <a:lnTo>
                    <a:pt x="9825" y="11977"/>
                  </a:lnTo>
                  <a:lnTo>
                    <a:pt x="10044" y="11790"/>
                  </a:lnTo>
                  <a:lnTo>
                    <a:pt x="10231" y="11603"/>
                  </a:lnTo>
                  <a:lnTo>
                    <a:pt x="10418" y="11385"/>
                  </a:lnTo>
                  <a:lnTo>
                    <a:pt x="10574" y="11135"/>
                  </a:lnTo>
                  <a:lnTo>
                    <a:pt x="10699" y="10886"/>
                  </a:lnTo>
                  <a:lnTo>
                    <a:pt x="10823" y="10605"/>
                  </a:lnTo>
                  <a:lnTo>
                    <a:pt x="10917" y="10324"/>
                  </a:lnTo>
                  <a:lnTo>
                    <a:pt x="11073" y="9669"/>
                  </a:lnTo>
                  <a:lnTo>
                    <a:pt x="11167" y="9014"/>
                  </a:lnTo>
                  <a:lnTo>
                    <a:pt x="11229" y="8266"/>
                  </a:lnTo>
                  <a:lnTo>
                    <a:pt x="11260" y="7517"/>
                  </a:lnTo>
                  <a:lnTo>
                    <a:pt x="11260" y="6706"/>
                  </a:lnTo>
                  <a:lnTo>
                    <a:pt x="11229" y="5895"/>
                  </a:lnTo>
                  <a:lnTo>
                    <a:pt x="11167" y="4211"/>
                  </a:lnTo>
                  <a:lnTo>
                    <a:pt x="11104" y="2527"/>
                  </a:lnTo>
                  <a:lnTo>
                    <a:pt x="11042" y="2246"/>
                  </a:lnTo>
                  <a:lnTo>
                    <a:pt x="10917" y="1623"/>
                  </a:lnTo>
                  <a:lnTo>
                    <a:pt x="10730" y="874"/>
                  </a:lnTo>
                  <a:lnTo>
                    <a:pt x="10543" y="188"/>
                  </a:lnTo>
                  <a:lnTo>
                    <a:pt x="9638" y="63"/>
                  </a:lnTo>
                  <a:lnTo>
                    <a:pt x="8734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5" name="Google Shape;6805;p75"/>
            <p:cNvSpPr/>
            <p:nvPr/>
          </p:nvSpPr>
          <p:spPr>
            <a:xfrm>
              <a:off x="3061450" y="2284375"/>
              <a:ext cx="39025" cy="35125"/>
            </a:xfrm>
            <a:custGeom>
              <a:avLst/>
              <a:gdLst/>
              <a:ahLst/>
              <a:cxnLst/>
              <a:rect l="l" t="t" r="r" b="b"/>
              <a:pathLst>
                <a:path w="1561" h="1405" extrusionOk="0">
                  <a:moveTo>
                    <a:pt x="469" y="1"/>
                  </a:moveTo>
                  <a:lnTo>
                    <a:pt x="344" y="32"/>
                  </a:lnTo>
                  <a:lnTo>
                    <a:pt x="219" y="63"/>
                  </a:lnTo>
                  <a:lnTo>
                    <a:pt x="126" y="157"/>
                  </a:lnTo>
                  <a:lnTo>
                    <a:pt x="32" y="250"/>
                  </a:lnTo>
                  <a:lnTo>
                    <a:pt x="1" y="313"/>
                  </a:lnTo>
                  <a:lnTo>
                    <a:pt x="1" y="344"/>
                  </a:lnTo>
                  <a:lnTo>
                    <a:pt x="63" y="438"/>
                  </a:lnTo>
                  <a:lnTo>
                    <a:pt x="157" y="438"/>
                  </a:lnTo>
                  <a:lnTo>
                    <a:pt x="250" y="375"/>
                  </a:lnTo>
                  <a:lnTo>
                    <a:pt x="313" y="313"/>
                  </a:lnTo>
                  <a:lnTo>
                    <a:pt x="375" y="282"/>
                  </a:lnTo>
                  <a:lnTo>
                    <a:pt x="469" y="250"/>
                  </a:lnTo>
                  <a:lnTo>
                    <a:pt x="562" y="250"/>
                  </a:lnTo>
                  <a:lnTo>
                    <a:pt x="749" y="282"/>
                  </a:lnTo>
                  <a:lnTo>
                    <a:pt x="905" y="375"/>
                  </a:lnTo>
                  <a:lnTo>
                    <a:pt x="999" y="469"/>
                  </a:lnTo>
                  <a:lnTo>
                    <a:pt x="1093" y="562"/>
                  </a:lnTo>
                  <a:lnTo>
                    <a:pt x="1186" y="812"/>
                  </a:lnTo>
                  <a:lnTo>
                    <a:pt x="1280" y="1061"/>
                  </a:lnTo>
                  <a:lnTo>
                    <a:pt x="1342" y="1342"/>
                  </a:lnTo>
                  <a:lnTo>
                    <a:pt x="1342" y="1373"/>
                  </a:lnTo>
                  <a:lnTo>
                    <a:pt x="1373" y="1404"/>
                  </a:lnTo>
                  <a:lnTo>
                    <a:pt x="1498" y="1404"/>
                  </a:lnTo>
                  <a:lnTo>
                    <a:pt x="1529" y="1373"/>
                  </a:lnTo>
                  <a:lnTo>
                    <a:pt x="1560" y="1342"/>
                  </a:lnTo>
                  <a:lnTo>
                    <a:pt x="1560" y="1248"/>
                  </a:lnTo>
                  <a:lnTo>
                    <a:pt x="1498" y="937"/>
                  </a:lnTo>
                  <a:lnTo>
                    <a:pt x="1404" y="625"/>
                  </a:lnTo>
                  <a:lnTo>
                    <a:pt x="1342" y="469"/>
                  </a:lnTo>
                  <a:lnTo>
                    <a:pt x="1248" y="344"/>
                  </a:lnTo>
                  <a:lnTo>
                    <a:pt x="1124" y="219"/>
                  </a:lnTo>
                  <a:lnTo>
                    <a:pt x="999" y="126"/>
                  </a:lnTo>
                  <a:lnTo>
                    <a:pt x="874" y="63"/>
                  </a:lnTo>
                  <a:lnTo>
                    <a:pt x="749" y="32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6" name="Google Shape;6806;p75"/>
            <p:cNvSpPr/>
            <p:nvPr/>
          </p:nvSpPr>
          <p:spPr>
            <a:xfrm>
              <a:off x="3226750" y="2414600"/>
              <a:ext cx="23425" cy="7825"/>
            </a:xfrm>
            <a:custGeom>
              <a:avLst/>
              <a:gdLst/>
              <a:ahLst/>
              <a:cxnLst/>
              <a:rect l="l" t="t" r="r" b="b"/>
              <a:pathLst>
                <a:path w="937" h="313" extrusionOk="0">
                  <a:moveTo>
                    <a:pt x="157" y="0"/>
                  </a:moveTo>
                  <a:lnTo>
                    <a:pt x="63" y="32"/>
                  </a:lnTo>
                  <a:lnTo>
                    <a:pt x="32" y="63"/>
                  </a:lnTo>
                  <a:lnTo>
                    <a:pt x="1" y="94"/>
                  </a:lnTo>
                  <a:lnTo>
                    <a:pt x="32" y="188"/>
                  </a:lnTo>
                  <a:lnTo>
                    <a:pt x="63" y="250"/>
                  </a:lnTo>
                  <a:lnTo>
                    <a:pt x="126" y="250"/>
                  </a:lnTo>
                  <a:lnTo>
                    <a:pt x="781" y="312"/>
                  </a:lnTo>
                  <a:lnTo>
                    <a:pt x="874" y="312"/>
                  </a:lnTo>
                  <a:lnTo>
                    <a:pt x="905" y="250"/>
                  </a:lnTo>
                  <a:lnTo>
                    <a:pt x="937" y="219"/>
                  </a:lnTo>
                  <a:lnTo>
                    <a:pt x="905" y="125"/>
                  </a:lnTo>
                  <a:lnTo>
                    <a:pt x="874" y="94"/>
                  </a:lnTo>
                  <a:lnTo>
                    <a:pt x="843" y="63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7" name="Google Shape;6807;p75"/>
            <p:cNvSpPr/>
            <p:nvPr/>
          </p:nvSpPr>
          <p:spPr>
            <a:xfrm>
              <a:off x="3256400" y="2274250"/>
              <a:ext cx="35100" cy="91250"/>
            </a:xfrm>
            <a:custGeom>
              <a:avLst/>
              <a:gdLst/>
              <a:ahLst/>
              <a:cxnLst/>
              <a:rect l="l" t="t" r="r" b="b"/>
              <a:pathLst>
                <a:path w="1404" h="3650" extrusionOk="0">
                  <a:moveTo>
                    <a:pt x="156" y="0"/>
                  </a:moveTo>
                  <a:lnTo>
                    <a:pt x="62" y="32"/>
                  </a:lnTo>
                  <a:lnTo>
                    <a:pt x="0" y="94"/>
                  </a:lnTo>
                  <a:lnTo>
                    <a:pt x="0" y="125"/>
                  </a:lnTo>
                  <a:lnTo>
                    <a:pt x="0" y="188"/>
                  </a:lnTo>
                  <a:lnTo>
                    <a:pt x="561" y="1154"/>
                  </a:lnTo>
                  <a:lnTo>
                    <a:pt x="811" y="1622"/>
                  </a:lnTo>
                  <a:lnTo>
                    <a:pt x="1061" y="2090"/>
                  </a:lnTo>
                  <a:lnTo>
                    <a:pt x="1123" y="2215"/>
                  </a:lnTo>
                  <a:lnTo>
                    <a:pt x="1123" y="2340"/>
                  </a:lnTo>
                  <a:lnTo>
                    <a:pt x="1123" y="2433"/>
                  </a:lnTo>
                  <a:lnTo>
                    <a:pt x="1092" y="2527"/>
                  </a:lnTo>
                  <a:lnTo>
                    <a:pt x="998" y="2714"/>
                  </a:lnTo>
                  <a:lnTo>
                    <a:pt x="842" y="2870"/>
                  </a:lnTo>
                  <a:lnTo>
                    <a:pt x="437" y="3151"/>
                  </a:lnTo>
                  <a:lnTo>
                    <a:pt x="250" y="3275"/>
                  </a:lnTo>
                  <a:lnTo>
                    <a:pt x="125" y="3431"/>
                  </a:lnTo>
                  <a:lnTo>
                    <a:pt x="94" y="3494"/>
                  </a:lnTo>
                  <a:lnTo>
                    <a:pt x="94" y="3525"/>
                  </a:lnTo>
                  <a:lnTo>
                    <a:pt x="156" y="3618"/>
                  </a:lnTo>
                  <a:lnTo>
                    <a:pt x="250" y="3650"/>
                  </a:lnTo>
                  <a:lnTo>
                    <a:pt x="281" y="3618"/>
                  </a:lnTo>
                  <a:lnTo>
                    <a:pt x="343" y="3587"/>
                  </a:lnTo>
                  <a:lnTo>
                    <a:pt x="499" y="3400"/>
                  </a:lnTo>
                  <a:lnTo>
                    <a:pt x="686" y="3275"/>
                  </a:lnTo>
                  <a:lnTo>
                    <a:pt x="905" y="3119"/>
                  </a:lnTo>
                  <a:lnTo>
                    <a:pt x="1092" y="2995"/>
                  </a:lnTo>
                  <a:lnTo>
                    <a:pt x="1248" y="2807"/>
                  </a:lnTo>
                  <a:lnTo>
                    <a:pt x="1341" y="2620"/>
                  </a:lnTo>
                  <a:lnTo>
                    <a:pt x="1404" y="2402"/>
                  </a:lnTo>
                  <a:lnTo>
                    <a:pt x="1404" y="2308"/>
                  </a:lnTo>
                  <a:lnTo>
                    <a:pt x="1372" y="2184"/>
                  </a:lnTo>
                  <a:lnTo>
                    <a:pt x="1279" y="1934"/>
                  </a:lnTo>
                  <a:lnTo>
                    <a:pt x="1154" y="1716"/>
                  </a:lnTo>
                  <a:lnTo>
                    <a:pt x="873" y="1186"/>
                  </a:lnTo>
                  <a:lnTo>
                    <a:pt x="250" y="63"/>
                  </a:lnTo>
                  <a:lnTo>
                    <a:pt x="218" y="3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8" name="Google Shape;6808;p75"/>
            <p:cNvSpPr/>
            <p:nvPr/>
          </p:nvSpPr>
          <p:spPr>
            <a:xfrm>
              <a:off x="3197125" y="2264125"/>
              <a:ext cx="18750" cy="19500"/>
            </a:xfrm>
            <a:custGeom>
              <a:avLst/>
              <a:gdLst/>
              <a:ahLst/>
              <a:cxnLst/>
              <a:rect l="l" t="t" r="r" b="b"/>
              <a:pathLst>
                <a:path w="750" h="780" extrusionOk="0">
                  <a:moveTo>
                    <a:pt x="437" y="0"/>
                  </a:moveTo>
                  <a:lnTo>
                    <a:pt x="250" y="31"/>
                  </a:lnTo>
                  <a:lnTo>
                    <a:pt x="126" y="125"/>
                  </a:lnTo>
                  <a:lnTo>
                    <a:pt x="63" y="250"/>
                  </a:lnTo>
                  <a:lnTo>
                    <a:pt x="1" y="405"/>
                  </a:lnTo>
                  <a:lnTo>
                    <a:pt x="32" y="530"/>
                  </a:lnTo>
                  <a:lnTo>
                    <a:pt x="63" y="655"/>
                  </a:lnTo>
                  <a:lnTo>
                    <a:pt x="188" y="749"/>
                  </a:lnTo>
                  <a:lnTo>
                    <a:pt x="250" y="749"/>
                  </a:lnTo>
                  <a:lnTo>
                    <a:pt x="344" y="780"/>
                  </a:lnTo>
                  <a:lnTo>
                    <a:pt x="500" y="749"/>
                  </a:lnTo>
                  <a:lnTo>
                    <a:pt x="625" y="655"/>
                  </a:lnTo>
                  <a:lnTo>
                    <a:pt x="718" y="530"/>
                  </a:lnTo>
                  <a:lnTo>
                    <a:pt x="749" y="405"/>
                  </a:lnTo>
                  <a:lnTo>
                    <a:pt x="749" y="250"/>
                  </a:lnTo>
                  <a:lnTo>
                    <a:pt x="687" y="125"/>
                  </a:lnTo>
                  <a:lnTo>
                    <a:pt x="593" y="31"/>
                  </a:lnTo>
                  <a:lnTo>
                    <a:pt x="500" y="31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9" name="Google Shape;6809;p75"/>
            <p:cNvSpPr/>
            <p:nvPr/>
          </p:nvSpPr>
          <p:spPr>
            <a:xfrm>
              <a:off x="3286025" y="2261000"/>
              <a:ext cx="18725" cy="18725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0"/>
                  </a:moveTo>
                  <a:lnTo>
                    <a:pt x="250" y="31"/>
                  </a:lnTo>
                  <a:lnTo>
                    <a:pt x="125" y="94"/>
                  </a:lnTo>
                  <a:lnTo>
                    <a:pt x="63" y="219"/>
                  </a:lnTo>
                  <a:lnTo>
                    <a:pt x="0" y="375"/>
                  </a:lnTo>
                  <a:lnTo>
                    <a:pt x="31" y="499"/>
                  </a:lnTo>
                  <a:lnTo>
                    <a:pt x="63" y="624"/>
                  </a:lnTo>
                  <a:lnTo>
                    <a:pt x="187" y="718"/>
                  </a:lnTo>
                  <a:lnTo>
                    <a:pt x="250" y="749"/>
                  </a:lnTo>
                  <a:lnTo>
                    <a:pt x="343" y="749"/>
                  </a:lnTo>
                  <a:lnTo>
                    <a:pt x="499" y="718"/>
                  </a:lnTo>
                  <a:lnTo>
                    <a:pt x="624" y="624"/>
                  </a:lnTo>
                  <a:lnTo>
                    <a:pt x="718" y="499"/>
                  </a:lnTo>
                  <a:lnTo>
                    <a:pt x="749" y="375"/>
                  </a:lnTo>
                  <a:lnTo>
                    <a:pt x="749" y="219"/>
                  </a:lnTo>
                  <a:lnTo>
                    <a:pt x="686" y="94"/>
                  </a:lnTo>
                  <a:lnTo>
                    <a:pt x="593" y="3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0" name="Google Shape;6810;p75"/>
            <p:cNvSpPr/>
            <p:nvPr/>
          </p:nvSpPr>
          <p:spPr>
            <a:xfrm>
              <a:off x="3176850" y="2216550"/>
              <a:ext cx="58500" cy="12500"/>
            </a:xfrm>
            <a:custGeom>
              <a:avLst/>
              <a:gdLst/>
              <a:ahLst/>
              <a:cxnLst/>
              <a:rect l="l" t="t" r="r" b="b"/>
              <a:pathLst>
                <a:path w="2340" h="500" extrusionOk="0">
                  <a:moveTo>
                    <a:pt x="1155" y="1"/>
                  </a:moveTo>
                  <a:lnTo>
                    <a:pt x="625" y="63"/>
                  </a:lnTo>
                  <a:lnTo>
                    <a:pt x="126" y="188"/>
                  </a:lnTo>
                  <a:lnTo>
                    <a:pt x="63" y="219"/>
                  </a:lnTo>
                  <a:lnTo>
                    <a:pt x="32" y="281"/>
                  </a:lnTo>
                  <a:lnTo>
                    <a:pt x="1" y="312"/>
                  </a:lnTo>
                  <a:lnTo>
                    <a:pt x="1" y="375"/>
                  </a:lnTo>
                  <a:lnTo>
                    <a:pt x="32" y="437"/>
                  </a:lnTo>
                  <a:lnTo>
                    <a:pt x="94" y="468"/>
                  </a:lnTo>
                  <a:lnTo>
                    <a:pt x="126" y="500"/>
                  </a:lnTo>
                  <a:lnTo>
                    <a:pt x="188" y="500"/>
                  </a:lnTo>
                  <a:lnTo>
                    <a:pt x="687" y="375"/>
                  </a:lnTo>
                  <a:lnTo>
                    <a:pt x="1155" y="312"/>
                  </a:lnTo>
                  <a:lnTo>
                    <a:pt x="1654" y="344"/>
                  </a:lnTo>
                  <a:lnTo>
                    <a:pt x="2153" y="406"/>
                  </a:lnTo>
                  <a:lnTo>
                    <a:pt x="2215" y="406"/>
                  </a:lnTo>
                  <a:lnTo>
                    <a:pt x="2278" y="375"/>
                  </a:lnTo>
                  <a:lnTo>
                    <a:pt x="2309" y="344"/>
                  </a:lnTo>
                  <a:lnTo>
                    <a:pt x="2340" y="281"/>
                  </a:lnTo>
                  <a:lnTo>
                    <a:pt x="2340" y="219"/>
                  </a:lnTo>
                  <a:lnTo>
                    <a:pt x="2309" y="188"/>
                  </a:lnTo>
                  <a:lnTo>
                    <a:pt x="2278" y="125"/>
                  </a:lnTo>
                  <a:lnTo>
                    <a:pt x="2215" y="94"/>
                  </a:lnTo>
                  <a:lnTo>
                    <a:pt x="1685" y="32"/>
                  </a:lnTo>
                  <a:lnTo>
                    <a:pt x="11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1" name="Google Shape;6811;p75"/>
            <p:cNvSpPr/>
            <p:nvPr/>
          </p:nvSpPr>
          <p:spPr>
            <a:xfrm>
              <a:off x="3262625" y="2216550"/>
              <a:ext cx="57725" cy="12500"/>
            </a:xfrm>
            <a:custGeom>
              <a:avLst/>
              <a:gdLst/>
              <a:ahLst/>
              <a:cxnLst/>
              <a:rect l="l" t="t" r="r" b="b"/>
              <a:pathLst>
                <a:path w="2309" h="500" extrusionOk="0">
                  <a:moveTo>
                    <a:pt x="1155" y="1"/>
                  </a:moveTo>
                  <a:lnTo>
                    <a:pt x="624" y="63"/>
                  </a:lnTo>
                  <a:lnTo>
                    <a:pt x="94" y="188"/>
                  </a:lnTo>
                  <a:lnTo>
                    <a:pt x="32" y="219"/>
                  </a:lnTo>
                  <a:lnTo>
                    <a:pt x="1" y="281"/>
                  </a:lnTo>
                  <a:lnTo>
                    <a:pt x="1" y="312"/>
                  </a:lnTo>
                  <a:lnTo>
                    <a:pt x="1" y="375"/>
                  </a:lnTo>
                  <a:lnTo>
                    <a:pt x="32" y="437"/>
                  </a:lnTo>
                  <a:lnTo>
                    <a:pt x="63" y="468"/>
                  </a:lnTo>
                  <a:lnTo>
                    <a:pt x="125" y="500"/>
                  </a:lnTo>
                  <a:lnTo>
                    <a:pt x="188" y="500"/>
                  </a:lnTo>
                  <a:lnTo>
                    <a:pt x="656" y="375"/>
                  </a:lnTo>
                  <a:lnTo>
                    <a:pt x="1155" y="312"/>
                  </a:lnTo>
                  <a:lnTo>
                    <a:pt x="1654" y="344"/>
                  </a:lnTo>
                  <a:lnTo>
                    <a:pt x="2121" y="406"/>
                  </a:lnTo>
                  <a:lnTo>
                    <a:pt x="2184" y="406"/>
                  </a:lnTo>
                  <a:lnTo>
                    <a:pt x="2246" y="375"/>
                  </a:lnTo>
                  <a:lnTo>
                    <a:pt x="2277" y="344"/>
                  </a:lnTo>
                  <a:lnTo>
                    <a:pt x="2309" y="281"/>
                  </a:lnTo>
                  <a:lnTo>
                    <a:pt x="2309" y="219"/>
                  </a:lnTo>
                  <a:lnTo>
                    <a:pt x="2309" y="188"/>
                  </a:lnTo>
                  <a:lnTo>
                    <a:pt x="2277" y="125"/>
                  </a:lnTo>
                  <a:lnTo>
                    <a:pt x="2215" y="94"/>
                  </a:lnTo>
                  <a:lnTo>
                    <a:pt x="1685" y="32"/>
                  </a:lnTo>
                  <a:lnTo>
                    <a:pt x="11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2" name="Google Shape;6812;p75"/>
            <p:cNvSpPr/>
            <p:nvPr/>
          </p:nvSpPr>
          <p:spPr>
            <a:xfrm>
              <a:off x="3192450" y="2382625"/>
              <a:ext cx="84225" cy="11725"/>
            </a:xfrm>
            <a:custGeom>
              <a:avLst/>
              <a:gdLst/>
              <a:ahLst/>
              <a:cxnLst/>
              <a:rect l="l" t="t" r="r" b="b"/>
              <a:pathLst>
                <a:path w="3369" h="469" extrusionOk="0">
                  <a:moveTo>
                    <a:pt x="125" y="1"/>
                  </a:moveTo>
                  <a:lnTo>
                    <a:pt x="63" y="32"/>
                  </a:lnTo>
                  <a:lnTo>
                    <a:pt x="32" y="63"/>
                  </a:lnTo>
                  <a:lnTo>
                    <a:pt x="1" y="125"/>
                  </a:lnTo>
                  <a:lnTo>
                    <a:pt x="1" y="157"/>
                  </a:lnTo>
                  <a:lnTo>
                    <a:pt x="63" y="219"/>
                  </a:lnTo>
                  <a:lnTo>
                    <a:pt x="125" y="250"/>
                  </a:lnTo>
                  <a:lnTo>
                    <a:pt x="500" y="344"/>
                  </a:lnTo>
                  <a:lnTo>
                    <a:pt x="874" y="406"/>
                  </a:lnTo>
                  <a:lnTo>
                    <a:pt x="1279" y="469"/>
                  </a:lnTo>
                  <a:lnTo>
                    <a:pt x="2465" y="469"/>
                  </a:lnTo>
                  <a:lnTo>
                    <a:pt x="2870" y="406"/>
                  </a:lnTo>
                  <a:lnTo>
                    <a:pt x="3275" y="344"/>
                  </a:lnTo>
                  <a:lnTo>
                    <a:pt x="3338" y="313"/>
                  </a:lnTo>
                  <a:lnTo>
                    <a:pt x="3369" y="281"/>
                  </a:lnTo>
                  <a:lnTo>
                    <a:pt x="3369" y="219"/>
                  </a:lnTo>
                  <a:lnTo>
                    <a:pt x="3369" y="188"/>
                  </a:lnTo>
                  <a:lnTo>
                    <a:pt x="3307" y="157"/>
                  </a:lnTo>
                  <a:lnTo>
                    <a:pt x="3244" y="125"/>
                  </a:lnTo>
                  <a:lnTo>
                    <a:pt x="3182" y="94"/>
                  </a:lnTo>
                  <a:lnTo>
                    <a:pt x="3088" y="94"/>
                  </a:lnTo>
                  <a:lnTo>
                    <a:pt x="2745" y="157"/>
                  </a:lnTo>
                  <a:lnTo>
                    <a:pt x="2402" y="219"/>
                  </a:lnTo>
                  <a:lnTo>
                    <a:pt x="1654" y="219"/>
                  </a:lnTo>
                  <a:lnTo>
                    <a:pt x="1311" y="188"/>
                  </a:lnTo>
                  <a:lnTo>
                    <a:pt x="967" y="157"/>
                  </a:lnTo>
                  <a:lnTo>
                    <a:pt x="624" y="94"/>
                  </a:lnTo>
                  <a:lnTo>
                    <a:pt x="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3" name="Google Shape;6813;p75"/>
            <p:cNvSpPr/>
            <p:nvPr/>
          </p:nvSpPr>
          <p:spPr>
            <a:xfrm>
              <a:off x="3043525" y="2571325"/>
              <a:ext cx="206650" cy="63175"/>
            </a:xfrm>
            <a:custGeom>
              <a:avLst/>
              <a:gdLst/>
              <a:ahLst/>
              <a:cxnLst/>
              <a:rect l="l" t="t" r="r" b="b"/>
              <a:pathLst>
                <a:path w="8266" h="2527" extrusionOk="0">
                  <a:moveTo>
                    <a:pt x="94" y="0"/>
                  </a:moveTo>
                  <a:lnTo>
                    <a:pt x="32" y="32"/>
                  </a:lnTo>
                  <a:lnTo>
                    <a:pt x="1" y="94"/>
                  </a:lnTo>
                  <a:lnTo>
                    <a:pt x="1" y="156"/>
                  </a:lnTo>
                  <a:lnTo>
                    <a:pt x="1" y="219"/>
                  </a:lnTo>
                  <a:lnTo>
                    <a:pt x="250" y="562"/>
                  </a:lnTo>
                  <a:lnTo>
                    <a:pt x="562" y="905"/>
                  </a:lnTo>
                  <a:lnTo>
                    <a:pt x="874" y="1217"/>
                  </a:lnTo>
                  <a:lnTo>
                    <a:pt x="1217" y="1497"/>
                  </a:lnTo>
                  <a:lnTo>
                    <a:pt x="1591" y="1747"/>
                  </a:lnTo>
                  <a:lnTo>
                    <a:pt x="1997" y="1965"/>
                  </a:lnTo>
                  <a:lnTo>
                    <a:pt x="2402" y="2152"/>
                  </a:lnTo>
                  <a:lnTo>
                    <a:pt x="2839" y="2308"/>
                  </a:lnTo>
                  <a:lnTo>
                    <a:pt x="3307" y="2433"/>
                  </a:lnTo>
                  <a:lnTo>
                    <a:pt x="3774" y="2495"/>
                  </a:lnTo>
                  <a:lnTo>
                    <a:pt x="4242" y="2527"/>
                  </a:lnTo>
                  <a:lnTo>
                    <a:pt x="4710" y="2527"/>
                  </a:lnTo>
                  <a:lnTo>
                    <a:pt x="5178" y="2464"/>
                  </a:lnTo>
                  <a:lnTo>
                    <a:pt x="5615" y="2371"/>
                  </a:lnTo>
                  <a:lnTo>
                    <a:pt x="6082" y="2246"/>
                  </a:lnTo>
                  <a:lnTo>
                    <a:pt x="6519" y="2090"/>
                  </a:lnTo>
                  <a:lnTo>
                    <a:pt x="6987" y="1840"/>
                  </a:lnTo>
                  <a:lnTo>
                    <a:pt x="7423" y="1560"/>
                  </a:lnTo>
                  <a:lnTo>
                    <a:pt x="7860" y="1248"/>
                  </a:lnTo>
                  <a:lnTo>
                    <a:pt x="8203" y="874"/>
                  </a:lnTo>
                  <a:lnTo>
                    <a:pt x="8266" y="811"/>
                  </a:lnTo>
                  <a:lnTo>
                    <a:pt x="8266" y="749"/>
                  </a:lnTo>
                  <a:lnTo>
                    <a:pt x="8234" y="686"/>
                  </a:lnTo>
                  <a:lnTo>
                    <a:pt x="8172" y="655"/>
                  </a:lnTo>
                  <a:lnTo>
                    <a:pt x="8110" y="624"/>
                  </a:lnTo>
                  <a:lnTo>
                    <a:pt x="7985" y="624"/>
                  </a:lnTo>
                  <a:lnTo>
                    <a:pt x="7923" y="686"/>
                  </a:lnTo>
                  <a:lnTo>
                    <a:pt x="7517" y="1061"/>
                  </a:lnTo>
                  <a:lnTo>
                    <a:pt x="7080" y="1373"/>
                  </a:lnTo>
                  <a:lnTo>
                    <a:pt x="6613" y="1653"/>
                  </a:lnTo>
                  <a:lnTo>
                    <a:pt x="6114" y="1872"/>
                  </a:lnTo>
                  <a:lnTo>
                    <a:pt x="5583" y="2059"/>
                  </a:lnTo>
                  <a:lnTo>
                    <a:pt x="5022" y="2152"/>
                  </a:lnTo>
                  <a:lnTo>
                    <a:pt x="4461" y="2184"/>
                  </a:lnTo>
                  <a:lnTo>
                    <a:pt x="3899" y="2184"/>
                  </a:lnTo>
                  <a:lnTo>
                    <a:pt x="3338" y="2090"/>
                  </a:lnTo>
                  <a:lnTo>
                    <a:pt x="2839" y="1965"/>
                  </a:lnTo>
                  <a:lnTo>
                    <a:pt x="2309" y="1747"/>
                  </a:lnTo>
                  <a:lnTo>
                    <a:pt x="1841" y="1497"/>
                  </a:lnTo>
                  <a:lnTo>
                    <a:pt x="1404" y="1217"/>
                  </a:lnTo>
                  <a:lnTo>
                    <a:pt x="999" y="874"/>
                  </a:lnTo>
                  <a:lnTo>
                    <a:pt x="656" y="499"/>
                  </a:lnTo>
                  <a:lnTo>
                    <a:pt x="344" y="63"/>
                  </a:lnTo>
                  <a:lnTo>
                    <a:pt x="281" y="32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4" name="Google Shape;6814;p75"/>
            <p:cNvSpPr/>
            <p:nvPr/>
          </p:nvSpPr>
          <p:spPr>
            <a:xfrm>
              <a:off x="2742550" y="2572875"/>
              <a:ext cx="262025" cy="493600"/>
            </a:xfrm>
            <a:custGeom>
              <a:avLst/>
              <a:gdLst/>
              <a:ahLst/>
              <a:cxnLst/>
              <a:rect l="l" t="t" r="r" b="b"/>
              <a:pathLst>
                <a:path w="10481" h="19744" extrusionOk="0">
                  <a:moveTo>
                    <a:pt x="5396" y="1"/>
                  </a:moveTo>
                  <a:lnTo>
                    <a:pt x="5053" y="32"/>
                  </a:lnTo>
                  <a:lnTo>
                    <a:pt x="4586" y="125"/>
                  </a:lnTo>
                  <a:lnTo>
                    <a:pt x="4149" y="281"/>
                  </a:lnTo>
                  <a:lnTo>
                    <a:pt x="3743" y="500"/>
                  </a:lnTo>
                  <a:lnTo>
                    <a:pt x="3338" y="780"/>
                  </a:lnTo>
                  <a:lnTo>
                    <a:pt x="2995" y="1092"/>
                  </a:lnTo>
                  <a:lnTo>
                    <a:pt x="2652" y="1435"/>
                  </a:lnTo>
                  <a:lnTo>
                    <a:pt x="2371" y="1810"/>
                  </a:lnTo>
                  <a:lnTo>
                    <a:pt x="2122" y="2215"/>
                  </a:lnTo>
                  <a:lnTo>
                    <a:pt x="1903" y="2652"/>
                  </a:lnTo>
                  <a:lnTo>
                    <a:pt x="1716" y="3088"/>
                  </a:lnTo>
                  <a:lnTo>
                    <a:pt x="1529" y="3525"/>
                  </a:lnTo>
                  <a:lnTo>
                    <a:pt x="1404" y="3993"/>
                  </a:lnTo>
                  <a:lnTo>
                    <a:pt x="1186" y="4897"/>
                  </a:lnTo>
                  <a:lnTo>
                    <a:pt x="999" y="5833"/>
                  </a:lnTo>
                  <a:lnTo>
                    <a:pt x="749" y="7455"/>
                  </a:lnTo>
                  <a:lnTo>
                    <a:pt x="531" y="9045"/>
                  </a:lnTo>
                  <a:lnTo>
                    <a:pt x="344" y="10667"/>
                  </a:lnTo>
                  <a:lnTo>
                    <a:pt x="188" y="12289"/>
                  </a:lnTo>
                  <a:lnTo>
                    <a:pt x="94" y="13911"/>
                  </a:lnTo>
                  <a:lnTo>
                    <a:pt x="32" y="15533"/>
                  </a:lnTo>
                  <a:lnTo>
                    <a:pt x="1" y="17154"/>
                  </a:lnTo>
                  <a:lnTo>
                    <a:pt x="1" y="18807"/>
                  </a:lnTo>
                  <a:lnTo>
                    <a:pt x="593" y="18995"/>
                  </a:lnTo>
                  <a:lnTo>
                    <a:pt x="1217" y="19150"/>
                  </a:lnTo>
                  <a:lnTo>
                    <a:pt x="1841" y="19306"/>
                  </a:lnTo>
                  <a:lnTo>
                    <a:pt x="2465" y="19431"/>
                  </a:lnTo>
                  <a:lnTo>
                    <a:pt x="3088" y="19556"/>
                  </a:lnTo>
                  <a:lnTo>
                    <a:pt x="3743" y="19618"/>
                  </a:lnTo>
                  <a:lnTo>
                    <a:pt x="4367" y="19681"/>
                  </a:lnTo>
                  <a:lnTo>
                    <a:pt x="5022" y="19743"/>
                  </a:lnTo>
                  <a:lnTo>
                    <a:pt x="6270" y="19743"/>
                  </a:lnTo>
                  <a:lnTo>
                    <a:pt x="6925" y="19712"/>
                  </a:lnTo>
                  <a:lnTo>
                    <a:pt x="7548" y="19649"/>
                  </a:lnTo>
                  <a:lnTo>
                    <a:pt x="8141" y="19556"/>
                  </a:lnTo>
                  <a:lnTo>
                    <a:pt x="8765" y="19431"/>
                  </a:lnTo>
                  <a:lnTo>
                    <a:pt x="9357" y="19275"/>
                  </a:lnTo>
                  <a:lnTo>
                    <a:pt x="9950" y="19057"/>
                  </a:lnTo>
                  <a:lnTo>
                    <a:pt x="9981" y="16874"/>
                  </a:lnTo>
                  <a:lnTo>
                    <a:pt x="10044" y="14597"/>
                  </a:lnTo>
                  <a:lnTo>
                    <a:pt x="10106" y="13443"/>
                  </a:lnTo>
                  <a:lnTo>
                    <a:pt x="10199" y="12258"/>
                  </a:lnTo>
                  <a:lnTo>
                    <a:pt x="10293" y="11041"/>
                  </a:lnTo>
                  <a:lnTo>
                    <a:pt x="10449" y="9794"/>
                  </a:lnTo>
                  <a:lnTo>
                    <a:pt x="10480" y="9420"/>
                  </a:lnTo>
                  <a:lnTo>
                    <a:pt x="10480" y="9045"/>
                  </a:lnTo>
                  <a:lnTo>
                    <a:pt x="10449" y="8172"/>
                  </a:lnTo>
                  <a:lnTo>
                    <a:pt x="10324" y="7236"/>
                  </a:lnTo>
                  <a:lnTo>
                    <a:pt x="10168" y="6270"/>
                  </a:lnTo>
                  <a:lnTo>
                    <a:pt x="9981" y="5272"/>
                  </a:lnTo>
                  <a:lnTo>
                    <a:pt x="9732" y="4367"/>
                  </a:lnTo>
                  <a:lnTo>
                    <a:pt x="9482" y="3525"/>
                  </a:lnTo>
                  <a:lnTo>
                    <a:pt x="9201" y="2839"/>
                  </a:lnTo>
                  <a:lnTo>
                    <a:pt x="9077" y="2527"/>
                  </a:lnTo>
                  <a:lnTo>
                    <a:pt x="8890" y="2215"/>
                  </a:lnTo>
                  <a:lnTo>
                    <a:pt x="8702" y="1934"/>
                  </a:lnTo>
                  <a:lnTo>
                    <a:pt x="8515" y="1654"/>
                  </a:lnTo>
                  <a:lnTo>
                    <a:pt x="8297" y="1404"/>
                  </a:lnTo>
                  <a:lnTo>
                    <a:pt x="8047" y="1155"/>
                  </a:lnTo>
                  <a:lnTo>
                    <a:pt x="7798" y="936"/>
                  </a:lnTo>
                  <a:lnTo>
                    <a:pt x="7548" y="718"/>
                  </a:lnTo>
                  <a:lnTo>
                    <a:pt x="7268" y="531"/>
                  </a:lnTo>
                  <a:lnTo>
                    <a:pt x="6956" y="375"/>
                  </a:lnTo>
                  <a:lnTo>
                    <a:pt x="6675" y="250"/>
                  </a:lnTo>
                  <a:lnTo>
                    <a:pt x="6363" y="157"/>
                  </a:lnTo>
                  <a:lnTo>
                    <a:pt x="6051" y="63"/>
                  </a:lnTo>
                  <a:lnTo>
                    <a:pt x="5708" y="32"/>
                  </a:lnTo>
                  <a:lnTo>
                    <a:pt x="5396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5" name="Google Shape;6815;p75"/>
            <p:cNvSpPr/>
            <p:nvPr/>
          </p:nvSpPr>
          <p:spPr>
            <a:xfrm>
              <a:off x="2742550" y="3043050"/>
              <a:ext cx="622250" cy="545825"/>
            </a:xfrm>
            <a:custGeom>
              <a:avLst/>
              <a:gdLst/>
              <a:ahLst/>
              <a:cxnLst/>
              <a:rect l="l" t="t" r="r" b="b"/>
              <a:pathLst>
                <a:path w="24890" h="21833" extrusionOk="0">
                  <a:moveTo>
                    <a:pt x="1" y="0"/>
                  </a:moveTo>
                  <a:lnTo>
                    <a:pt x="63" y="2090"/>
                  </a:lnTo>
                  <a:lnTo>
                    <a:pt x="188" y="4148"/>
                  </a:lnTo>
                  <a:lnTo>
                    <a:pt x="344" y="6238"/>
                  </a:lnTo>
                  <a:lnTo>
                    <a:pt x="562" y="8328"/>
                  </a:lnTo>
                  <a:lnTo>
                    <a:pt x="843" y="10386"/>
                  </a:lnTo>
                  <a:lnTo>
                    <a:pt x="1155" y="12445"/>
                  </a:lnTo>
                  <a:lnTo>
                    <a:pt x="1529" y="14472"/>
                  </a:lnTo>
                  <a:lnTo>
                    <a:pt x="1934" y="16499"/>
                  </a:lnTo>
                  <a:lnTo>
                    <a:pt x="2028" y="16811"/>
                  </a:lnTo>
                  <a:lnTo>
                    <a:pt x="2153" y="17123"/>
                  </a:lnTo>
                  <a:lnTo>
                    <a:pt x="2309" y="17372"/>
                  </a:lnTo>
                  <a:lnTo>
                    <a:pt x="2527" y="17622"/>
                  </a:lnTo>
                  <a:lnTo>
                    <a:pt x="2745" y="17871"/>
                  </a:lnTo>
                  <a:lnTo>
                    <a:pt x="2995" y="18059"/>
                  </a:lnTo>
                  <a:lnTo>
                    <a:pt x="3276" y="18214"/>
                  </a:lnTo>
                  <a:lnTo>
                    <a:pt x="3556" y="18339"/>
                  </a:lnTo>
                  <a:lnTo>
                    <a:pt x="4773" y="18713"/>
                  </a:lnTo>
                  <a:lnTo>
                    <a:pt x="5989" y="19088"/>
                  </a:lnTo>
                  <a:lnTo>
                    <a:pt x="7205" y="19431"/>
                  </a:lnTo>
                  <a:lnTo>
                    <a:pt x="8453" y="19774"/>
                  </a:lnTo>
                  <a:lnTo>
                    <a:pt x="9732" y="20055"/>
                  </a:lnTo>
                  <a:lnTo>
                    <a:pt x="11010" y="20366"/>
                  </a:lnTo>
                  <a:lnTo>
                    <a:pt x="12289" y="20616"/>
                  </a:lnTo>
                  <a:lnTo>
                    <a:pt x="13568" y="20834"/>
                  </a:lnTo>
                  <a:lnTo>
                    <a:pt x="14847" y="21053"/>
                  </a:lnTo>
                  <a:lnTo>
                    <a:pt x="16125" y="21240"/>
                  </a:lnTo>
                  <a:lnTo>
                    <a:pt x="17404" y="21396"/>
                  </a:lnTo>
                  <a:lnTo>
                    <a:pt x="18714" y="21552"/>
                  </a:lnTo>
                  <a:lnTo>
                    <a:pt x="19993" y="21645"/>
                  </a:lnTo>
                  <a:lnTo>
                    <a:pt x="21240" y="21739"/>
                  </a:lnTo>
                  <a:lnTo>
                    <a:pt x="22519" y="21801"/>
                  </a:lnTo>
                  <a:lnTo>
                    <a:pt x="23767" y="21832"/>
                  </a:lnTo>
                  <a:lnTo>
                    <a:pt x="23922" y="21552"/>
                  </a:lnTo>
                  <a:lnTo>
                    <a:pt x="24078" y="21302"/>
                  </a:lnTo>
                  <a:lnTo>
                    <a:pt x="24328" y="20741"/>
                  </a:lnTo>
                  <a:lnTo>
                    <a:pt x="24577" y="20211"/>
                  </a:lnTo>
                  <a:lnTo>
                    <a:pt x="24733" y="19961"/>
                  </a:lnTo>
                  <a:lnTo>
                    <a:pt x="24889" y="19680"/>
                  </a:lnTo>
                  <a:lnTo>
                    <a:pt x="23798" y="19181"/>
                  </a:lnTo>
                  <a:lnTo>
                    <a:pt x="22768" y="18713"/>
                  </a:lnTo>
                  <a:lnTo>
                    <a:pt x="20804" y="17715"/>
                  </a:lnTo>
                  <a:lnTo>
                    <a:pt x="18963" y="16749"/>
                  </a:lnTo>
                  <a:lnTo>
                    <a:pt x="17186" y="15782"/>
                  </a:lnTo>
                  <a:lnTo>
                    <a:pt x="15377" y="14815"/>
                  </a:lnTo>
                  <a:lnTo>
                    <a:pt x="13537" y="13848"/>
                  </a:lnTo>
                  <a:lnTo>
                    <a:pt x="11572" y="12850"/>
                  </a:lnTo>
                  <a:lnTo>
                    <a:pt x="10543" y="12382"/>
                  </a:lnTo>
                  <a:lnTo>
                    <a:pt x="9451" y="11883"/>
                  </a:lnTo>
                  <a:lnTo>
                    <a:pt x="9607" y="10417"/>
                  </a:lnTo>
                  <a:lnTo>
                    <a:pt x="9700" y="8920"/>
                  </a:lnTo>
                  <a:lnTo>
                    <a:pt x="9794" y="7392"/>
                  </a:lnTo>
                  <a:lnTo>
                    <a:pt x="9856" y="5864"/>
                  </a:lnTo>
                  <a:lnTo>
                    <a:pt x="9919" y="2932"/>
                  </a:lnTo>
                  <a:lnTo>
                    <a:pt x="9950" y="250"/>
                  </a:lnTo>
                  <a:lnTo>
                    <a:pt x="9950" y="250"/>
                  </a:lnTo>
                  <a:lnTo>
                    <a:pt x="9357" y="468"/>
                  </a:lnTo>
                  <a:lnTo>
                    <a:pt x="8765" y="624"/>
                  </a:lnTo>
                  <a:lnTo>
                    <a:pt x="8141" y="749"/>
                  </a:lnTo>
                  <a:lnTo>
                    <a:pt x="7548" y="842"/>
                  </a:lnTo>
                  <a:lnTo>
                    <a:pt x="6925" y="905"/>
                  </a:lnTo>
                  <a:lnTo>
                    <a:pt x="6270" y="936"/>
                  </a:lnTo>
                  <a:lnTo>
                    <a:pt x="5022" y="936"/>
                  </a:lnTo>
                  <a:lnTo>
                    <a:pt x="4367" y="874"/>
                  </a:lnTo>
                  <a:lnTo>
                    <a:pt x="3743" y="811"/>
                  </a:lnTo>
                  <a:lnTo>
                    <a:pt x="3088" y="749"/>
                  </a:lnTo>
                  <a:lnTo>
                    <a:pt x="2465" y="624"/>
                  </a:lnTo>
                  <a:lnTo>
                    <a:pt x="1841" y="499"/>
                  </a:lnTo>
                  <a:lnTo>
                    <a:pt x="1217" y="343"/>
                  </a:lnTo>
                  <a:lnTo>
                    <a:pt x="593" y="18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6" name="Google Shape;6816;p75"/>
            <p:cNvSpPr/>
            <p:nvPr/>
          </p:nvSpPr>
          <p:spPr>
            <a:xfrm>
              <a:off x="2987400" y="2841875"/>
              <a:ext cx="19500" cy="209000"/>
            </a:xfrm>
            <a:custGeom>
              <a:avLst/>
              <a:gdLst/>
              <a:ahLst/>
              <a:cxnLst/>
              <a:rect l="l" t="t" r="r" b="b"/>
              <a:pathLst>
                <a:path w="780" h="8360" extrusionOk="0">
                  <a:moveTo>
                    <a:pt x="655" y="1"/>
                  </a:moveTo>
                  <a:lnTo>
                    <a:pt x="561" y="32"/>
                  </a:lnTo>
                  <a:lnTo>
                    <a:pt x="530" y="63"/>
                  </a:lnTo>
                  <a:lnTo>
                    <a:pt x="530" y="125"/>
                  </a:lnTo>
                  <a:lnTo>
                    <a:pt x="0" y="8203"/>
                  </a:lnTo>
                  <a:lnTo>
                    <a:pt x="0" y="8266"/>
                  </a:lnTo>
                  <a:lnTo>
                    <a:pt x="31" y="8297"/>
                  </a:lnTo>
                  <a:lnTo>
                    <a:pt x="125" y="8359"/>
                  </a:lnTo>
                  <a:lnTo>
                    <a:pt x="218" y="8328"/>
                  </a:lnTo>
                  <a:lnTo>
                    <a:pt x="250" y="8297"/>
                  </a:lnTo>
                  <a:lnTo>
                    <a:pt x="281" y="8235"/>
                  </a:lnTo>
                  <a:lnTo>
                    <a:pt x="780" y="125"/>
                  </a:lnTo>
                  <a:lnTo>
                    <a:pt x="780" y="94"/>
                  </a:lnTo>
                  <a:lnTo>
                    <a:pt x="749" y="3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7" name="Google Shape;6817;p75"/>
            <p:cNvSpPr/>
            <p:nvPr/>
          </p:nvSpPr>
          <p:spPr>
            <a:xfrm>
              <a:off x="2756600" y="3043050"/>
              <a:ext cx="236275" cy="24975"/>
            </a:xfrm>
            <a:custGeom>
              <a:avLst/>
              <a:gdLst/>
              <a:ahLst/>
              <a:cxnLst/>
              <a:rect l="l" t="t" r="r" b="b"/>
              <a:pathLst>
                <a:path w="9451" h="999" extrusionOk="0">
                  <a:moveTo>
                    <a:pt x="63" y="0"/>
                  </a:moveTo>
                  <a:lnTo>
                    <a:pt x="0" y="94"/>
                  </a:lnTo>
                  <a:lnTo>
                    <a:pt x="0" y="125"/>
                  </a:lnTo>
                  <a:lnTo>
                    <a:pt x="0" y="188"/>
                  </a:lnTo>
                  <a:lnTo>
                    <a:pt x="31" y="219"/>
                  </a:lnTo>
                  <a:lnTo>
                    <a:pt x="94" y="250"/>
                  </a:lnTo>
                  <a:lnTo>
                    <a:pt x="967" y="531"/>
                  </a:lnTo>
                  <a:lnTo>
                    <a:pt x="1872" y="718"/>
                  </a:lnTo>
                  <a:lnTo>
                    <a:pt x="2776" y="874"/>
                  </a:lnTo>
                  <a:lnTo>
                    <a:pt x="3680" y="967"/>
                  </a:lnTo>
                  <a:lnTo>
                    <a:pt x="4616" y="998"/>
                  </a:lnTo>
                  <a:lnTo>
                    <a:pt x="5521" y="998"/>
                  </a:lnTo>
                  <a:lnTo>
                    <a:pt x="6425" y="936"/>
                  </a:lnTo>
                  <a:lnTo>
                    <a:pt x="7361" y="811"/>
                  </a:lnTo>
                  <a:lnTo>
                    <a:pt x="8359" y="593"/>
                  </a:lnTo>
                  <a:lnTo>
                    <a:pt x="9388" y="312"/>
                  </a:lnTo>
                  <a:lnTo>
                    <a:pt x="9419" y="281"/>
                  </a:lnTo>
                  <a:lnTo>
                    <a:pt x="9450" y="250"/>
                  </a:lnTo>
                  <a:lnTo>
                    <a:pt x="9450" y="219"/>
                  </a:lnTo>
                  <a:lnTo>
                    <a:pt x="9450" y="156"/>
                  </a:lnTo>
                  <a:lnTo>
                    <a:pt x="9388" y="63"/>
                  </a:lnTo>
                  <a:lnTo>
                    <a:pt x="9263" y="63"/>
                  </a:lnTo>
                  <a:lnTo>
                    <a:pt x="8390" y="312"/>
                  </a:lnTo>
                  <a:lnTo>
                    <a:pt x="7517" y="499"/>
                  </a:lnTo>
                  <a:lnTo>
                    <a:pt x="6643" y="624"/>
                  </a:lnTo>
                  <a:lnTo>
                    <a:pt x="5739" y="687"/>
                  </a:lnTo>
                  <a:lnTo>
                    <a:pt x="4834" y="718"/>
                  </a:lnTo>
                  <a:lnTo>
                    <a:pt x="3961" y="718"/>
                  </a:lnTo>
                  <a:lnTo>
                    <a:pt x="3057" y="624"/>
                  </a:lnTo>
                  <a:lnTo>
                    <a:pt x="2152" y="499"/>
                  </a:lnTo>
                  <a:lnTo>
                    <a:pt x="1154" y="281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8" name="Google Shape;6818;p75"/>
            <p:cNvSpPr/>
            <p:nvPr/>
          </p:nvSpPr>
          <p:spPr>
            <a:xfrm>
              <a:off x="3278225" y="3493725"/>
              <a:ext cx="226925" cy="130225"/>
            </a:xfrm>
            <a:custGeom>
              <a:avLst/>
              <a:gdLst/>
              <a:ahLst/>
              <a:cxnLst/>
              <a:rect l="l" t="t" r="r" b="b"/>
              <a:pathLst>
                <a:path w="9077" h="5209" extrusionOk="0">
                  <a:moveTo>
                    <a:pt x="7330" y="0"/>
                  </a:moveTo>
                  <a:lnTo>
                    <a:pt x="6862" y="32"/>
                  </a:lnTo>
                  <a:lnTo>
                    <a:pt x="6051" y="94"/>
                  </a:lnTo>
                  <a:lnTo>
                    <a:pt x="5240" y="156"/>
                  </a:lnTo>
                  <a:lnTo>
                    <a:pt x="4398" y="250"/>
                  </a:lnTo>
                  <a:lnTo>
                    <a:pt x="3587" y="375"/>
                  </a:lnTo>
                  <a:lnTo>
                    <a:pt x="2776" y="531"/>
                  </a:lnTo>
                  <a:lnTo>
                    <a:pt x="1965" y="686"/>
                  </a:lnTo>
                  <a:lnTo>
                    <a:pt x="1186" y="874"/>
                  </a:lnTo>
                  <a:lnTo>
                    <a:pt x="375" y="1061"/>
                  </a:lnTo>
                  <a:lnTo>
                    <a:pt x="0" y="3150"/>
                  </a:lnTo>
                  <a:lnTo>
                    <a:pt x="687" y="3587"/>
                  </a:lnTo>
                  <a:lnTo>
                    <a:pt x="1404" y="3930"/>
                  </a:lnTo>
                  <a:lnTo>
                    <a:pt x="2121" y="4273"/>
                  </a:lnTo>
                  <a:lnTo>
                    <a:pt x="2870" y="4554"/>
                  </a:lnTo>
                  <a:lnTo>
                    <a:pt x="3618" y="4772"/>
                  </a:lnTo>
                  <a:lnTo>
                    <a:pt x="4398" y="4959"/>
                  </a:lnTo>
                  <a:lnTo>
                    <a:pt x="5178" y="5084"/>
                  </a:lnTo>
                  <a:lnTo>
                    <a:pt x="5989" y="5178"/>
                  </a:lnTo>
                  <a:lnTo>
                    <a:pt x="6581" y="5209"/>
                  </a:lnTo>
                  <a:lnTo>
                    <a:pt x="6893" y="5178"/>
                  </a:lnTo>
                  <a:lnTo>
                    <a:pt x="7174" y="5146"/>
                  </a:lnTo>
                  <a:lnTo>
                    <a:pt x="7454" y="5084"/>
                  </a:lnTo>
                  <a:lnTo>
                    <a:pt x="7735" y="4990"/>
                  </a:lnTo>
                  <a:lnTo>
                    <a:pt x="7985" y="4866"/>
                  </a:lnTo>
                  <a:lnTo>
                    <a:pt x="8234" y="4710"/>
                  </a:lnTo>
                  <a:lnTo>
                    <a:pt x="8452" y="4460"/>
                  </a:lnTo>
                  <a:lnTo>
                    <a:pt x="8640" y="4180"/>
                  </a:lnTo>
                  <a:lnTo>
                    <a:pt x="8796" y="3899"/>
                  </a:lnTo>
                  <a:lnTo>
                    <a:pt x="8889" y="3587"/>
                  </a:lnTo>
                  <a:lnTo>
                    <a:pt x="8952" y="3244"/>
                  </a:lnTo>
                  <a:lnTo>
                    <a:pt x="9014" y="2901"/>
                  </a:lnTo>
                  <a:lnTo>
                    <a:pt x="9076" y="2215"/>
                  </a:lnTo>
                  <a:lnTo>
                    <a:pt x="9076" y="1716"/>
                  </a:lnTo>
                  <a:lnTo>
                    <a:pt x="9045" y="1466"/>
                  </a:lnTo>
                  <a:lnTo>
                    <a:pt x="9014" y="1217"/>
                  </a:lnTo>
                  <a:lnTo>
                    <a:pt x="8983" y="998"/>
                  </a:lnTo>
                  <a:lnTo>
                    <a:pt x="8889" y="780"/>
                  </a:lnTo>
                  <a:lnTo>
                    <a:pt x="8764" y="562"/>
                  </a:lnTo>
                  <a:lnTo>
                    <a:pt x="8608" y="406"/>
                  </a:lnTo>
                  <a:lnTo>
                    <a:pt x="8421" y="250"/>
                  </a:lnTo>
                  <a:lnTo>
                    <a:pt x="8234" y="156"/>
                  </a:lnTo>
                  <a:lnTo>
                    <a:pt x="8016" y="94"/>
                  </a:lnTo>
                  <a:lnTo>
                    <a:pt x="7798" y="32"/>
                  </a:lnTo>
                  <a:lnTo>
                    <a:pt x="7330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9" name="Google Shape;6819;p75"/>
            <p:cNvSpPr/>
            <p:nvPr/>
          </p:nvSpPr>
          <p:spPr>
            <a:xfrm>
              <a:off x="3475500" y="3495275"/>
              <a:ext cx="92800" cy="107625"/>
            </a:xfrm>
            <a:custGeom>
              <a:avLst/>
              <a:gdLst/>
              <a:ahLst/>
              <a:cxnLst/>
              <a:rect l="l" t="t" r="r" b="b"/>
              <a:pathLst>
                <a:path w="3712" h="4305" extrusionOk="0">
                  <a:moveTo>
                    <a:pt x="94" y="1"/>
                  </a:moveTo>
                  <a:lnTo>
                    <a:pt x="0" y="1186"/>
                  </a:lnTo>
                  <a:lnTo>
                    <a:pt x="530" y="1279"/>
                  </a:lnTo>
                  <a:lnTo>
                    <a:pt x="1092" y="1404"/>
                  </a:lnTo>
                  <a:lnTo>
                    <a:pt x="1653" y="1529"/>
                  </a:lnTo>
                  <a:lnTo>
                    <a:pt x="2214" y="1623"/>
                  </a:lnTo>
                  <a:lnTo>
                    <a:pt x="2370" y="1841"/>
                  </a:lnTo>
                  <a:lnTo>
                    <a:pt x="2495" y="2090"/>
                  </a:lnTo>
                  <a:lnTo>
                    <a:pt x="2651" y="2371"/>
                  </a:lnTo>
                  <a:lnTo>
                    <a:pt x="2807" y="2589"/>
                  </a:lnTo>
                  <a:lnTo>
                    <a:pt x="2714" y="2808"/>
                  </a:lnTo>
                  <a:lnTo>
                    <a:pt x="2682" y="3057"/>
                  </a:lnTo>
                  <a:lnTo>
                    <a:pt x="2714" y="3307"/>
                  </a:lnTo>
                  <a:lnTo>
                    <a:pt x="2776" y="3556"/>
                  </a:lnTo>
                  <a:lnTo>
                    <a:pt x="2869" y="3775"/>
                  </a:lnTo>
                  <a:lnTo>
                    <a:pt x="2994" y="3993"/>
                  </a:lnTo>
                  <a:lnTo>
                    <a:pt x="3150" y="4180"/>
                  </a:lnTo>
                  <a:lnTo>
                    <a:pt x="3337" y="4305"/>
                  </a:lnTo>
                  <a:lnTo>
                    <a:pt x="3524" y="3369"/>
                  </a:lnTo>
                  <a:lnTo>
                    <a:pt x="3712" y="2433"/>
                  </a:lnTo>
                  <a:lnTo>
                    <a:pt x="3275" y="1404"/>
                  </a:lnTo>
                  <a:lnTo>
                    <a:pt x="2807" y="406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0" name="Google Shape;6820;p75"/>
            <p:cNvSpPr/>
            <p:nvPr/>
          </p:nvSpPr>
          <p:spPr>
            <a:xfrm>
              <a:off x="3456000" y="3529600"/>
              <a:ext cx="93575" cy="107625"/>
            </a:xfrm>
            <a:custGeom>
              <a:avLst/>
              <a:gdLst/>
              <a:ahLst/>
              <a:cxnLst/>
              <a:rect l="l" t="t" r="r" b="b"/>
              <a:pathLst>
                <a:path w="3743" h="4305" extrusionOk="0">
                  <a:moveTo>
                    <a:pt x="125" y="0"/>
                  </a:moveTo>
                  <a:lnTo>
                    <a:pt x="0" y="1185"/>
                  </a:lnTo>
                  <a:lnTo>
                    <a:pt x="562" y="1279"/>
                  </a:lnTo>
                  <a:lnTo>
                    <a:pt x="1123" y="1403"/>
                  </a:lnTo>
                  <a:lnTo>
                    <a:pt x="1685" y="1528"/>
                  </a:lnTo>
                  <a:lnTo>
                    <a:pt x="2246" y="1622"/>
                  </a:lnTo>
                  <a:lnTo>
                    <a:pt x="2402" y="1840"/>
                  </a:lnTo>
                  <a:lnTo>
                    <a:pt x="2527" y="2121"/>
                  </a:lnTo>
                  <a:lnTo>
                    <a:pt x="2683" y="2370"/>
                  </a:lnTo>
                  <a:lnTo>
                    <a:pt x="2839" y="2589"/>
                  </a:lnTo>
                  <a:lnTo>
                    <a:pt x="2745" y="2807"/>
                  </a:lnTo>
                  <a:lnTo>
                    <a:pt x="2714" y="3056"/>
                  </a:lnTo>
                  <a:lnTo>
                    <a:pt x="2745" y="3306"/>
                  </a:lnTo>
                  <a:lnTo>
                    <a:pt x="2807" y="3555"/>
                  </a:lnTo>
                  <a:lnTo>
                    <a:pt x="2901" y="3774"/>
                  </a:lnTo>
                  <a:lnTo>
                    <a:pt x="3026" y="3992"/>
                  </a:lnTo>
                  <a:lnTo>
                    <a:pt x="3182" y="4179"/>
                  </a:lnTo>
                  <a:lnTo>
                    <a:pt x="3369" y="4304"/>
                  </a:lnTo>
                  <a:lnTo>
                    <a:pt x="3556" y="3368"/>
                  </a:lnTo>
                  <a:lnTo>
                    <a:pt x="3743" y="2433"/>
                  </a:lnTo>
                  <a:lnTo>
                    <a:pt x="3306" y="1435"/>
                  </a:lnTo>
                  <a:lnTo>
                    <a:pt x="2839" y="405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1" name="Google Shape;6821;p75"/>
            <p:cNvSpPr/>
            <p:nvPr/>
          </p:nvSpPr>
          <p:spPr>
            <a:xfrm>
              <a:off x="3433375" y="3547525"/>
              <a:ext cx="93600" cy="107625"/>
            </a:xfrm>
            <a:custGeom>
              <a:avLst/>
              <a:gdLst/>
              <a:ahLst/>
              <a:cxnLst/>
              <a:rect l="l" t="t" r="r" b="b"/>
              <a:pathLst>
                <a:path w="3744" h="4305" extrusionOk="0">
                  <a:moveTo>
                    <a:pt x="126" y="0"/>
                  </a:moveTo>
                  <a:lnTo>
                    <a:pt x="1" y="1154"/>
                  </a:lnTo>
                  <a:lnTo>
                    <a:pt x="562" y="1248"/>
                  </a:lnTo>
                  <a:lnTo>
                    <a:pt x="1124" y="1373"/>
                  </a:lnTo>
                  <a:lnTo>
                    <a:pt x="1685" y="1497"/>
                  </a:lnTo>
                  <a:lnTo>
                    <a:pt x="2246" y="1591"/>
                  </a:lnTo>
                  <a:lnTo>
                    <a:pt x="2402" y="1809"/>
                  </a:lnTo>
                  <a:lnTo>
                    <a:pt x="2527" y="2090"/>
                  </a:lnTo>
                  <a:lnTo>
                    <a:pt x="2683" y="2339"/>
                  </a:lnTo>
                  <a:lnTo>
                    <a:pt x="2839" y="2558"/>
                  </a:lnTo>
                  <a:lnTo>
                    <a:pt x="2746" y="2807"/>
                  </a:lnTo>
                  <a:lnTo>
                    <a:pt x="2714" y="3026"/>
                  </a:lnTo>
                  <a:lnTo>
                    <a:pt x="2746" y="3275"/>
                  </a:lnTo>
                  <a:lnTo>
                    <a:pt x="2808" y="3525"/>
                  </a:lnTo>
                  <a:lnTo>
                    <a:pt x="2901" y="3774"/>
                  </a:lnTo>
                  <a:lnTo>
                    <a:pt x="3026" y="3961"/>
                  </a:lnTo>
                  <a:lnTo>
                    <a:pt x="3182" y="4148"/>
                  </a:lnTo>
                  <a:lnTo>
                    <a:pt x="3369" y="4304"/>
                  </a:lnTo>
                  <a:lnTo>
                    <a:pt x="3556" y="3369"/>
                  </a:lnTo>
                  <a:lnTo>
                    <a:pt x="3744" y="2433"/>
                  </a:lnTo>
                  <a:lnTo>
                    <a:pt x="3307" y="1404"/>
                  </a:lnTo>
                  <a:lnTo>
                    <a:pt x="2839" y="375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2" name="Google Shape;6822;p75"/>
            <p:cNvSpPr/>
            <p:nvPr/>
          </p:nvSpPr>
          <p:spPr>
            <a:xfrm>
              <a:off x="3410775" y="3566225"/>
              <a:ext cx="93600" cy="108425"/>
            </a:xfrm>
            <a:custGeom>
              <a:avLst/>
              <a:gdLst/>
              <a:ahLst/>
              <a:cxnLst/>
              <a:rect l="l" t="t" r="r" b="b"/>
              <a:pathLst>
                <a:path w="3744" h="4337" extrusionOk="0">
                  <a:moveTo>
                    <a:pt x="125" y="1"/>
                  </a:moveTo>
                  <a:lnTo>
                    <a:pt x="0" y="1186"/>
                  </a:lnTo>
                  <a:lnTo>
                    <a:pt x="562" y="1280"/>
                  </a:lnTo>
                  <a:lnTo>
                    <a:pt x="1123" y="1404"/>
                  </a:lnTo>
                  <a:lnTo>
                    <a:pt x="1685" y="1529"/>
                  </a:lnTo>
                  <a:lnTo>
                    <a:pt x="2246" y="1623"/>
                  </a:lnTo>
                  <a:lnTo>
                    <a:pt x="2402" y="1841"/>
                  </a:lnTo>
                  <a:lnTo>
                    <a:pt x="2527" y="2122"/>
                  </a:lnTo>
                  <a:lnTo>
                    <a:pt x="2683" y="2371"/>
                  </a:lnTo>
                  <a:lnTo>
                    <a:pt x="2839" y="2590"/>
                  </a:lnTo>
                  <a:lnTo>
                    <a:pt x="2745" y="2808"/>
                  </a:lnTo>
                  <a:lnTo>
                    <a:pt x="2714" y="3057"/>
                  </a:lnTo>
                  <a:lnTo>
                    <a:pt x="2745" y="3307"/>
                  </a:lnTo>
                  <a:lnTo>
                    <a:pt x="2807" y="3556"/>
                  </a:lnTo>
                  <a:lnTo>
                    <a:pt x="2901" y="3775"/>
                  </a:lnTo>
                  <a:lnTo>
                    <a:pt x="3026" y="3993"/>
                  </a:lnTo>
                  <a:lnTo>
                    <a:pt x="3182" y="4180"/>
                  </a:lnTo>
                  <a:lnTo>
                    <a:pt x="3369" y="4336"/>
                  </a:lnTo>
                  <a:lnTo>
                    <a:pt x="3556" y="3369"/>
                  </a:lnTo>
                  <a:lnTo>
                    <a:pt x="3743" y="2434"/>
                  </a:lnTo>
                  <a:lnTo>
                    <a:pt x="3275" y="1436"/>
                  </a:lnTo>
                  <a:lnTo>
                    <a:pt x="2839" y="406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3" name="Google Shape;6823;p75"/>
            <p:cNvSpPr/>
            <p:nvPr/>
          </p:nvSpPr>
          <p:spPr>
            <a:xfrm>
              <a:off x="2736325" y="3430575"/>
              <a:ext cx="307225" cy="567650"/>
            </a:xfrm>
            <a:custGeom>
              <a:avLst/>
              <a:gdLst/>
              <a:ahLst/>
              <a:cxnLst/>
              <a:rect l="l" t="t" r="r" b="b"/>
              <a:pathLst>
                <a:path w="12289" h="22706" extrusionOk="0">
                  <a:moveTo>
                    <a:pt x="437" y="0"/>
                  </a:moveTo>
                  <a:lnTo>
                    <a:pt x="343" y="31"/>
                  </a:lnTo>
                  <a:lnTo>
                    <a:pt x="250" y="94"/>
                  </a:lnTo>
                  <a:lnTo>
                    <a:pt x="156" y="156"/>
                  </a:lnTo>
                  <a:lnTo>
                    <a:pt x="94" y="218"/>
                  </a:lnTo>
                  <a:lnTo>
                    <a:pt x="63" y="343"/>
                  </a:lnTo>
                  <a:lnTo>
                    <a:pt x="31" y="437"/>
                  </a:lnTo>
                  <a:lnTo>
                    <a:pt x="0" y="530"/>
                  </a:lnTo>
                  <a:lnTo>
                    <a:pt x="0" y="22705"/>
                  </a:lnTo>
                  <a:lnTo>
                    <a:pt x="12289" y="22705"/>
                  </a:lnTo>
                  <a:lnTo>
                    <a:pt x="12289" y="2994"/>
                  </a:lnTo>
                  <a:lnTo>
                    <a:pt x="12289" y="2682"/>
                  </a:lnTo>
                  <a:lnTo>
                    <a:pt x="12226" y="2402"/>
                  </a:lnTo>
                  <a:lnTo>
                    <a:pt x="12164" y="2121"/>
                  </a:lnTo>
                  <a:lnTo>
                    <a:pt x="12070" y="1840"/>
                  </a:lnTo>
                  <a:lnTo>
                    <a:pt x="11946" y="1559"/>
                  </a:lnTo>
                  <a:lnTo>
                    <a:pt x="11790" y="1310"/>
                  </a:lnTo>
                  <a:lnTo>
                    <a:pt x="11602" y="1092"/>
                  </a:lnTo>
                  <a:lnTo>
                    <a:pt x="11415" y="873"/>
                  </a:lnTo>
                  <a:lnTo>
                    <a:pt x="11197" y="686"/>
                  </a:lnTo>
                  <a:lnTo>
                    <a:pt x="10979" y="499"/>
                  </a:lnTo>
                  <a:lnTo>
                    <a:pt x="10729" y="343"/>
                  </a:lnTo>
                  <a:lnTo>
                    <a:pt x="10448" y="218"/>
                  </a:lnTo>
                  <a:lnTo>
                    <a:pt x="10168" y="125"/>
                  </a:lnTo>
                  <a:lnTo>
                    <a:pt x="9887" y="62"/>
                  </a:lnTo>
                  <a:lnTo>
                    <a:pt x="9606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24" name="Google Shape;6824;p75"/>
          <p:cNvGrpSpPr/>
          <p:nvPr/>
        </p:nvGrpSpPr>
        <p:grpSpPr>
          <a:xfrm>
            <a:off x="4535850" y="1605663"/>
            <a:ext cx="1285000" cy="2510675"/>
            <a:chOff x="3915250" y="1602150"/>
            <a:chExt cx="1285000" cy="2510675"/>
          </a:xfrm>
        </p:grpSpPr>
        <p:sp>
          <p:nvSpPr>
            <p:cNvPr id="6825" name="Google Shape;6825;p75"/>
            <p:cNvSpPr/>
            <p:nvPr/>
          </p:nvSpPr>
          <p:spPr>
            <a:xfrm>
              <a:off x="3915250" y="1602150"/>
              <a:ext cx="621450" cy="332950"/>
            </a:xfrm>
            <a:custGeom>
              <a:avLst/>
              <a:gdLst/>
              <a:ahLst/>
              <a:cxnLst/>
              <a:rect l="l" t="t" r="r" b="b"/>
              <a:pathLst>
                <a:path w="24858" h="13318" extrusionOk="0">
                  <a:moveTo>
                    <a:pt x="11789" y="1756"/>
                  </a:moveTo>
                  <a:lnTo>
                    <a:pt x="11915" y="1840"/>
                  </a:lnTo>
                  <a:lnTo>
                    <a:pt x="12102" y="1965"/>
                  </a:lnTo>
                  <a:lnTo>
                    <a:pt x="12209" y="2094"/>
                  </a:lnTo>
                  <a:lnTo>
                    <a:pt x="11623" y="2369"/>
                  </a:lnTo>
                  <a:lnTo>
                    <a:pt x="11623" y="2369"/>
                  </a:lnTo>
                  <a:lnTo>
                    <a:pt x="11696" y="2058"/>
                  </a:lnTo>
                  <a:lnTo>
                    <a:pt x="11759" y="1809"/>
                  </a:lnTo>
                  <a:lnTo>
                    <a:pt x="11789" y="1756"/>
                  </a:lnTo>
                  <a:close/>
                  <a:moveTo>
                    <a:pt x="17299" y="2436"/>
                  </a:moveTo>
                  <a:lnTo>
                    <a:pt x="17248" y="2589"/>
                  </a:lnTo>
                  <a:lnTo>
                    <a:pt x="17185" y="2869"/>
                  </a:lnTo>
                  <a:lnTo>
                    <a:pt x="17185" y="2932"/>
                  </a:lnTo>
                  <a:lnTo>
                    <a:pt x="16937" y="2684"/>
                  </a:lnTo>
                  <a:lnTo>
                    <a:pt x="16937" y="2684"/>
                  </a:lnTo>
                  <a:lnTo>
                    <a:pt x="17061" y="2589"/>
                  </a:lnTo>
                  <a:lnTo>
                    <a:pt x="17299" y="2436"/>
                  </a:lnTo>
                  <a:close/>
                  <a:moveTo>
                    <a:pt x="19099" y="1650"/>
                  </a:moveTo>
                  <a:lnTo>
                    <a:pt x="19119" y="1653"/>
                  </a:lnTo>
                  <a:lnTo>
                    <a:pt x="19275" y="1684"/>
                  </a:lnTo>
                  <a:lnTo>
                    <a:pt x="19462" y="1747"/>
                  </a:lnTo>
                  <a:lnTo>
                    <a:pt x="19618" y="1871"/>
                  </a:lnTo>
                  <a:lnTo>
                    <a:pt x="19743" y="1965"/>
                  </a:lnTo>
                  <a:lnTo>
                    <a:pt x="19836" y="2121"/>
                  </a:lnTo>
                  <a:lnTo>
                    <a:pt x="19930" y="2246"/>
                  </a:lnTo>
                  <a:lnTo>
                    <a:pt x="19961" y="2433"/>
                  </a:lnTo>
                  <a:lnTo>
                    <a:pt x="19961" y="2526"/>
                  </a:lnTo>
                  <a:lnTo>
                    <a:pt x="19930" y="2713"/>
                  </a:lnTo>
                  <a:lnTo>
                    <a:pt x="19868" y="2932"/>
                  </a:lnTo>
                  <a:lnTo>
                    <a:pt x="19774" y="3056"/>
                  </a:lnTo>
                  <a:lnTo>
                    <a:pt x="19649" y="3181"/>
                  </a:lnTo>
                  <a:lnTo>
                    <a:pt x="19525" y="3306"/>
                  </a:lnTo>
                  <a:lnTo>
                    <a:pt x="19369" y="3400"/>
                  </a:lnTo>
                  <a:lnTo>
                    <a:pt x="19213" y="3493"/>
                  </a:lnTo>
                  <a:lnTo>
                    <a:pt x="19057" y="3555"/>
                  </a:lnTo>
                  <a:lnTo>
                    <a:pt x="18870" y="3587"/>
                  </a:lnTo>
                  <a:lnTo>
                    <a:pt x="18433" y="3587"/>
                  </a:lnTo>
                  <a:lnTo>
                    <a:pt x="18152" y="3524"/>
                  </a:lnTo>
                  <a:lnTo>
                    <a:pt x="17934" y="3400"/>
                  </a:lnTo>
                  <a:lnTo>
                    <a:pt x="17684" y="3275"/>
                  </a:lnTo>
                  <a:lnTo>
                    <a:pt x="17684" y="3088"/>
                  </a:lnTo>
                  <a:lnTo>
                    <a:pt x="17684" y="2932"/>
                  </a:lnTo>
                  <a:lnTo>
                    <a:pt x="17716" y="2713"/>
                  </a:lnTo>
                  <a:lnTo>
                    <a:pt x="17809" y="2495"/>
                  </a:lnTo>
                  <a:lnTo>
                    <a:pt x="17903" y="2308"/>
                  </a:lnTo>
                  <a:lnTo>
                    <a:pt x="18027" y="2121"/>
                  </a:lnTo>
                  <a:lnTo>
                    <a:pt x="18133" y="1989"/>
                  </a:lnTo>
                  <a:lnTo>
                    <a:pt x="18133" y="1989"/>
                  </a:lnTo>
                  <a:lnTo>
                    <a:pt x="18277" y="1934"/>
                  </a:lnTo>
                  <a:lnTo>
                    <a:pt x="18682" y="1778"/>
                  </a:lnTo>
                  <a:lnTo>
                    <a:pt x="19088" y="1653"/>
                  </a:lnTo>
                  <a:lnTo>
                    <a:pt x="19099" y="1650"/>
                  </a:lnTo>
                  <a:close/>
                  <a:moveTo>
                    <a:pt x="11072" y="1559"/>
                  </a:moveTo>
                  <a:lnTo>
                    <a:pt x="11291" y="1591"/>
                  </a:lnTo>
                  <a:lnTo>
                    <a:pt x="11317" y="1594"/>
                  </a:lnTo>
                  <a:lnTo>
                    <a:pt x="11317" y="1594"/>
                  </a:lnTo>
                  <a:lnTo>
                    <a:pt x="11291" y="1653"/>
                  </a:lnTo>
                  <a:lnTo>
                    <a:pt x="11197" y="1934"/>
                  </a:lnTo>
                  <a:lnTo>
                    <a:pt x="11072" y="2464"/>
                  </a:lnTo>
                  <a:lnTo>
                    <a:pt x="11043" y="2642"/>
                  </a:lnTo>
                  <a:lnTo>
                    <a:pt x="8507" y="3833"/>
                  </a:lnTo>
                  <a:lnTo>
                    <a:pt x="8507" y="3833"/>
                  </a:lnTo>
                  <a:lnTo>
                    <a:pt x="8609" y="3555"/>
                  </a:lnTo>
                  <a:lnTo>
                    <a:pt x="8764" y="3244"/>
                  </a:lnTo>
                  <a:lnTo>
                    <a:pt x="8920" y="2932"/>
                  </a:lnTo>
                  <a:lnTo>
                    <a:pt x="9139" y="2620"/>
                  </a:lnTo>
                  <a:lnTo>
                    <a:pt x="9326" y="2402"/>
                  </a:lnTo>
                  <a:lnTo>
                    <a:pt x="9513" y="2214"/>
                  </a:lnTo>
                  <a:lnTo>
                    <a:pt x="9763" y="2027"/>
                  </a:lnTo>
                  <a:lnTo>
                    <a:pt x="10012" y="1871"/>
                  </a:lnTo>
                  <a:lnTo>
                    <a:pt x="10262" y="1747"/>
                  </a:lnTo>
                  <a:lnTo>
                    <a:pt x="10511" y="1653"/>
                  </a:lnTo>
                  <a:lnTo>
                    <a:pt x="10792" y="1591"/>
                  </a:lnTo>
                  <a:lnTo>
                    <a:pt x="11072" y="1559"/>
                  </a:lnTo>
                  <a:close/>
                  <a:moveTo>
                    <a:pt x="13536" y="499"/>
                  </a:moveTo>
                  <a:lnTo>
                    <a:pt x="13755" y="530"/>
                  </a:lnTo>
                  <a:lnTo>
                    <a:pt x="13942" y="593"/>
                  </a:lnTo>
                  <a:lnTo>
                    <a:pt x="14129" y="686"/>
                  </a:lnTo>
                  <a:lnTo>
                    <a:pt x="14503" y="873"/>
                  </a:lnTo>
                  <a:lnTo>
                    <a:pt x="14846" y="1123"/>
                  </a:lnTo>
                  <a:lnTo>
                    <a:pt x="15252" y="1528"/>
                  </a:lnTo>
                  <a:lnTo>
                    <a:pt x="15657" y="1965"/>
                  </a:lnTo>
                  <a:lnTo>
                    <a:pt x="16031" y="2433"/>
                  </a:lnTo>
                  <a:lnTo>
                    <a:pt x="16192" y="2618"/>
                  </a:lnTo>
                  <a:lnTo>
                    <a:pt x="15501" y="3181"/>
                  </a:lnTo>
                  <a:lnTo>
                    <a:pt x="14690" y="3836"/>
                  </a:lnTo>
                  <a:lnTo>
                    <a:pt x="14376" y="4078"/>
                  </a:lnTo>
                  <a:lnTo>
                    <a:pt x="14376" y="4078"/>
                  </a:lnTo>
                  <a:lnTo>
                    <a:pt x="14347" y="4055"/>
                  </a:lnTo>
                  <a:lnTo>
                    <a:pt x="14129" y="3930"/>
                  </a:lnTo>
                  <a:lnTo>
                    <a:pt x="13911" y="3836"/>
                  </a:lnTo>
                  <a:lnTo>
                    <a:pt x="13692" y="3774"/>
                  </a:lnTo>
                  <a:lnTo>
                    <a:pt x="13443" y="3774"/>
                  </a:lnTo>
                  <a:lnTo>
                    <a:pt x="13131" y="3805"/>
                  </a:lnTo>
                  <a:lnTo>
                    <a:pt x="12788" y="3867"/>
                  </a:lnTo>
                  <a:lnTo>
                    <a:pt x="12752" y="3883"/>
                  </a:lnTo>
                  <a:lnTo>
                    <a:pt x="12752" y="3883"/>
                  </a:lnTo>
                  <a:lnTo>
                    <a:pt x="12850" y="3711"/>
                  </a:lnTo>
                  <a:lnTo>
                    <a:pt x="12975" y="3493"/>
                  </a:lnTo>
                  <a:lnTo>
                    <a:pt x="13006" y="3244"/>
                  </a:lnTo>
                  <a:lnTo>
                    <a:pt x="13037" y="2994"/>
                  </a:lnTo>
                  <a:lnTo>
                    <a:pt x="13006" y="2713"/>
                  </a:lnTo>
                  <a:lnTo>
                    <a:pt x="12944" y="2402"/>
                  </a:lnTo>
                  <a:lnTo>
                    <a:pt x="12897" y="2295"/>
                  </a:lnTo>
                  <a:lnTo>
                    <a:pt x="13068" y="2214"/>
                  </a:lnTo>
                  <a:lnTo>
                    <a:pt x="13474" y="2027"/>
                  </a:lnTo>
                  <a:lnTo>
                    <a:pt x="13131" y="1778"/>
                  </a:lnTo>
                  <a:lnTo>
                    <a:pt x="12601" y="1497"/>
                  </a:lnTo>
                  <a:lnTo>
                    <a:pt x="12102" y="1216"/>
                  </a:lnTo>
                  <a:lnTo>
                    <a:pt x="12093" y="1213"/>
                  </a:lnTo>
                  <a:lnTo>
                    <a:pt x="12093" y="1213"/>
                  </a:lnTo>
                  <a:lnTo>
                    <a:pt x="12133" y="1154"/>
                  </a:lnTo>
                  <a:lnTo>
                    <a:pt x="12289" y="967"/>
                  </a:lnTo>
                  <a:lnTo>
                    <a:pt x="12476" y="811"/>
                  </a:lnTo>
                  <a:lnTo>
                    <a:pt x="12663" y="686"/>
                  </a:lnTo>
                  <a:lnTo>
                    <a:pt x="12881" y="593"/>
                  </a:lnTo>
                  <a:lnTo>
                    <a:pt x="13100" y="530"/>
                  </a:lnTo>
                  <a:lnTo>
                    <a:pt x="13349" y="499"/>
                  </a:lnTo>
                  <a:close/>
                  <a:moveTo>
                    <a:pt x="12450" y="2506"/>
                  </a:moveTo>
                  <a:lnTo>
                    <a:pt x="12476" y="2557"/>
                  </a:lnTo>
                  <a:lnTo>
                    <a:pt x="12507" y="2807"/>
                  </a:lnTo>
                  <a:lnTo>
                    <a:pt x="12538" y="2994"/>
                  </a:lnTo>
                  <a:lnTo>
                    <a:pt x="12538" y="3181"/>
                  </a:lnTo>
                  <a:lnTo>
                    <a:pt x="12476" y="3337"/>
                  </a:lnTo>
                  <a:lnTo>
                    <a:pt x="12414" y="3493"/>
                  </a:lnTo>
                  <a:lnTo>
                    <a:pt x="12320" y="3618"/>
                  </a:lnTo>
                  <a:lnTo>
                    <a:pt x="12164" y="3805"/>
                  </a:lnTo>
                  <a:lnTo>
                    <a:pt x="11946" y="3930"/>
                  </a:lnTo>
                  <a:lnTo>
                    <a:pt x="11571" y="4148"/>
                  </a:lnTo>
                  <a:lnTo>
                    <a:pt x="11210" y="4359"/>
                  </a:lnTo>
                  <a:lnTo>
                    <a:pt x="11260" y="4210"/>
                  </a:lnTo>
                  <a:lnTo>
                    <a:pt x="11384" y="3649"/>
                  </a:lnTo>
                  <a:lnTo>
                    <a:pt x="11478" y="3119"/>
                  </a:lnTo>
                  <a:lnTo>
                    <a:pt x="11508" y="2950"/>
                  </a:lnTo>
                  <a:lnTo>
                    <a:pt x="12450" y="2506"/>
                  </a:lnTo>
                  <a:close/>
                  <a:moveTo>
                    <a:pt x="9232" y="967"/>
                  </a:moveTo>
                  <a:lnTo>
                    <a:pt x="9763" y="1029"/>
                  </a:lnTo>
                  <a:lnTo>
                    <a:pt x="10324" y="1123"/>
                  </a:lnTo>
                  <a:lnTo>
                    <a:pt x="10413" y="1149"/>
                  </a:lnTo>
                  <a:lnTo>
                    <a:pt x="10386" y="1154"/>
                  </a:lnTo>
                  <a:lnTo>
                    <a:pt x="10074" y="1279"/>
                  </a:lnTo>
                  <a:lnTo>
                    <a:pt x="9763" y="1435"/>
                  </a:lnTo>
                  <a:lnTo>
                    <a:pt x="9451" y="1622"/>
                  </a:lnTo>
                  <a:lnTo>
                    <a:pt x="9201" y="1840"/>
                  </a:lnTo>
                  <a:lnTo>
                    <a:pt x="8952" y="2058"/>
                  </a:lnTo>
                  <a:lnTo>
                    <a:pt x="8733" y="2339"/>
                  </a:lnTo>
                  <a:lnTo>
                    <a:pt x="8515" y="2682"/>
                  </a:lnTo>
                  <a:lnTo>
                    <a:pt x="8328" y="3025"/>
                  </a:lnTo>
                  <a:lnTo>
                    <a:pt x="8141" y="3368"/>
                  </a:lnTo>
                  <a:lnTo>
                    <a:pt x="8016" y="3743"/>
                  </a:lnTo>
                  <a:lnTo>
                    <a:pt x="7907" y="4116"/>
                  </a:lnTo>
                  <a:lnTo>
                    <a:pt x="7238" y="4430"/>
                  </a:lnTo>
                  <a:lnTo>
                    <a:pt x="7238" y="4430"/>
                  </a:lnTo>
                  <a:lnTo>
                    <a:pt x="7236" y="4429"/>
                  </a:lnTo>
                  <a:lnTo>
                    <a:pt x="6893" y="4273"/>
                  </a:lnTo>
                  <a:lnTo>
                    <a:pt x="6550" y="4179"/>
                  </a:lnTo>
                  <a:lnTo>
                    <a:pt x="6207" y="4148"/>
                  </a:lnTo>
                  <a:lnTo>
                    <a:pt x="5833" y="4179"/>
                  </a:lnTo>
                  <a:lnTo>
                    <a:pt x="5542" y="4252"/>
                  </a:lnTo>
                  <a:lnTo>
                    <a:pt x="5542" y="4252"/>
                  </a:lnTo>
                  <a:lnTo>
                    <a:pt x="5458" y="4179"/>
                  </a:lnTo>
                  <a:lnTo>
                    <a:pt x="5240" y="3961"/>
                  </a:lnTo>
                  <a:lnTo>
                    <a:pt x="5053" y="3743"/>
                  </a:lnTo>
                  <a:lnTo>
                    <a:pt x="4928" y="3493"/>
                  </a:lnTo>
                  <a:lnTo>
                    <a:pt x="4835" y="3244"/>
                  </a:lnTo>
                  <a:lnTo>
                    <a:pt x="4804" y="2963"/>
                  </a:lnTo>
                  <a:lnTo>
                    <a:pt x="4804" y="2869"/>
                  </a:lnTo>
                  <a:lnTo>
                    <a:pt x="4866" y="2589"/>
                  </a:lnTo>
                  <a:lnTo>
                    <a:pt x="4991" y="2308"/>
                  </a:lnTo>
                  <a:lnTo>
                    <a:pt x="5115" y="2121"/>
                  </a:lnTo>
                  <a:lnTo>
                    <a:pt x="5271" y="1965"/>
                  </a:lnTo>
                  <a:lnTo>
                    <a:pt x="5458" y="1809"/>
                  </a:lnTo>
                  <a:lnTo>
                    <a:pt x="5677" y="1653"/>
                  </a:lnTo>
                  <a:lnTo>
                    <a:pt x="5895" y="1528"/>
                  </a:lnTo>
                  <a:lnTo>
                    <a:pt x="6145" y="1403"/>
                  </a:lnTo>
                  <a:lnTo>
                    <a:pt x="6644" y="1248"/>
                  </a:lnTo>
                  <a:lnTo>
                    <a:pt x="7143" y="1123"/>
                  </a:lnTo>
                  <a:lnTo>
                    <a:pt x="7642" y="1029"/>
                  </a:lnTo>
                  <a:lnTo>
                    <a:pt x="8141" y="967"/>
                  </a:lnTo>
                  <a:close/>
                  <a:moveTo>
                    <a:pt x="10945" y="3216"/>
                  </a:moveTo>
                  <a:lnTo>
                    <a:pt x="10885" y="3555"/>
                  </a:lnTo>
                  <a:lnTo>
                    <a:pt x="10792" y="4086"/>
                  </a:lnTo>
                  <a:lnTo>
                    <a:pt x="10644" y="4499"/>
                  </a:lnTo>
                  <a:lnTo>
                    <a:pt x="10644" y="4499"/>
                  </a:lnTo>
                  <a:lnTo>
                    <a:pt x="10449" y="4429"/>
                  </a:lnTo>
                  <a:lnTo>
                    <a:pt x="9981" y="4304"/>
                  </a:lnTo>
                  <a:lnTo>
                    <a:pt x="9513" y="4273"/>
                  </a:lnTo>
                  <a:lnTo>
                    <a:pt x="9232" y="4304"/>
                  </a:lnTo>
                  <a:lnTo>
                    <a:pt x="8983" y="4335"/>
                  </a:lnTo>
                  <a:lnTo>
                    <a:pt x="8702" y="4398"/>
                  </a:lnTo>
                  <a:lnTo>
                    <a:pt x="8484" y="4491"/>
                  </a:lnTo>
                  <a:lnTo>
                    <a:pt x="8271" y="4598"/>
                  </a:lnTo>
                  <a:lnTo>
                    <a:pt x="8314" y="4456"/>
                  </a:lnTo>
                  <a:lnTo>
                    <a:pt x="10945" y="3216"/>
                  </a:lnTo>
                  <a:close/>
                  <a:moveTo>
                    <a:pt x="20803" y="1403"/>
                  </a:moveTo>
                  <a:lnTo>
                    <a:pt x="21178" y="1435"/>
                  </a:lnTo>
                  <a:lnTo>
                    <a:pt x="21583" y="1466"/>
                  </a:lnTo>
                  <a:lnTo>
                    <a:pt x="21957" y="1528"/>
                  </a:lnTo>
                  <a:lnTo>
                    <a:pt x="22300" y="1591"/>
                  </a:lnTo>
                  <a:lnTo>
                    <a:pt x="22831" y="1747"/>
                  </a:lnTo>
                  <a:lnTo>
                    <a:pt x="23080" y="1840"/>
                  </a:lnTo>
                  <a:lnTo>
                    <a:pt x="23298" y="1965"/>
                  </a:lnTo>
                  <a:lnTo>
                    <a:pt x="23517" y="2090"/>
                  </a:lnTo>
                  <a:lnTo>
                    <a:pt x="23735" y="2246"/>
                  </a:lnTo>
                  <a:lnTo>
                    <a:pt x="23922" y="2402"/>
                  </a:lnTo>
                  <a:lnTo>
                    <a:pt x="24078" y="2589"/>
                  </a:lnTo>
                  <a:lnTo>
                    <a:pt x="24203" y="2807"/>
                  </a:lnTo>
                  <a:lnTo>
                    <a:pt x="24265" y="3025"/>
                  </a:lnTo>
                  <a:lnTo>
                    <a:pt x="24328" y="3244"/>
                  </a:lnTo>
                  <a:lnTo>
                    <a:pt x="24359" y="3493"/>
                  </a:lnTo>
                  <a:lnTo>
                    <a:pt x="24328" y="3743"/>
                  </a:lnTo>
                  <a:lnTo>
                    <a:pt x="24265" y="3961"/>
                  </a:lnTo>
                  <a:lnTo>
                    <a:pt x="24172" y="4148"/>
                  </a:lnTo>
                  <a:lnTo>
                    <a:pt x="24016" y="4304"/>
                  </a:lnTo>
                  <a:lnTo>
                    <a:pt x="23797" y="4460"/>
                  </a:lnTo>
                  <a:lnTo>
                    <a:pt x="23548" y="4554"/>
                  </a:lnTo>
                  <a:lnTo>
                    <a:pt x="23231" y="4644"/>
                  </a:lnTo>
                  <a:lnTo>
                    <a:pt x="23231" y="4644"/>
                  </a:lnTo>
                  <a:lnTo>
                    <a:pt x="23267" y="4554"/>
                  </a:lnTo>
                  <a:lnTo>
                    <a:pt x="23298" y="4366"/>
                  </a:lnTo>
                  <a:lnTo>
                    <a:pt x="23298" y="4210"/>
                  </a:lnTo>
                  <a:lnTo>
                    <a:pt x="23267" y="3930"/>
                  </a:lnTo>
                  <a:lnTo>
                    <a:pt x="23174" y="3649"/>
                  </a:lnTo>
                  <a:lnTo>
                    <a:pt x="23049" y="3400"/>
                  </a:lnTo>
                  <a:lnTo>
                    <a:pt x="22893" y="3244"/>
                  </a:lnTo>
                  <a:lnTo>
                    <a:pt x="22737" y="3119"/>
                  </a:lnTo>
                  <a:lnTo>
                    <a:pt x="22581" y="2994"/>
                  </a:lnTo>
                  <a:lnTo>
                    <a:pt x="22394" y="2901"/>
                  </a:lnTo>
                  <a:lnTo>
                    <a:pt x="22207" y="2807"/>
                  </a:lnTo>
                  <a:lnTo>
                    <a:pt x="21988" y="2745"/>
                  </a:lnTo>
                  <a:lnTo>
                    <a:pt x="21801" y="2713"/>
                  </a:lnTo>
                  <a:lnTo>
                    <a:pt x="21333" y="2713"/>
                  </a:lnTo>
                  <a:lnTo>
                    <a:pt x="21084" y="2776"/>
                  </a:lnTo>
                  <a:lnTo>
                    <a:pt x="20772" y="2901"/>
                  </a:lnTo>
                  <a:lnTo>
                    <a:pt x="20491" y="3056"/>
                  </a:lnTo>
                  <a:lnTo>
                    <a:pt x="20242" y="3244"/>
                  </a:lnTo>
                  <a:lnTo>
                    <a:pt x="20304" y="3150"/>
                  </a:lnTo>
                  <a:lnTo>
                    <a:pt x="20367" y="2994"/>
                  </a:lnTo>
                  <a:lnTo>
                    <a:pt x="20429" y="2869"/>
                  </a:lnTo>
                  <a:lnTo>
                    <a:pt x="20460" y="2682"/>
                  </a:lnTo>
                  <a:lnTo>
                    <a:pt x="20460" y="2526"/>
                  </a:lnTo>
                  <a:lnTo>
                    <a:pt x="20460" y="2339"/>
                  </a:lnTo>
                  <a:lnTo>
                    <a:pt x="20398" y="2090"/>
                  </a:lnTo>
                  <a:lnTo>
                    <a:pt x="20273" y="1840"/>
                  </a:lnTo>
                  <a:lnTo>
                    <a:pt x="20148" y="1684"/>
                  </a:lnTo>
                  <a:lnTo>
                    <a:pt x="20024" y="1559"/>
                  </a:lnTo>
                  <a:lnTo>
                    <a:pt x="19910" y="1469"/>
                  </a:lnTo>
                  <a:lnTo>
                    <a:pt x="19910" y="1469"/>
                  </a:lnTo>
                  <a:lnTo>
                    <a:pt x="19930" y="1466"/>
                  </a:lnTo>
                  <a:lnTo>
                    <a:pt x="20367" y="1435"/>
                  </a:lnTo>
                  <a:lnTo>
                    <a:pt x="20803" y="1403"/>
                  </a:lnTo>
                  <a:close/>
                  <a:moveTo>
                    <a:pt x="6207" y="4647"/>
                  </a:moveTo>
                  <a:lnTo>
                    <a:pt x="6488" y="4678"/>
                  </a:lnTo>
                  <a:lnTo>
                    <a:pt x="6633" y="4715"/>
                  </a:lnTo>
                  <a:lnTo>
                    <a:pt x="6396" y="4826"/>
                  </a:lnTo>
                  <a:lnTo>
                    <a:pt x="6396" y="4826"/>
                  </a:lnTo>
                  <a:lnTo>
                    <a:pt x="6238" y="4741"/>
                  </a:lnTo>
                  <a:lnTo>
                    <a:pt x="6091" y="4659"/>
                  </a:lnTo>
                  <a:lnTo>
                    <a:pt x="6091" y="4659"/>
                  </a:lnTo>
                  <a:lnTo>
                    <a:pt x="6207" y="4647"/>
                  </a:lnTo>
                  <a:close/>
                  <a:moveTo>
                    <a:pt x="7738" y="4728"/>
                  </a:moveTo>
                  <a:lnTo>
                    <a:pt x="7706" y="4857"/>
                  </a:lnTo>
                  <a:lnTo>
                    <a:pt x="7634" y="4777"/>
                  </a:lnTo>
                  <a:lnTo>
                    <a:pt x="7738" y="4728"/>
                  </a:lnTo>
                  <a:close/>
                  <a:moveTo>
                    <a:pt x="11542" y="4757"/>
                  </a:moveTo>
                  <a:lnTo>
                    <a:pt x="11447" y="4865"/>
                  </a:lnTo>
                  <a:lnTo>
                    <a:pt x="11426" y="4897"/>
                  </a:lnTo>
                  <a:lnTo>
                    <a:pt x="11426" y="4897"/>
                  </a:lnTo>
                  <a:lnTo>
                    <a:pt x="11364" y="4854"/>
                  </a:lnTo>
                  <a:lnTo>
                    <a:pt x="11364" y="4854"/>
                  </a:lnTo>
                  <a:lnTo>
                    <a:pt x="11542" y="4757"/>
                  </a:lnTo>
                  <a:close/>
                  <a:moveTo>
                    <a:pt x="19753" y="3758"/>
                  </a:moveTo>
                  <a:lnTo>
                    <a:pt x="19618" y="3961"/>
                  </a:lnTo>
                  <a:lnTo>
                    <a:pt x="19431" y="4210"/>
                  </a:lnTo>
                  <a:lnTo>
                    <a:pt x="19306" y="4491"/>
                  </a:lnTo>
                  <a:lnTo>
                    <a:pt x="19057" y="5053"/>
                  </a:lnTo>
                  <a:lnTo>
                    <a:pt x="19005" y="5185"/>
                  </a:lnTo>
                  <a:lnTo>
                    <a:pt x="18807" y="5053"/>
                  </a:lnTo>
                  <a:lnTo>
                    <a:pt x="18558" y="4865"/>
                  </a:lnTo>
                  <a:lnTo>
                    <a:pt x="18308" y="4616"/>
                  </a:lnTo>
                  <a:lnTo>
                    <a:pt x="18059" y="4273"/>
                  </a:lnTo>
                  <a:lnTo>
                    <a:pt x="17855" y="3923"/>
                  </a:lnTo>
                  <a:lnTo>
                    <a:pt x="17855" y="3923"/>
                  </a:lnTo>
                  <a:lnTo>
                    <a:pt x="18027" y="3992"/>
                  </a:lnTo>
                  <a:lnTo>
                    <a:pt x="18339" y="4055"/>
                  </a:lnTo>
                  <a:lnTo>
                    <a:pt x="18682" y="4086"/>
                  </a:lnTo>
                  <a:lnTo>
                    <a:pt x="18714" y="4086"/>
                  </a:lnTo>
                  <a:lnTo>
                    <a:pt x="19026" y="4055"/>
                  </a:lnTo>
                  <a:lnTo>
                    <a:pt x="19337" y="3992"/>
                  </a:lnTo>
                  <a:lnTo>
                    <a:pt x="19649" y="3836"/>
                  </a:lnTo>
                  <a:lnTo>
                    <a:pt x="19753" y="3758"/>
                  </a:lnTo>
                  <a:close/>
                  <a:moveTo>
                    <a:pt x="7153" y="5004"/>
                  </a:moveTo>
                  <a:lnTo>
                    <a:pt x="7174" y="5021"/>
                  </a:lnTo>
                  <a:lnTo>
                    <a:pt x="7371" y="5219"/>
                  </a:lnTo>
                  <a:lnTo>
                    <a:pt x="7080" y="5115"/>
                  </a:lnTo>
                  <a:lnTo>
                    <a:pt x="6988" y="5082"/>
                  </a:lnTo>
                  <a:lnTo>
                    <a:pt x="6988" y="5082"/>
                  </a:lnTo>
                  <a:lnTo>
                    <a:pt x="7153" y="5004"/>
                  </a:lnTo>
                  <a:close/>
                  <a:moveTo>
                    <a:pt x="13599" y="4273"/>
                  </a:moveTo>
                  <a:lnTo>
                    <a:pt x="13755" y="4304"/>
                  </a:lnTo>
                  <a:lnTo>
                    <a:pt x="13911" y="4366"/>
                  </a:lnTo>
                  <a:lnTo>
                    <a:pt x="13948" y="4389"/>
                  </a:lnTo>
                  <a:lnTo>
                    <a:pt x="13848" y="4460"/>
                  </a:lnTo>
                  <a:lnTo>
                    <a:pt x="13380" y="4709"/>
                  </a:lnTo>
                  <a:lnTo>
                    <a:pt x="12913" y="4959"/>
                  </a:lnTo>
                  <a:lnTo>
                    <a:pt x="12414" y="5146"/>
                  </a:lnTo>
                  <a:lnTo>
                    <a:pt x="11991" y="5305"/>
                  </a:lnTo>
                  <a:lnTo>
                    <a:pt x="11841" y="5193"/>
                  </a:lnTo>
                  <a:lnTo>
                    <a:pt x="11852" y="5177"/>
                  </a:lnTo>
                  <a:lnTo>
                    <a:pt x="12039" y="4959"/>
                  </a:lnTo>
                  <a:lnTo>
                    <a:pt x="12258" y="4772"/>
                  </a:lnTo>
                  <a:lnTo>
                    <a:pt x="12476" y="4585"/>
                  </a:lnTo>
                  <a:lnTo>
                    <a:pt x="12725" y="4460"/>
                  </a:lnTo>
                  <a:lnTo>
                    <a:pt x="12975" y="4335"/>
                  </a:lnTo>
                  <a:lnTo>
                    <a:pt x="13224" y="4273"/>
                  </a:lnTo>
                  <a:close/>
                  <a:moveTo>
                    <a:pt x="11011" y="5192"/>
                  </a:moveTo>
                  <a:lnTo>
                    <a:pt x="11041" y="5208"/>
                  </a:lnTo>
                  <a:lnTo>
                    <a:pt x="11163" y="5297"/>
                  </a:lnTo>
                  <a:lnTo>
                    <a:pt x="11163" y="5297"/>
                  </a:lnTo>
                  <a:lnTo>
                    <a:pt x="11041" y="5489"/>
                  </a:lnTo>
                  <a:lnTo>
                    <a:pt x="11025" y="5521"/>
                  </a:lnTo>
                  <a:lnTo>
                    <a:pt x="11025" y="5521"/>
                  </a:lnTo>
                  <a:lnTo>
                    <a:pt x="10870" y="5549"/>
                  </a:lnTo>
                  <a:lnTo>
                    <a:pt x="10870" y="5549"/>
                  </a:lnTo>
                  <a:lnTo>
                    <a:pt x="10885" y="5458"/>
                  </a:lnTo>
                  <a:lnTo>
                    <a:pt x="10948" y="5271"/>
                  </a:lnTo>
                  <a:lnTo>
                    <a:pt x="11011" y="5192"/>
                  </a:lnTo>
                  <a:close/>
                  <a:moveTo>
                    <a:pt x="9513" y="4772"/>
                  </a:moveTo>
                  <a:lnTo>
                    <a:pt x="9918" y="4803"/>
                  </a:lnTo>
                  <a:lnTo>
                    <a:pt x="10293" y="4897"/>
                  </a:lnTo>
                  <a:lnTo>
                    <a:pt x="10446" y="4944"/>
                  </a:lnTo>
                  <a:lnTo>
                    <a:pt x="10446" y="4944"/>
                  </a:lnTo>
                  <a:lnTo>
                    <a:pt x="10230" y="5240"/>
                  </a:lnTo>
                  <a:lnTo>
                    <a:pt x="10106" y="5396"/>
                  </a:lnTo>
                  <a:lnTo>
                    <a:pt x="9950" y="5552"/>
                  </a:lnTo>
                  <a:lnTo>
                    <a:pt x="9862" y="5610"/>
                  </a:lnTo>
                  <a:lnTo>
                    <a:pt x="9862" y="5610"/>
                  </a:lnTo>
                  <a:lnTo>
                    <a:pt x="9794" y="5614"/>
                  </a:lnTo>
                  <a:lnTo>
                    <a:pt x="9326" y="5614"/>
                  </a:lnTo>
                  <a:lnTo>
                    <a:pt x="8858" y="5552"/>
                  </a:lnTo>
                  <a:lnTo>
                    <a:pt x="8421" y="5489"/>
                  </a:lnTo>
                  <a:lnTo>
                    <a:pt x="8226" y="5450"/>
                  </a:lnTo>
                  <a:lnTo>
                    <a:pt x="8226" y="5450"/>
                  </a:lnTo>
                  <a:lnTo>
                    <a:pt x="8130" y="5354"/>
                  </a:lnTo>
                  <a:lnTo>
                    <a:pt x="8130" y="5354"/>
                  </a:lnTo>
                  <a:lnTo>
                    <a:pt x="8172" y="5302"/>
                  </a:lnTo>
                  <a:lnTo>
                    <a:pt x="8328" y="5146"/>
                  </a:lnTo>
                  <a:lnTo>
                    <a:pt x="8484" y="5021"/>
                  </a:lnTo>
                  <a:lnTo>
                    <a:pt x="8671" y="4959"/>
                  </a:lnTo>
                  <a:lnTo>
                    <a:pt x="8858" y="4865"/>
                  </a:lnTo>
                  <a:lnTo>
                    <a:pt x="9076" y="4834"/>
                  </a:lnTo>
                  <a:lnTo>
                    <a:pt x="9295" y="4803"/>
                  </a:lnTo>
                  <a:lnTo>
                    <a:pt x="9513" y="4772"/>
                  </a:lnTo>
                  <a:close/>
                  <a:moveTo>
                    <a:pt x="5441" y="4818"/>
                  </a:moveTo>
                  <a:lnTo>
                    <a:pt x="5552" y="4897"/>
                  </a:lnTo>
                  <a:lnTo>
                    <a:pt x="5857" y="5079"/>
                  </a:lnTo>
                  <a:lnTo>
                    <a:pt x="4682" y="5631"/>
                  </a:lnTo>
                  <a:lnTo>
                    <a:pt x="4682" y="5631"/>
                  </a:lnTo>
                  <a:lnTo>
                    <a:pt x="4523" y="5552"/>
                  </a:lnTo>
                  <a:lnTo>
                    <a:pt x="4520" y="5551"/>
                  </a:lnTo>
                  <a:lnTo>
                    <a:pt x="4616" y="5396"/>
                  </a:lnTo>
                  <a:lnTo>
                    <a:pt x="4835" y="5177"/>
                  </a:lnTo>
                  <a:lnTo>
                    <a:pt x="5053" y="4990"/>
                  </a:lnTo>
                  <a:lnTo>
                    <a:pt x="5334" y="4865"/>
                  </a:lnTo>
                  <a:lnTo>
                    <a:pt x="5441" y="4818"/>
                  </a:lnTo>
                  <a:close/>
                  <a:moveTo>
                    <a:pt x="21801" y="3212"/>
                  </a:moveTo>
                  <a:lnTo>
                    <a:pt x="21988" y="3275"/>
                  </a:lnTo>
                  <a:lnTo>
                    <a:pt x="22176" y="3337"/>
                  </a:lnTo>
                  <a:lnTo>
                    <a:pt x="22363" y="3431"/>
                  </a:lnTo>
                  <a:lnTo>
                    <a:pt x="22519" y="3555"/>
                  </a:lnTo>
                  <a:lnTo>
                    <a:pt x="22643" y="3711"/>
                  </a:lnTo>
                  <a:lnTo>
                    <a:pt x="22737" y="3867"/>
                  </a:lnTo>
                  <a:lnTo>
                    <a:pt x="22768" y="4023"/>
                  </a:lnTo>
                  <a:lnTo>
                    <a:pt x="22799" y="4210"/>
                  </a:lnTo>
                  <a:lnTo>
                    <a:pt x="22768" y="4429"/>
                  </a:lnTo>
                  <a:lnTo>
                    <a:pt x="22706" y="4647"/>
                  </a:lnTo>
                  <a:lnTo>
                    <a:pt x="22627" y="4778"/>
                  </a:lnTo>
                  <a:lnTo>
                    <a:pt x="22394" y="4865"/>
                  </a:lnTo>
                  <a:lnTo>
                    <a:pt x="22144" y="4928"/>
                  </a:lnTo>
                  <a:lnTo>
                    <a:pt x="21895" y="5053"/>
                  </a:lnTo>
                  <a:lnTo>
                    <a:pt x="21677" y="5208"/>
                  </a:lnTo>
                  <a:lnTo>
                    <a:pt x="21552" y="5333"/>
                  </a:lnTo>
                  <a:lnTo>
                    <a:pt x="21427" y="5489"/>
                  </a:lnTo>
                  <a:lnTo>
                    <a:pt x="21367" y="5580"/>
                  </a:lnTo>
                  <a:lnTo>
                    <a:pt x="21084" y="5645"/>
                  </a:lnTo>
                  <a:lnTo>
                    <a:pt x="20679" y="5676"/>
                  </a:lnTo>
                  <a:lnTo>
                    <a:pt x="20367" y="5645"/>
                  </a:lnTo>
                  <a:lnTo>
                    <a:pt x="20024" y="5614"/>
                  </a:lnTo>
                  <a:lnTo>
                    <a:pt x="19712" y="5520"/>
                  </a:lnTo>
                  <a:lnTo>
                    <a:pt x="19461" y="5420"/>
                  </a:lnTo>
                  <a:lnTo>
                    <a:pt x="19461" y="5420"/>
                  </a:lnTo>
                  <a:lnTo>
                    <a:pt x="19525" y="5240"/>
                  </a:lnTo>
                  <a:lnTo>
                    <a:pt x="19743" y="4709"/>
                  </a:lnTo>
                  <a:lnTo>
                    <a:pt x="19868" y="4460"/>
                  </a:lnTo>
                  <a:lnTo>
                    <a:pt x="20024" y="4242"/>
                  </a:lnTo>
                  <a:lnTo>
                    <a:pt x="20179" y="3992"/>
                  </a:lnTo>
                  <a:lnTo>
                    <a:pt x="20367" y="3805"/>
                  </a:lnTo>
                  <a:lnTo>
                    <a:pt x="20554" y="3618"/>
                  </a:lnTo>
                  <a:lnTo>
                    <a:pt x="20772" y="3462"/>
                  </a:lnTo>
                  <a:lnTo>
                    <a:pt x="20990" y="3337"/>
                  </a:lnTo>
                  <a:lnTo>
                    <a:pt x="21240" y="3244"/>
                  </a:lnTo>
                  <a:lnTo>
                    <a:pt x="21396" y="3212"/>
                  </a:lnTo>
                  <a:close/>
                  <a:moveTo>
                    <a:pt x="7766" y="5874"/>
                  </a:moveTo>
                  <a:lnTo>
                    <a:pt x="7829" y="5895"/>
                  </a:lnTo>
                  <a:lnTo>
                    <a:pt x="7951" y="5918"/>
                  </a:lnTo>
                  <a:lnTo>
                    <a:pt x="8078" y="6019"/>
                  </a:lnTo>
                  <a:lnTo>
                    <a:pt x="8239" y="6153"/>
                  </a:lnTo>
                  <a:lnTo>
                    <a:pt x="8239" y="6153"/>
                  </a:lnTo>
                  <a:lnTo>
                    <a:pt x="8016" y="6175"/>
                  </a:lnTo>
                  <a:lnTo>
                    <a:pt x="7704" y="6238"/>
                  </a:lnTo>
                  <a:lnTo>
                    <a:pt x="7473" y="6307"/>
                  </a:lnTo>
                  <a:lnTo>
                    <a:pt x="7473" y="6307"/>
                  </a:lnTo>
                  <a:lnTo>
                    <a:pt x="7766" y="5874"/>
                  </a:lnTo>
                  <a:close/>
                  <a:moveTo>
                    <a:pt x="14306" y="4739"/>
                  </a:moveTo>
                  <a:lnTo>
                    <a:pt x="14378" y="4865"/>
                  </a:lnTo>
                  <a:lnTo>
                    <a:pt x="14472" y="5115"/>
                  </a:lnTo>
                  <a:lnTo>
                    <a:pt x="14503" y="5396"/>
                  </a:lnTo>
                  <a:lnTo>
                    <a:pt x="14472" y="5645"/>
                  </a:lnTo>
                  <a:lnTo>
                    <a:pt x="14441" y="5863"/>
                  </a:lnTo>
                  <a:lnTo>
                    <a:pt x="14347" y="6051"/>
                  </a:lnTo>
                  <a:lnTo>
                    <a:pt x="14222" y="6238"/>
                  </a:lnTo>
                  <a:lnTo>
                    <a:pt x="14067" y="6425"/>
                  </a:lnTo>
                  <a:lnTo>
                    <a:pt x="13911" y="6550"/>
                  </a:lnTo>
                  <a:lnTo>
                    <a:pt x="13723" y="6674"/>
                  </a:lnTo>
                  <a:lnTo>
                    <a:pt x="13536" y="6768"/>
                  </a:lnTo>
                  <a:lnTo>
                    <a:pt x="13442" y="6808"/>
                  </a:lnTo>
                  <a:lnTo>
                    <a:pt x="13442" y="6808"/>
                  </a:lnTo>
                  <a:lnTo>
                    <a:pt x="13349" y="6706"/>
                  </a:lnTo>
                  <a:lnTo>
                    <a:pt x="12725" y="6051"/>
                  </a:lnTo>
                  <a:lnTo>
                    <a:pt x="12414" y="5708"/>
                  </a:lnTo>
                  <a:lnTo>
                    <a:pt x="12385" y="5679"/>
                  </a:lnTo>
                  <a:lnTo>
                    <a:pt x="12385" y="5679"/>
                  </a:lnTo>
                  <a:lnTo>
                    <a:pt x="12569" y="5614"/>
                  </a:lnTo>
                  <a:lnTo>
                    <a:pt x="13100" y="5427"/>
                  </a:lnTo>
                  <a:lnTo>
                    <a:pt x="13630" y="5146"/>
                  </a:lnTo>
                  <a:lnTo>
                    <a:pt x="14129" y="4865"/>
                  </a:lnTo>
                  <a:lnTo>
                    <a:pt x="14306" y="4739"/>
                  </a:lnTo>
                  <a:close/>
                  <a:moveTo>
                    <a:pt x="11835" y="5846"/>
                  </a:moveTo>
                  <a:lnTo>
                    <a:pt x="12039" y="6051"/>
                  </a:lnTo>
                  <a:lnTo>
                    <a:pt x="12351" y="6362"/>
                  </a:lnTo>
                  <a:lnTo>
                    <a:pt x="12909" y="6947"/>
                  </a:lnTo>
                  <a:lnTo>
                    <a:pt x="12909" y="6947"/>
                  </a:lnTo>
                  <a:lnTo>
                    <a:pt x="12850" y="6955"/>
                  </a:lnTo>
                  <a:lnTo>
                    <a:pt x="12601" y="6955"/>
                  </a:lnTo>
                  <a:lnTo>
                    <a:pt x="12289" y="6924"/>
                  </a:lnTo>
                  <a:lnTo>
                    <a:pt x="11977" y="6861"/>
                  </a:lnTo>
                  <a:lnTo>
                    <a:pt x="11665" y="6768"/>
                  </a:lnTo>
                  <a:lnTo>
                    <a:pt x="11384" y="6612"/>
                  </a:lnTo>
                  <a:lnTo>
                    <a:pt x="11144" y="6402"/>
                  </a:lnTo>
                  <a:lnTo>
                    <a:pt x="11144" y="6402"/>
                  </a:lnTo>
                  <a:lnTo>
                    <a:pt x="11291" y="6082"/>
                  </a:lnTo>
                  <a:lnTo>
                    <a:pt x="11362" y="5952"/>
                  </a:lnTo>
                  <a:lnTo>
                    <a:pt x="11362" y="5952"/>
                  </a:lnTo>
                  <a:lnTo>
                    <a:pt x="11478" y="5926"/>
                  </a:lnTo>
                  <a:lnTo>
                    <a:pt x="11835" y="5846"/>
                  </a:lnTo>
                  <a:close/>
                  <a:moveTo>
                    <a:pt x="10413" y="6079"/>
                  </a:moveTo>
                  <a:lnTo>
                    <a:pt x="10449" y="6238"/>
                  </a:lnTo>
                  <a:lnTo>
                    <a:pt x="10584" y="6454"/>
                  </a:lnTo>
                  <a:lnTo>
                    <a:pt x="10511" y="6612"/>
                  </a:lnTo>
                  <a:lnTo>
                    <a:pt x="10324" y="6986"/>
                  </a:lnTo>
                  <a:lnTo>
                    <a:pt x="10137" y="7298"/>
                  </a:lnTo>
                  <a:lnTo>
                    <a:pt x="10105" y="7343"/>
                  </a:lnTo>
                  <a:lnTo>
                    <a:pt x="10074" y="7267"/>
                  </a:lnTo>
                  <a:lnTo>
                    <a:pt x="9918" y="6986"/>
                  </a:lnTo>
                  <a:lnTo>
                    <a:pt x="9731" y="6737"/>
                  </a:lnTo>
                  <a:lnTo>
                    <a:pt x="9513" y="6518"/>
                  </a:lnTo>
                  <a:lnTo>
                    <a:pt x="9232" y="6362"/>
                  </a:lnTo>
                  <a:lnTo>
                    <a:pt x="9201" y="6348"/>
                  </a:lnTo>
                  <a:lnTo>
                    <a:pt x="9201" y="6348"/>
                  </a:lnTo>
                  <a:lnTo>
                    <a:pt x="9388" y="6331"/>
                  </a:lnTo>
                  <a:lnTo>
                    <a:pt x="9700" y="6269"/>
                  </a:lnTo>
                  <a:lnTo>
                    <a:pt x="10012" y="6113"/>
                  </a:lnTo>
                  <a:lnTo>
                    <a:pt x="10032" y="6100"/>
                  </a:lnTo>
                  <a:lnTo>
                    <a:pt x="10032" y="6100"/>
                  </a:lnTo>
                  <a:lnTo>
                    <a:pt x="10355" y="6082"/>
                  </a:lnTo>
                  <a:lnTo>
                    <a:pt x="10413" y="6079"/>
                  </a:lnTo>
                  <a:close/>
                  <a:moveTo>
                    <a:pt x="4601" y="6207"/>
                  </a:moveTo>
                  <a:lnTo>
                    <a:pt x="4648" y="6269"/>
                  </a:lnTo>
                  <a:lnTo>
                    <a:pt x="4710" y="6362"/>
                  </a:lnTo>
                  <a:lnTo>
                    <a:pt x="4772" y="6487"/>
                  </a:lnTo>
                  <a:lnTo>
                    <a:pt x="4804" y="6612"/>
                  </a:lnTo>
                  <a:lnTo>
                    <a:pt x="4804" y="6737"/>
                  </a:lnTo>
                  <a:lnTo>
                    <a:pt x="4804" y="6861"/>
                  </a:lnTo>
                  <a:lnTo>
                    <a:pt x="4772" y="6986"/>
                  </a:lnTo>
                  <a:lnTo>
                    <a:pt x="4710" y="7111"/>
                  </a:lnTo>
                  <a:lnTo>
                    <a:pt x="4616" y="7236"/>
                  </a:lnTo>
                  <a:lnTo>
                    <a:pt x="4523" y="7329"/>
                  </a:lnTo>
                  <a:lnTo>
                    <a:pt x="4398" y="7392"/>
                  </a:lnTo>
                  <a:lnTo>
                    <a:pt x="4389" y="7396"/>
                  </a:lnTo>
                  <a:lnTo>
                    <a:pt x="4336" y="7267"/>
                  </a:lnTo>
                  <a:lnTo>
                    <a:pt x="4273" y="6924"/>
                  </a:lnTo>
                  <a:lnTo>
                    <a:pt x="4242" y="6550"/>
                  </a:lnTo>
                  <a:lnTo>
                    <a:pt x="4242" y="6377"/>
                  </a:lnTo>
                  <a:lnTo>
                    <a:pt x="4601" y="6207"/>
                  </a:lnTo>
                  <a:close/>
                  <a:moveTo>
                    <a:pt x="16532" y="2996"/>
                  </a:moveTo>
                  <a:lnTo>
                    <a:pt x="16655" y="3119"/>
                  </a:lnTo>
                  <a:lnTo>
                    <a:pt x="16905" y="3337"/>
                  </a:lnTo>
                  <a:lnTo>
                    <a:pt x="17154" y="3524"/>
                  </a:lnTo>
                  <a:lnTo>
                    <a:pt x="17238" y="3580"/>
                  </a:lnTo>
                  <a:lnTo>
                    <a:pt x="17248" y="3618"/>
                  </a:lnTo>
                  <a:lnTo>
                    <a:pt x="17310" y="3867"/>
                  </a:lnTo>
                  <a:lnTo>
                    <a:pt x="17404" y="4086"/>
                  </a:lnTo>
                  <a:lnTo>
                    <a:pt x="17497" y="4335"/>
                  </a:lnTo>
                  <a:lnTo>
                    <a:pt x="17622" y="4554"/>
                  </a:lnTo>
                  <a:lnTo>
                    <a:pt x="17778" y="4772"/>
                  </a:lnTo>
                  <a:lnTo>
                    <a:pt x="17934" y="4959"/>
                  </a:lnTo>
                  <a:lnTo>
                    <a:pt x="18215" y="5240"/>
                  </a:lnTo>
                  <a:lnTo>
                    <a:pt x="18527" y="5489"/>
                  </a:lnTo>
                  <a:lnTo>
                    <a:pt x="18821" y="5666"/>
                  </a:lnTo>
                  <a:lnTo>
                    <a:pt x="18821" y="5666"/>
                  </a:lnTo>
                  <a:lnTo>
                    <a:pt x="18651" y="6175"/>
                  </a:lnTo>
                  <a:lnTo>
                    <a:pt x="18464" y="6706"/>
                  </a:lnTo>
                  <a:lnTo>
                    <a:pt x="18183" y="7205"/>
                  </a:lnTo>
                  <a:lnTo>
                    <a:pt x="18059" y="7454"/>
                  </a:lnTo>
                  <a:lnTo>
                    <a:pt x="17872" y="7672"/>
                  </a:lnTo>
                  <a:lnTo>
                    <a:pt x="17716" y="7860"/>
                  </a:lnTo>
                  <a:lnTo>
                    <a:pt x="17497" y="8015"/>
                  </a:lnTo>
                  <a:lnTo>
                    <a:pt x="17310" y="8171"/>
                  </a:lnTo>
                  <a:lnTo>
                    <a:pt x="17153" y="8250"/>
                  </a:lnTo>
                  <a:lnTo>
                    <a:pt x="17061" y="8171"/>
                  </a:lnTo>
                  <a:lnTo>
                    <a:pt x="16593" y="7766"/>
                  </a:lnTo>
                  <a:lnTo>
                    <a:pt x="16343" y="7579"/>
                  </a:lnTo>
                  <a:lnTo>
                    <a:pt x="16063" y="7423"/>
                  </a:lnTo>
                  <a:lnTo>
                    <a:pt x="15751" y="7298"/>
                  </a:lnTo>
                  <a:lnTo>
                    <a:pt x="15595" y="7267"/>
                  </a:lnTo>
                  <a:lnTo>
                    <a:pt x="15252" y="7267"/>
                  </a:lnTo>
                  <a:lnTo>
                    <a:pt x="15096" y="7298"/>
                  </a:lnTo>
                  <a:lnTo>
                    <a:pt x="14940" y="7360"/>
                  </a:lnTo>
                  <a:lnTo>
                    <a:pt x="14784" y="7423"/>
                  </a:lnTo>
                  <a:lnTo>
                    <a:pt x="14659" y="7516"/>
                  </a:lnTo>
                  <a:lnTo>
                    <a:pt x="14472" y="7672"/>
                  </a:lnTo>
                  <a:lnTo>
                    <a:pt x="14433" y="7719"/>
                  </a:lnTo>
                  <a:lnTo>
                    <a:pt x="14433" y="7719"/>
                  </a:lnTo>
                  <a:lnTo>
                    <a:pt x="14254" y="7579"/>
                  </a:lnTo>
                  <a:lnTo>
                    <a:pt x="14004" y="7360"/>
                  </a:lnTo>
                  <a:lnTo>
                    <a:pt x="13816" y="7189"/>
                  </a:lnTo>
                  <a:lnTo>
                    <a:pt x="13816" y="7189"/>
                  </a:lnTo>
                  <a:lnTo>
                    <a:pt x="13973" y="7111"/>
                  </a:lnTo>
                  <a:lnTo>
                    <a:pt x="14222" y="6955"/>
                  </a:lnTo>
                  <a:lnTo>
                    <a:pt x="14441" y="6768"/>
                  </a:lnTo>
                  <a:lnTo>
                    <a:pt x="14628" y="6550"/>
                  </a:lnTo>
                  <a:lnTo>
                    <a:pt x="14784" y="6300"/>
                  </a:lnTo>
                  <a:lnTo>
                    <a:pt x="14909" y="6019"/>
                  </a:lnTo>
                  <a:lnTo>
                    <a:pt x="14971" y="5708"/>
                  </a:lnTo>
                  <a:lnTo>
                    <a:pt x="15002" y="5396"/>
                  </a:lnTo>
                  <a:lnTo>
                    <a:pt x="15002" y="5208"/>
                  </a:lnTo>
                  <a:lnTo>
                    <a:pt x="14971" y="5021"/>
                  </a:lnTo>
                  <a:lnTo>
                    <a:pt x="14909" y="4834"/>
                  </a:lnTo>
                  <a:lnTo>
                    <a:pt x="14846" y="4647"/>
                  </a:lnTo>
                  <a:lnTo>
                    <a:pt x="14753" y="4491"/>
                  </a:lnTo>
                  <a:lnTo>
                    <a:pt x="14716" y="4446"/>
                  </a:lnTo>
                  <a:lnTo>
                    <a:pt x="15002" y="4242"/>
                  </a:lnTo>
                  <a:lnTo>
                    <a:pt x="15813" y="3555"/>
                  </a:lnTo>
                  <a:lnTo>
                    <a:pt x="16532" y="2996"/>
                  </a:lnTo>
                  <a:close/>
                  <a:moveTo>
                    <a:pt x="6391" y="5363"/>
                  </a:moveTo>
                  <a:lnTo>
                    <a:pt x="6457" y="5396"/>
                  </a:lnTo>
                  <a:lnTo>
                    <a:pt x="6893" y="5583"/>
                  </a:lnTo>
                  <a:lnTo>
                    <a:pt x="7361" y="5739"/>
                  </a:lnTo>
                  <a:lnTo>
                    <a:pt x="7491" y="5782"/>
                  </a:lnTo>
                  <a:lnTo>
                    <a:pt x="7491" y="5782"/>
                  </a:lnTo>
                  <a:lnTo>
                    <a:pt x="7368" y="6345"/>
                  </a:lnTo>
                  <a:lnTo>
                    <a:pt x="7111" y="6487"/>
                  </a:lnTo>
                  <a:lnTo>
                    <a:pt x="6800" y="6643"/>
                  </a:lnTo>
                  <a:lnTo>
                    <a:pt x="6550" y="6830"/>
                  </a:lnTo>
                  <a:lnTo>
                    <a:pt x="6301" y="7049"/>
                  </a:lnTo>
                  <a:lnTo>
                    <a:pt x="6082" y="7267"/>
                  </a:lnTo>
                  <a:lnTo>
                    <a:pt x="5802" y="7641"/>
                  </a:lnTo>
                  <a:lnTo>
                    <a:pt x="5552" y="8015"/>
                  </a:lnTo>
                  <a:lnTo>
                    <a:pt x="5414" y="8272"/>
                  </a:lnTo>
                  <a:lnTo>
                    <a:pt x="5396" y="8265"/>
                  </a:lnTo>
                  <a:lnTo>
                    <a:pt x="4679" y="7922"/>
                  </a:lnTo>
                  <a:lnTo>
                    <a:pt x="4651" y="7907"/>
                  </a:lnTo>
                  <a:lnTo>
                    <a:pt x="4651" y="7907"/>
                  </a:lnTo>
                  <a:lnTo>
                    <a:pt x="4614" y="7845"/>
                  </a:lnTo>
                  <a:lnTo>
                    <a:pt x="4648" y="7828"/>
                  </a:lnTo>
                  <a:lnTo>
                    <a:pt x="4835" y="7704"/>
                  </a:lnTo>
                  <a:lnTo>
                    <a:pt x="4991" y="7548"/>
                  </a:lnTo>
                  <a:lnTo>
                    <a:pt x="5115" y="7392"/>
                  </a:lnTo>
                  <a:lnTo>
                    <a:pt x="5209" y="7173"/>
                  </a:lnTo>
                  <a:lnTo>
                    <a:pt x="5303" y="6955"/>
                  </a:lnTo>
                  <a:lnTo>
                    <a:pt x="5303" y="6737"/>
                  </a:lnTo>
                  <a:lnTo>
                    <a:pt x="5303" y="6550"/>
                  </a:lnTo>
                  <a:lnTo>
                    <a:pt x="5240" y="6331"/>
                  </a:lnTo>
                  <a:lnTo>
                    <a:pt x="5147" y="6144"/>
                  </a:lnTo>
                  <a:lnTo>
                    <a:pt x="5048" y="5997"/>
                  </a:lnTo>
                  <a:lnTo>
                    <a:pt x="5048" y="5997"/>
                  </a:lnTo>
                  <a:lnTo>
                    <a:pt x="6391" y="5363"/>
                  </a:lnTo>
                  <a:close/>
                  <a:moveTo>
                    <a:pt x="15314" y="7953"/>
                  </a:moveTo>
                  <a:lnTo>
                    <a:pt x="15439" y="7984"/>
                  </a:lnTo>
                  <a:lnTo>
                    <a:pt x="15564" y="8047"/>
                  </a:lnTo>
                  <a:lnTo>
                    <a:pt x="15720" y="8171"/>
                  </a:lnTo>
                  <a:lnTo>
                    <a:pt x="15875" y="8327"/>
                  </a:lnTo>
                  <a:lnTo>
                    <a:pt x="15905" y="8396"/>
                  </a:lnTo>
                  <a:lnTo>
                    <a:pt x="15905" y="8396"/>
                  </a:lnTo>
                  <a:lnTo>
                    <a:pt x="15720" y="8359"/>
                  </a:lnTo>
                  <a:lnTo>
                    <a:pt x="15408" y="8265"/>
                  </a:lnTo>
                  <a:lnTo>
                    <a:pt x="15096" y="8140"/>
                  </a:lnTo>
                  <a:lnTo>
                    <a:pt x="14996" y="8085"/>
                  </a:lnTo>
                  <a:lnTo>
                    <a:pt x="14996" y="8085"/>
                  </a:lnTo>
                  <a:lnTo>
                    <a:pt x="15033" y="8047"/>
                  </a:lnTo>
                  <a:lnTo>
                    <a:pt x="15158" y="8015"/>
                  </a:lnTo>
                  <a:lnTo>
                    <a:pt x="15252" y="7984"/>
                  </a:lnTo>
                  <a:lnTo>
                    <a:pt x="15314" y="7953"/>
                  </a:lnTo>
                  <a:close/>
                  <a:moveTo>
                    <a:pt x="16355" y="8209"/>
                  </a:moveTo>
                  <a:lnTo>
                    <a:pt x="16499" y="8327"/>
                  </a:lnTo>
                  <a:lnTo>
                    <a:pt x="16611" y="8429"/>
                  </a:lnTo>
                  <a:lnTo>
                    <a:pt x="16611" y="8429"/>
                  </a:lnTo>
                  <a:lnTo>
                    <a:pt x="16439" y="8442"/>
                  </a:lnTo>
                  <a:lnTo>
                    <a:pt x="16439" y="8442"/>
                  </a:lnTo>
                  <a:lnTo>
                    <a:pt x="16406" y="8327"/>
                  </a:lnTo>
                  <a:lnTo>
                    <a:pt x="16355" y="8209"/>
                  </a:lnTo>
                  <a:close/>
                  <a:moveTo>
                    <a:pt x="8328" y="6643"/>
                  </a:moveTo>
                  <a:lnTo>
                    <a:pt x="8577" y="6674"/>
                  </a:lnTo>
                  <a:lnTo>
                    <a:pt x="8796" y="6706"/>
                  </a:lnTo>
                  <a:lnTo>
                    <a:pt x="9014" y="6799"/>
                  </a:lnTo>
                  <a:lnTo>
                    <a:pt x="9201" y="6924"/>
                  </a:lnTo>
                  <a:lnTo>
                    <a:pt x="9357" y="7080"/>
                  </a:lnTo>
                  <a:lnTo>
                    <a:pt x="9513" y="7267"/>
                  </a:lnTo>
                  <a:lnTo>
                    <a:pt x="9638" y="7485"/>
                  </a:lnTo>
                  <a:lnTo>
                    <a:pt x="9731" y="7735"/>
                  </a:lnTo>
                  <a:lnTo>
                    <a:pt x="9748" y="7802"/>
                  </a:lnTo>
                  <a:lnTo>
                    <a:pt x="9669" y="7891"/>
                  </a:lnTo>
                  <a:lnTo>
                    <a:pt x="9419" y="8078"/>
                  </a:lnTo>
                  <a:lnTo>
                    <a:pt x="9170" y="8265"/>
                  </a:lnTo>
                  <a:lnTo>
                    <a:pt x="8920" y="8390"/>
                  </a:lnTo>
                  <a:lnTo>
                    <a:pt x="8640" y="8514"/>
                  </a:lnTo>
                  <a:lnTo>
                    <a:pt x="8328" y="8608"/>
                  </a:lnTo>
                  <a:lnTo>
                    <a:pt x="8047" y="8670"/>
                  </a:lnTo>
                  <a:lnTo>
                    <a:pt x="7735" y="8702"/>
                  </a:lnTo>
                  <a:lnTo>
                    <a:pt x="7392" y="8733"/>
                  </a:lnTo>
                  <a:lnTo>
                    <a:pt x="6893" y="8702"/>
                  </a:lnTo>
                  <a:lnTo>
                    <a:pt x="6488" y="8608"/>
                  </a:lnTo>
                  <a:lnTo>
                    <a:pt x="6145" y="8514"/>
                  </a:lnTo>
                  <a:lnTo>
                    <a:pt x="5864" y="8444"/>
                  </a:lnTo>
                  <a:lnTo>
                    <a:pt x="5864" y="8444"/>
                  </a:lnTo>
                  <a:lnTo>
                    <a:pt x="5957" y="8265"/>
                  </a:lnTo>
                  <a:lnTo>
                    <a:pt x="6207" y="7922"/>
                  </a:lnTo>
                  <a:lnTo>
                    <a:pt x="6457" y="7610"/>
                  </a:lnTo>
                  <a:lnTo>
                    <a:pt x="6644" y="7392"/>
                  </a:lnTo>
                  <a:lnTo>
                    <a:pt x="6862" y="7236"/>
                  </a:lnTo>
                  <a:lnTo>
                    <a:pt x="7080" y="7049"/>
                  </a:lnTo>
                  <a:lnTo>
                    <a:pt x="7330" y="6924"/>
                  </a:lnTo>
                  <a:lnTo>
                    <a:pt x="7579" y="6799"/>
                  </a:lnTo>
                  <a:lnTo>
                    <a:pt x="7829" y="6706"/>
                  </a:lnTo>
                  <a:lnTo>
                    <a:pt x="8078" y="6674"/>
                  </a:lnTo>
                  <a:lnTo>
                    <a:pt x="8328" y="6643"/>
                  </a:lnTo>
                  <a:close/>
                  <a:moveTo>
                    <a:pt x="19287" y="5899"/>
                  </a:moveTo>
                  <a:lnTo>
                    <a:pt x="19556" y="5988"/>
                  </a:lnTo>
                  <a:lnTo>
                    <a:pt x="19930" y="6082"/>
                  </a:lnTo>
                  <a:lnTo>
                    <a:pt x="20304" y="6144"/>
                  </a:lnTo>
                  <a:lnTo>
                    <a:pt x="20679" y="6175"/>
                  </a:lnTo>
                  <a:lnTo>
                    <a:pt x="21107" y="6147"/>
                  </a:lnTo>
                  <a:lnTo>
                    <a:pt x="21107" y="6147"/>
                  </a:lnTo>
                  <a:lnTo>
                    <a:pt x="21084" y="6238"/>
                  </a:lnTo>
                  <a:lnTo>
                    <a:pt x="20959" y="6706"/>
                  </a:lnTo>
                  <a:lnTo>
                    <a:pt x="20834" y="7142"/>
                  </a:lnTo>
                  <a:lnTo>
                    <a:pt x="20710" y="7579"/>
                  </a:lnTo>
                  <a:lnTo>
                    <a:pt x="20554" y="7860"/>
                  </a:lnTo>
                  <a:lnTo>
                    <a:pt x="20367" y="8109"/>
                  </a:lnTo>
                  <a:lnTo>
                    <a:pt x="20148" y="8327"/>
                  </a:lnTo>
                  <a:lnTo>
                    <a:pt x="19868" y="8514"/>
                  </a:lnTo>
                  <a:lnTo>
                    <a:pt x="19587" y="8670"/>
                  </a:lnTo>
                  <a:lnTo>
                    <a:pt x="19275" y="8764"/>
                  </a:lnTo>
                  <a:lnTo>
                    <a:pt x="18963" y="8826"/>
                  </a:lnTo>
                  <a:lnTo>
                    <a:pt x="18620" y="8858"/>
                  </a:lnTo>
                  <a:lnTo>
                    <a:pt x="18339" y="8826"/>
                  </a:lnTo>
                  <a:lnTo>
                    <a:pt x="18027" y="8764"/>
                  </a:lnTo>
                  <a:lnTo>
                    <a:pt x="17747" y="8670"/>
                  </a:lnTo>
                  <a:lnTo>
                    <a:pt x="17599" y="8578"/>
                  </a:lnTo>
                  <a:lnTo>
                    <a:pt x="17809" y="8421"/>
                  </a:lnTo>
                  <a:lnTo>
                    <a:pt x="18059" y="8203"/>
                  </a:lnTo>
                  <a:lnTo>
                    <a:pt x="18277" y="7984"/>
                  </a:lnTo>
                  <a:lnTo>
                    <a:pt x="18464" y="7735"/>
                  </a:lnTo>
                  <a:lnTo>
                    <a:pt x="18620" y="7454"/>
                  </a:lnTo>
                  <a:lnTo>
                    <a:pt x="18776" y="7173"/>
                  </a:lnTo>
                  <a:lnTo>
                    <a:pt x="18901" y="6893"/>
                  </a:lnTo>
                  <a:lnTo>
                    <a:pt x="19119" y="6331"/>
                  </a:lnTo>
                  <a:lnTo>
                    <a:pt x="19287" y="5899"/>
                  </a:lnTo>
                  <a:close/>
                  <a:moveTo>
                    <a:pt x="9843" y="8396"/>
                  </a:moveTo>
                  <a:lnTo>
                    <a:pt x="9856" y="8514"/>
                  </a:lnTo>
                  <a:lnTo>
                    <a:pt x="9887" y="8795"/>
                  </a:lnTo>
                  <a:lnTo>
                    <a:pt x="9868" y="9071"/>
                  </a:lnTo>
                  <a:lnTo>
                    <a:pt x="9868" y="9071"/>
                  </a:lnTo>
                  <a:lnTo>
                    <a:pt x="9669" y="9013"/>
                  </a:lnTo>
                  <a:lnTo>
                    <a:pt x="9295" y="8920"/>
                  </a:lnTo>
                  <a:lnTo>
                    <a:pt x="9065" y="8885"/>
                  </a:lnTo>
                  <a:lnTo>
                    <a:pt x="9065" y="8885"/>
                  </a:lnTo>
                  <a:lnTo>
                    <a:pt x="9139" y="8858"/>
                  </a:lnTo>
                  <a:lnTo>
                    <a:pt x="9451" y="8702"/>
                  </a:lnTo>
                  <a:lnTo>
                    <a:pt x="9731" y="8483"/>
                  </a:lnTo>
                  <a:lnTo>
                    <a:pt x="9843" y="8396"/>
                  </a:lnTo>
                  <a:close/>
                  <a:moveTo>
                    <a:pt x="5691" y="8922"/>
                  </a:moveTo>
                  <a:lnTo>
                    <a:pt x="5989" y="9013"/>
                  </a:lnTo>
                  <a:lnTo>
                    <a:pt x="6394" y="9107"/>
                  </a:lnTo>
                  <a:lnTo>
                    <a:pt x="6429" y="9112"/>
                  </a:lnTo>
                  <a:lnTo>
                    <a:pt x="6429" y="9112"/>
                  </a:lnTo>
                  <a:lnTo>
                    <a:pt x="6301" y="9169"/>
                  </a:lnTo>
                  <a:lnTo>
                    <a:pt x="6277" y="9184"/>
                  </a:lnTo>
                  <a:lnTo>
                    <a:pt x="6277" y="9184"/>
                  </a:lnTo>
                  <a:lnTo>
                    <a:pt x="6238" y="9169"/>
                  </a:lnTo>
                  <a:lnTo>
                    <a:pt x="5802" y="8982"/>
                  </a:lnTo>
                  <a:lnTo>
                    <a:pt x="5691" y="8922"/>
                  </a:lnTo>
                  <a:close/>
                  <a:moveTo>
                    <a:pt x="14721" y="8483"/>
                  </a:moveTo>
                  <a:lnTo>
                    <a:pt x="14877" y="8577"/>
                  </a:lnTo>
                  <a:lnTo>
                    <a:pt x="15221" y="8733"/>
                  </a:lnTo>
                  <a:lnTo>
                    <a:pt x="15595" y="8858"/>
                  </a:lnTo>
                  <a:lnTo>
                    <a:pt x="15969" y="8920"/>
                  </a:lnTo>
                  <a:lnTo>
                    <a:pt x="15979" y="8921"/>
                  </a:lnTo>
                  <a:lnTo>
                    <a:pt x="15969" y="8982"/>
                  </a:lnTo>
                  <a:lnTo>
                    <a:pt x="15907" y="9169"/>
                  </a:lnTo>
                  <a:lnTo>
                    <a:pt x="15813" y="9325"/>
                  </a:lnTo>
                  <a:lnTo>
                    <a:pt x="15657" y="9481"/>
                  </a:lnTo>
                  <a:lnTo>
                    <a:pt x="15532" y="9606"/>
                  </a:lnTo>
                  <a:lnTo>
                    <a:pt x="15345" y="9731"/>
                  </a:lnTo>
                  <a:lnTo>
                    <a:pt x="15158" y="9856"/>
                  </a:lnTo>
                  <a:lnTo>
                    <a:pt x="15099" y="9881"/>
                  </a:lnTo>
                  <a:lnTo>
                    <a:pt x="15099" y="9881"/>
                  </a:lnTo>
                  <a:lnTo>
                    <a:pt x="14940" y="9668"/>
                  </a:lnTo>
                  <a:lnTo>
                    <a:pt x="14784" y="9357"/>
                  </a:lnTo>
                  <a:lnTo>
                    <a:pt x="14690" y="9076"/>
                  </a:lnTo>
                  <a:lnTo>
                    <a:pt x="14659" y="8795"/>
                  </a:lnTo>
                  <a:lnTo>
                    <a:pt x="14659" y="8764"/>
                  </a:lnTo>
                  <a:lnTo>
                    <a:pt x="14690" y="8639"/>
                  </a:lnTo>
                  <a:lnTo>
                    <a:pt x="14721" y="8483"/>
                  </a:lnTo>
                  <a:close/>
                  <a:moveTo>
                    <a:pt x="14454" y="9810"/>
                  </a:moveTo>
                  <a:lnTo>
                    <a:pt x="14503" y="9918"/>
                  </a:lnTo>
                  <a:lnTo>
                    <a:pt x="14584" y="10034"/>
                  </a:lnTo>
                  <a:lnTo>
                    <a:pt x="14584" y="10034"/>
                  </a:lnTo>
                  <a:lnTo>
                    <a:pt x="14472" y="10049"/>
                  </a:lnTo>
                  <a:lnTo>
                    <a:pt x="14472" y="10049"/>
                  </a:lnTo>
                  <a:lnTo>
                    <a:pt x="14472" y="10043"/>
                  </a:lnTo>
                  <a:lnTo>
                    <a:pt x="14454" y="9810"/>
                  </a:lnTo>
                  <a:close/>
                  <a:moveTo>
                    <a:pt x="10927" y="6872"/>
                  </a:moveTo>
                  <a:lnTo>
                    <a:pt x="11072" y="7017"/>
                  </a:lnTo>
                  <a:lnTo>
                    <a:pt x="11260" y="7111"/>
                  </a:lnTo>
                  <a:lnTo>
                    <a:pt x="11447" y="7205"/>
                  </a:lnTo>
                  <a:lnTo>
                    <a:pt x="11821" y="7360"/>
                  </a:lnTo>
                  <a:lnTo>
                    <a:pt x="12226" y="7423"/>
                  </a:lnTo>
                  <a:lnTo>
                    <a:pt x="12601" y="7454"/>
                  </a:lnTo>
                  <a:lnTo>
                    <a:pt x="12881" y="7454"/>
                  </a:lnTo>
                  <a:lnTo>
                    <a:pt x="13193" y="7392"/>
                  </a:lnTo>
                  <a:lnTo>
                    <a:pt x="13295" y="7366"/>
                  </a:lnTo>
                  <a:lnTo>
                    <a:pt x="13318" y="7392"/>
                  </a:lnTo>
                  <a:lnTo>
                    <a:pt x="13661" y="7735"/>
                  </a:lnTo>
                  <a:lnTo>
                    <a:pt x="13942" y="7984"/>
                  </a:lnTo>
                  <a:lnTo>
                    <a:pt x="14159" y="8153"/>
                  </a:lnTo>
                  <a:lnTo>
                    <a:pt x="14098" y="8296"/>
                  </a:lnTo>
                  <a:lnTo>
                    <a:pt x="14004" y="8546"/>
                  </a:lnTo>
                  <a:lnTo>
                    <a:pt x="13973" y="8764"/>
                  </a:lnTo>
                  <a:lnTo>
                    <a:pt x="13942" y="9013"/>
                  </a:lnTo>
                  <a:lnTo>
                    <a:pt x="13911" y="9232"/>
                  </a:lnTo>
                  <a:lnTo>
                    <a:pt x="13911" y="9263"/>
                  </a:lnTo>
                  <a:lnTo>
                    <a:pt x="13942" y="9668"/>
                  </a:lnTo>
                  <a:lnTo>
                    <a:pt x="13973" y="10074"/>
                  </a:lnTo>
                  <a:lnTo>
                    <a:pt x="13975" y="10096"/>
                  </a:lnTo>
                  <a:lnTo>
                    <a:pt x="13975" y="10096"/>
                  </a:lnTo>
                  <a:lnTo>
                    <a:pt x="13848" y="10105"/>
                  </a:lnTo>
                  <a:lnTo>
                    <a:pt x="13349" y="10074"/>
                  </a:lnTo>
                  <a:lnTo>
                    <a:pt x="12850" y="10012"/>
                  </a:lnTo>
                  <a:lnTo>
                    <a:pt x="12351" y="9887"/>
                  </a:lnTo>
                  <a:lnTo>
                    <a:pt x="11852" y="9762"/>
                  </a:lnTo>
                  <a:lnTo>
                    <a:pt x="10417" y="9232"/>
                  </a:lnTo>
                  <a:lnTo>
                    <a:pt x="10358" y="9215"/>
                  </a:lnTo>
                  <a:lnTo>
                    <a:pt x="10386" y="8795"/>
                  </a:lnTo>
                  <a:lnTo>
                    <a:pt x="10355" y="8483"/>
                  </a:lnTo>
                  <a:lnTo>
                    <a:pt x="10324" y="8171"/>
                  </a:lnTo>
                  <a:lnTo>
                    <a:pt x="10298" y="7914"/>
                  </a:lnTo>
                  <a:lnTo>
                    <a:pt x="10298" y="7914"/>
                  </a:lnTo>
                  <a:lnTo>
                    <a:pt x="10542" y="7579"/>
                  </a:lnTo>
                  <a:lnTo>
                    <a:pt x="10761" y="7205"/>
                  </a:lnTo>
                  <a:lnTo>
                    <a:pt x="10927" y="6872"/>
                  </a:lnTo>
                  <a:close/>
                  <a:moveTo>
                    <a:pt x="3819" y="5980"/>
                  </a:moveTo>
                  <a:lnTo>
                    <a:pt x="3805" y="6044"/>
                  </a:lnTo>
                  <a:lnTo>
                    <a:pt x="3525" y="6175"/>
                  </a:lnTo>
                  <a:lnTo>
                    <a:pt x="3431" y="6238"/>
                  </a:lnTo>
                  <a:lnTo>
                    <a:pt x="3400" y="6331"/>
                  </a:lnTo>
                  <a:lnTo>
                    <a:pt x="3369" y="6425"/>
                  </a:lnTo>
                  <a:lnTo>
                    <a:pt x="3400" y="6518"/>
                  </a:lnTo>
                  <a:lnTo>
                    <a:pt x="3462" y="6581"/>
                  </a:lnTo>
                  <a:lnTo>
                    <a:pt x="3556" y="6643"/>
                  </a:lnTo>
                  <a:lnTo>
                    <a:pt x="3650" y="6643"/>
                  </a:lnTo>
                  <a:lnTo>
                    <a:pt x="3743" y="6612"/>
                  </a:lnTo>
                  <a:lnTo>
                    <a:pt x="3747" y="6610"/>
                  </a:lnTo>
                  <a:lnTo>
                    <a:pt x="3774" y="7017"/>
                  </a:lnTo>
                  <a:lnTo>
                    <a:pt x="3868" y="7423"/>
                  </a:lnTo>
                  <a:lnTo>
                    <a:pt x="3901" y="7516"/>
                  </a:lnTo>
                  <a:lnTo>
                    <a:pt x="3899" y="7516"/>
                  </a:lnTo>
                  <a:lnTo>
                    <a:pt x="2683" y="7329"/>
                  </a:lnTo>
                  <a:lnTo>
                    <a:pt x="2683" y="7329"/>
                  </a:lnTo>
                  <a:lnTo>
                    <a:pt x="3743" y="7953"/>
                  </a:lnTo>
                  <a:lnTo>
                    <a:pt x="4244" y="8236"/>
                  </a:lnTo>
                  <a:lnTo>
                    <a:pt x="4523" y="8577"/>
                  </a:lnTo>
                  <a:lnTo>
                    <a:pt x="4835" y="8920"/>
                  </a:lnTo>
                  <a:lnTo>
                    <a:pt x="4986" y="9044"/>
                  </a:lnTo>
                  <a:lnTo>
                    <a:pt x="4986" y="9044"/>
                  </a:lnTo>
                  <a:lnTo>
                    <a:pt x="4710" y="9575"/>
                  </a:lnTo>
                  <a:lnTo>
                    <a:pt x="4492" y="9949"/>
                  </a:lnTo>
                  <a:lnTo>
                    <a:pt x="4273" y="10292"/>
                  </a:lnTo>
                  <a:lnTo>
                    <a:pt x="4086" y="10573"/>
                  </a:lnTo>
                  <a:lnTo>
                    <a:pt x="3837" y="10822"/>
                  </a:lnTo>
                  <a:lnTo>
                    <a:pt x="3587" y="11072"/>
                  </a:lnTo>
                  <a:lnTo>
                    <a:pt x="3306" y="11290"/>
                  </a:lnTo>
                  <a:lnTo>
                    <a:pt x="3026" y="11446"/>
                  </a:lnTo>
                  <a:lnTo>
                    <a:pt x="2714" y="11571"/>
                  </a:lnTo>
                  <a:lnTo>
                    <a:pt x="2433" y="11665"/>
                  </a:lnTo>
                  <a:lnTo>
                    <a:pt x="1872" y="11665"/>
                  </a:lnTo>
                  <a:lnTo>
                    <a:pt x="1622" y="11602"/>
                  </a:lnTo>
                  <a:lnTo>
                    <a:pt x="1373" y="11477"/>
                  </a:lnTo>
                  <a:lnTo>
                    <a:pt x="1154" y="11321"/>
                  </a:lnTo>
                  <a:lnTo>
                    <a:pt x="967" y="11103"/>
                  </a:lnTo>
                  <a:lnTo>
                    <a:pt x="811" y="10885"/>
                  </a:lnTo>
                  <a:lnTo>
                    <a:pt x="687" y="10604"/>
                  </a:lnTo>
                  <a:lnTo>
                    <a:pt x="593" y="10323"/>
                  </a:lnTo>
                  <a:lnTo>
                    <a:pt x="531" y="10012"/>
                  </a:lnTo>
                  <a:lnTo>
                    <a:pt x="499" y="9700"/>
                  </a:lnTo>
                  <a:lnTo>
                    <a:pt x="531" y="9325"/>
                  </a:lnTo>
                  <a:lnTo>
                    <a:pt x="655" y="8920"/>
                  </a:lnTo>
                  <a:lnTo>
                    <a:pt x="811" y="8546"/>
                  </a:lnTo>
                  <a:lnTo>
                    <a:pt x="999" y="8203"/>
                  </a:lnTo>
                  <a:lnTo>
                    <a:pt x="1248" y="7860"/>
                  </a:lnTo>
                  <a:lnTo>
                    <a:pt x="1529" y="7548"/>
                  </a:lnTo>
                  <a:lnTo>
                    <a:pt x="1841" y="7236"/>
                  </a:lnTo>
                  <a:lnTo>
                    <a:pt x="2184" y="6955"/>
                  </a:lnTo>
                  <a:lnTo>
                    <a:pt x="2870" y="6425"/>
                  </a:lnTo>
                  <a:lnTo>
                    <a:pt x="3151" y="6238"/>
                  </a:lnTo>
                  <a:lnTo>
                    <a:pt x="3462" y="6082"/>
                  </a:lnTo>
                  <a:lnTo>
                    <a:pt x="3743" y="5988"/>
                  </a:lnTo>
                  <a:lnTo>
                    <a:pt x="3819" y="5980"/>
                  </a:lnTo>
                  <a:close/>
                  <a:moveTo>
                    <a:pt x="6354" y="9746"/>
                  </a:moveTo>
                  <a:lnTo>
                    <a:pt x="6862" y="9949"/>
                  </a:lnTo>
                  <a:lnTo>
                    <a:pt x="7174" y="10074"/>
                  </a:lnTo>
                  <a:lnTo>
                    <a:pt x="7423" y="10230"/>
                  </a:lnTo>
                  <a:lnTo>
                    <a:pt x="7673" y="10417"/>
                  </a:lnTo>
                  <a:lnTo>
                    <a:pt x="7860" y="10635"/>
                  </a:lnTo>
                  <a:lnTo>
                    <a:pt x="7954" y="10791"/>
                  </a:lnTo>
                  <a:lnTo>
                    <a:pt x="8016" y="10978"/>
                  </a:lnTo>
                  <a:lnTo>
                    <a:pt x="8047" y="11165"/>
                  </a:lnTo>
                  <a:lnTo>
                    <a:pt x="8078" y="11384"/>
                  </a:lnTo>
                  <a:lnTo>
                    <a:pt x="8047" y="11665"/>
                  </a:lnTo>
                  <a:lnTo>
                    <a:pt x="7954" y="11976"/>
                  </a:lnTo>
                  <a:lnTo>
                    <a:pt x="7798" y="12226"/>
                  </a:lnTo>
                  <a:lnTo>
                    <a:pt x="7610" y="12413"/>
                  </a:lnTo>
                  <a:lnTo>
                    <a:pt x="7423" y="12538"/>
                  </a:lnTo>
                  <a:lnTo>
                    <a:pt x="7236" y="12631"/>
                  </a:lnTo>
                  <a:lnTo>
                    <a:pt x="7018" y="12694"/>
                  </a:lnTo>
                  <a:lnTo>
                    <a:pt x="6800" y="12694"/>
                  </a:lnTo>
                  <a:lnTo>
                    <a:pt x="6519" y="12663"/>
                  </a:lnTo>
                  <a:lnTo>
                    <a:pt x="6238" y="12600"/>
                  </a:lnTo>
                  <a:lnTo>
                    <a:pt x="5989" y="12444"/>
                  </a:lnTo>
                  <a:lnTo>
                    <a:pt x="5802" y="12288"/>
                  </a:lnTo>
                  <a:lnTo>
                    <a:pt x="5646" y="12070"/>
                  </a:lnTo>
                  <a:lnTo>
                    <a:pt x="5552" y="11852"/>
                  </a:lnTo>
                  <a:lnTo>
                    <a:pt x="5490" y="11602"/>
                  </a:lnTo>
                  <a:lnTo>
                    <a:pt x="5458" y="11353"/>
                  </a:lnTo>
                  <a:lnTo>
                    <a:pt x="5490" y="11165"/>
                  </a:lnTo>
                  <a:lnTo>
                    <a:pt x="5521" y="10947"/>
                  </a:lnTo>
                  <a:lnTo>
                    <a:pt x="5552" y="10760"/>
                  </a:lnTo>
                  <a:lnTo>
                    <a:pt x="5646" y="10573"/>
                  </a:lnTo>
                  <a:lnTo>
                    <a:pt x="5739" y="10386"/>
                  </a:lnTo>
                  <a:lnTo>
                    <a:pt x="5833" y="10199"/>
                  </a:lnTo>
                  <a:lnTo>
                    <a:pt x="5989" y="10043"/>
                  </a:lnTo>
                  <a:lnTo>
                    <a:pt x="6113" y="9918"/>
                  </a:lnTo>
                  <a:lnTo>
                    <a:pt x="6332" y="9762"/>
                  </a:lnTo>
                  <a:lnTo>
                    <a:pt x="6354" y="9746"/>
                  </a:lnTo>
                  <a:close/>
                  <a:moveTo>
                    <a:pt x="10309" y="9747"/>
                  </a:moveTo>
                  <a:lnTo>
                    <a:pt x="11727" y="10230"/>
                  </a:lnTo>
                  <a:lnTo>
                    <a:pt x="12226" y="10386"/>
                  </a:lnTo>
                  <a:lnTo>
                    <a:pt x="12757" y="10511"/>
                  </a:lnTo>
                  <a:lnTo>
                    <a:pt x="13287" y="10573"/>
                  </a:lnTo>
                  <a:lnTo>
                    <a:pt x="13848" y="10604"/>
                  </a:lnTo>
                  <a:lnTo>
                    <a:pt x="14014" y="10594"/>
                  </a:lnTo>
                  <a:lnTo>
                    <a:pt x="14014" y="10594"/>
                  </a:lnTo>
                  <a:lnTo>
                    <a:pt x="14035" y="10854"/>
                  </a:lnTo>
                  <a:lnTo>
                    <a:pt x="14004" y="11134"/>
                  </a:lnTo>
                  <a:lnTo>
                    <a:pt x="13942" y="11446"/>
                  </a:lnTo>
                  <a:lnTo>
                    <a:pt x="13879" y="11696"/>
                  </a:lnTo>
                  <a:lnTo>
                    <a:pt x="13755" y="11945"/>
                  </a:lnTo>
                  <a:lnTo>
                    <a:pt x="13568" y="12164"/>
                  </a:lnTo>
                  <a:lnTo>
                    <a:pt x="13380" y="12351"/>
                  </a:lnTo>
                  <a:lnTo>
                    <a:pt x="13162" y="12538"/>
                  </a:lnTo>
                  <a:lnTo>
                    <a:pt x="12913" y="12663"/>
                  </a:lnTo>
                  <a:lnTo>
                    <a:pt x="12663" y="12756"/>
                  </a:lnTo>
                  <a:lnTo>
                    <a:pt x="12382" y="12818"/>
                  </a:lnTo>
                  <a:lnTo>
                    <a:pt x="11946" y="12818"/>
                  </a:lnTo>
                  <a:lnTo>
                    <a:pt x="11696" y="12756"/>
                  </a:lnTo>
                  <a:lnTo>
                    <a:pt x="11447" y="12663"/>
                  </a:lnTo>
                  <a:lnTo>
                    <a:pt x="11228" y="12569"/>
                  </a:lnTo>
                  <a:lnTo>
                    <a:pt x="11010" y="12413"/>
                  </a:lnTo>
                  <a:lnTo>
                    <a:pt x="10823" y="12226"/>
                  </a:lnTo>
                  <a:lnTo>
                    <a:pt x="10667" y="12039"/>
                  </a:lnTo>
                  <a:lnTo>
                    <a:pt x="10542" y="11820"/>
                  </a:lnTo>
                  <a:lnTo>
                    <a:pt x="10417" y="11540"/>
                  </a:lnTo>
                  <a:lnTo>
                    <a:pt x="10324" y="11228"/>
                  </a:lnTo>
                  <a:lnTo>
                    <a:pt x="10293" y="10916"/>
                  </a:lnTo>
                  <a:lnTo>
                    <a:pt x="10262" y="10573"/>
                  </a:lnTo>
                  <a:lnTo>
                    <a:pt x="10293" y="9918"/>
                  </a:lnTo>
                  <a:lnTo>
                    <a:pt x="10309" y="9747"/>
                  </a:lnTo>
                  <a:close/>
                  <a:moveTo>
                    <a:pt x="13349" y="0"/>
                  </a:moveTo>
                  <a:lnTo>
                    <a:pt x="13037" y="31"/>
                  </a:lnTo>
                  <a:lnTo>
                    <a:pt x="12694" y="125"/>
                  </a:lnTo>
                  <a:lnTo>
                    <a:pt x="12414" y="250"/>
                  </a:lnTo>
                  <a:lnTo>
                    <a:pt x="12164" y="405"/>
                  </a:lnTo>
                  <a:lnTo>
                    <a:pt x="11946" y="624"/>
                  </a:lnTo>
                  <a:lnTo>
                    <a:pt x="11727" y="842"/>
                  </a:lnTo>
                  <a:lnTo>
                    <a:pt x="11612" y="1026"/>
                  </a:lnTo>
                  <a:lnTo>
                    <a:pt x="11612" y="1026"/>
                  </a:lnTo>
                  <a:lnTo>
                    <a:pt x="11540" y="998"/>
                  </a:lnTo>
                  <a:lnTo>
                    <a:pt x="10979" y="780"/>
                  </a:lnTo>
                  <a:lnTo>
                    <a:pt x="10417" y="655"/>
                  </a:lnTo>
                  <a:lnTo>
                    <a:pt x="9825" y="530"/>
                  </a:lnTo>
                  <a:lnTo>
                    <a:pt x="9263" y="468"/>
                  </a:lnTo>
                  <a:lnTo>
                    <a:pt x="8110" y="468"/>
                  </a:lnTo>
                  <a:lnTo>
                    <a:pt x="7579" y="530"/>
                  </a:lnTo>
                  <a:lnTo>
                    <a:pt x="7049" y="624"/>
                  </a:lnTo>
                  <a:lnTo>
                    <a:pt x="6488" y="749"/>
                  </a:lnTo>
                  <a:lnTo>
                    <a:pt x="6145" y="873"/>
                  </a:lnTo>
                  <a:lnTo>
                    <a:pt x="5770" y="1029"/>
                  </a:lnTo>
                  <a:lnTo>
                    <a:pt x="5427" y="1248"/>
                  </a:lnTo>
                  <a:lnTo>
                    <a:pt x="5084" y="1466"/>
                  </a:lnTo>
                  <a:lnTo>
                    <a:pt x="4804" y="1747"/>
                  </a:lnTo>
                  <a:lnTo>
                    <a:pt x="4679" y="1903"/>
                  </a:lnTo>
                  <a:lnTo>
                    <a:pt x="4554" y="2058"/>
                  </a:lnTo>
                  <a:lnTo>
                    <a:pt x="4460" y="2214"/>
                  </a:lnTo>
                  <a:lnTo>
                    <a:pt x="4398" y="2402"/>
                  </a:lnTo>
                  <a:lnTo>
                    <a:pt x="4336" y="2620"/>
                  </a:lnTo>
                  <a:lnTo>
                    <a:pt x="4304" y="2807"/>
                  </a:lnTo>
                  <a:lnTo>
                    <a:pt x="4304" y="2963"/>
                  </a:lnTo>
                  <a:lnTo>
                    <a:pt x="4304" y="3150"/>
                  </a:lnTo>
                  <a:lnTo>
                    <a:pt x="4336" y="3337"/>
                  </a:lnTo>
                  <a:lnTo>
                    <a:pt x="4460" y="3680"/>
                  </a:lnTo>
                  <a:lnTo>
                    <a:pt x="4585" y="3930"/>
                  </a:lnTo>
                  <a:lnTo>
                    <a:pt x="4741" y="4148"/>
                  </a:lnTo>
                  <a:lnTo>
                    <a:pt x="4928" y="4366"/>
                  </a:lnTo>
                  <a:lnTo>
                    <a:pt x="5018" y="4456"/>
                  </a:lnTo>
                  <a:lnTo>
                    <a:pt x="4804" y="4585"/>
                  </a:lnTo>
                  <a:lnTo>
                    <a:pt x="4492" y="4803"/>
                  </a:lnTo>
                  <a:lnTo>
                    <a:pt x="4242" y="5084"/>
                  </a:lnTo>
                  <a:lnTo>
                    <a:pt x="4024" y="5396"/>
                  </a:lnTo>
                  <a:lnTo>
                    <a:pt x="3998" y="5458"/>
                  </a:lnTo>
                  <a:lnTo>
                    <a:pt x="3805" y="5458"/>
                  </a:lnTo>
                  <a:lnTo>
                    <a:pt x="3618" y="5489"/>
                  </a:lnTo>
                  <a:lnTo>
                    <a:pt x="3431" y="5552"/>
                  </a:lnTo>
                  <a:lnTo>
                    <a:pt x="3244" y="5645"/>
                  </a:lnTo>
                  <a:lnTo>
                    <a:pt x="2901" y="5832"/>
                  </a:lnTo>
                  <a:lnTo>
                    <a:pt x="2589" y="6019"/>
                  </a:lnTo>
                  <a:lnTo>
                    <a:pt x="1872" y="6581"/>
                  </a:lnTo>
                  <a:lnTo>
                    <a:pt x="1498" y="6893"/>
                  </a:lnTo>
                  <a:lnTo>
                    <a:pt x="1186" y="7205"/>
                  </a:lnTo>
                  <a:lnTo>
                    <a:pt x="874" y="7548"/>
                  </a:lnTo>
                  <a:lnTo>
                    <a:pt x="593" y="7922"/>
                  </a:lnTo>
                  <a:lnTo>
                    <a:pt x="344" y="8327"/>
                  </a:lnTo>
                  <a:lnTo>
                    <a:pt x="156" y="8764"/>
                  </a:lnTo>
                  <a:lnTo>
                    <a:pt x="94" y="8982"/>
                  </a:lnTo>
                  <a:lnTo>
                    <a:pt x="63" y="9232"/>
                  </a:lnTo>
                  <a:lnTo>
                    <a:pt x="32" y="9481"/>
                  </a:lnTo>
                  <a:lnTo>
                    <a:pt x="0" y="9700"/>
                  </a:lnTo>
                  <a:lnTo>
                    <a:pt x="32" y="10074"/>
                  </a:lnTo>
                  <a:lnTo>
                    <a:pt x="94" y="10448"/>
                  </a:lnTo>
                  <a:lnTo>
                    <a:pt x="219" y="10791"/>
                  </a:lnTo>
                  <a:lnTo>
                    <a:pt x="375" y="11134"/>
                  </a:lnTo>
                  <a:lnTo>
                    <a:pt x="562" y="11415"/>
                  </a:lnTo>
                  <a:lnTo>
                    <a:pt x="811" y="11696"/>
                  </a:lnTo>
                  <a:lnTo>
                    <a:pt x="1123" y="11914"/>
                  </a:lnTo>
                  <a:lnTo>
                    <a:pt x="1279" y="12008"/>
                  </a:lnTo>
                  <a:lnTo>
                    <a:pt x="1466" y="12070"/>
                  </a:lnTo>
                  <a:lnTo>
                    <a:pt x="1809" y="12164"/>
                  </a:lnTo>
                  <a:lnTo>
                    <a:pt x="2121" y="12164"/>
                  </a:lnTo>
                  <a:lnTo>
                    <a:pt x="2527" y="12132"/>
                  </a:lnTo>
                  <a:lnTo>
                    <a:pt x="2901" y="12039"/>
                  </a:lnTo>
                  <a:lnTo>
                    <a:pt x="3244" y="11883"/>
                  </a:lnTo>
                  <a:lnTo>
                    <a:pt x="3587" y="11696"/>
                  </a:lnTo>
                  <a:lnTo>
                    <a:pt x="3899" y="11446"/>
                  </a:lnTo>
                  <a:lnTo>
                    <a:pt x="4211" y="11197"/>
                  </a:lnTo>
                  <a:lnTo>
                    <a:pt x="4460" y="10885"/>
                  </a:lnTo>
                  <a:lnTo>
                    <a:pt x="4679" y="10573"/>
                  </a:lnTo>
                  <a:lnTo>
                    <a:pt x="4928" y="10199"/>
                  </a:lnTo>
                  <a:lnTo>
                    <a:pt x="5147" y="9824"/>
                  </a:lnTo>
                  <a:lnTo>
                    <a:pt x="5403" y="9332"/>
                  </a:lnTo>
                  <a:lnTo>
                    <a:pt x="5552" y="9419"/>
                  </a:lnTo>
                  <a:lnTo>
                    <a:pt x="5788" y="9526"/>
                  </a:lnTo>
                  <a:lnTo>
                    <a:pt x="5614" y="9700"/>
                  </a:lnTo>
                  <a:lnTo>
                    <a:pt x="5458" y="9918"/>
                  </a:lnTo>
                  <a:lnTo>
                    <a:pt x="5303" y="10136"/>
                  </a:lnTo>
                  <a:lnTo>
                    <a:pt x="5178" y="10355"/>
                  </a:lnTo>
                  <a:lnTo>
                    <a:pt x="5084" y="10604"/>
                  </a:lnTo>
                  <a:lnTo>
                    <a:pt x="5022" y="10854"/>
                  </a:lnTo>
                  <a:lnTo>
                    <a:pt x="4991" y="11103"/>
                  </a:lnTo>
                  <a:lnTo>
                    <a:pt x="4959" y="11353"/>
                  </a:lnTo>
                  <a:lnTo>
                    <a:pt x="4991" y="11696"/>
                  </a:lnTo>
                  <a:lnTo>
                    <a:pt x="5084" y="12008"/>
                  </a:lnTo>
                  <a:lnTo>
                    <a:pt x="5209" y="12319"/>
                  </a:lnTo>
                  <a:lnTo>
                    <a:pt x="5427" y="12600"/>
                  </a:lnTo>
                  <a:lnTo>
                    <a:pt x="5552" y="12756"/>
                  </a:lnTo>
                  <a:lnTo>
                    <a:pt x="5708" y="12881"/>
                  </a:lnTo>
                  <a:lnTo>
                    <a:pt x="5864" y="12974"/>
                  </a:lnTo>
                  <a:lnTo>
                    <a:pt x="6051" y="13037"/>
                  </a:lnTo>
                  <a:lnTo>
                    <a:pt x="6238" y="13099"/>
                  </a:lnTo>
                  <a:lnTo>
                    <a:pt x="6425" y="13162"/>
                  </a:lnTo>
                  <a:lnTo>
                    <a:pt x="6800" y="13193"/>
                  </a:lnTo>
                  <a:lnTo>
                    <a:pt x="7080" y="13162"/>
                  </a:lnTo>
                  <a:lnTo>
                    <a:pt x="7392" y="13099"/>
                  </a:lnTo>
                  <a:lnTo>
                    <a:pt x="7642" y="12974"/>
                  </a:lnTo>
                  <a:lnTo>
                    <a:pt x="7922" y="12818"/>
                  </a:lnTo>
                  <a:lnTo>
                    <a:pt x="8078" y="12663"/>
                  </a:lnTo>
                  <a:lnTo>
                    <a:pt x="8203" y="12507"/>
                  </a:lnTo>
                  <a:lnTo>
                    <a:pt x="8328" y="12351"/>
                  </a:lnTo>
                  <a:lnTo>
                    <a:pt x="8421" y="12164"/>
                  </a:lnTo>
                  <a:lnTo>
                    <a:pt x="8484" y="11976"/>
                  </a:lnTo>
                  <a:lnTo>
                    <a:pt x="8546" y="11789"/>
                  </a:lnTo>
                  <a:lnTo>
                    <a:pt x="8577" y="11571"/>
                  </a:lnTo>
                  <a:lnTo>
                    <a:pt x="8577" y="11384"/>
                  </a:lnTo>
                  <a:lnTo>
                    <a:pt x="8546" y="11103"/>
                  </a:lnTo>
                  <a:lnTo>
                    <a:pt x="8484" y="10822"/>
                  </a:lnTo>
                  <a:lnTo>
                    <a:pt x="8390" y="10573"/>
                  </a:lnTo>
                  <a:lnTo>
                    <a:pt x="8265" y="10355"/>
                  </a:lnTo>
                  <a:lnTo>
                    <a:pt x="8141" y="10199"/>
                  </a:lnTo>
                  <a:lnTo>
                    <a:pt x="8016" y="10043"/>
                  </a:lnTo>
                  <a:lnTo>
                    <a:pt x="7704" y="9824"/>
                  </a:lnTo>
                  <a:lnTo>
                    <a:pt x="7486" y="9668"/>
                  </a:lnTo>
                  <a:lnTo>
                    <a:pt x="7236" y="9544"/>
                  </a:lnTo>
                  <a:lnTo>
                    <a:pt x="6961" y="9440"/>
                  </a:lnTo>
                  <a:lnTo>
                    <a:pt x="6961" y="9440"/>
                  </a:lnTo>
                  <a:lnTo>
                    <a:pt x="7018" y="9419"/>
                  </a:lnTo>
                  <a:lnTo>
                    <a:pt x="7267" y="9357"/>
                  </a:lnTo>
                  <a:lnTo>
                    <a:pt x="7548" y="9325"/>
                  </a:lnTo>
                  <a:lnTo>
                    <a:pt x="7798" y="9294"/>
                  </a:lnTo>
                  <a:lnTo>
                    <a:pt x="8078" y="9263"/>
                  </a:lnTo>
                  <a:lnTo>
                    <a:pt x="8453" y="9294"/>
                  </a:lnTo>
                  <a:lnTo>
                    <a:pt x="8827" y="9325"/>
                  </a:lnTo>
                  <a:lnTo>
                    <a:pt x="9170" y="9419"/>
                  </a:lnTo>
                  <a:lnTo>
                    <a:pt x="9544" y="9481"/>
                  </a:lnTo>
                  <a:lnTo>
                    <a:pt x="9823" y="9578"/>
                  </a:lnTo>
                  <a:lnTo>
                    <a:pt x="9823" y="9578"/>
                  </a:lnTo>
                  <a:lnTo>
                    <a:pt x="9794" y="9887"/>
                  </a:lnTo>
                  <a:lnTo>
                    <a:pt x="9763" y="10573"/>
                  </a:lnTo>
                  <a:lnTo>
                    <a:pt x="9794" y="10947"/>
                  </a:lnTo>
                  <a:lnTo>
                    <a:pt x="9825" y="11321"/>
                  </a:lnTo>
                  <a:lnTo>
                    <a:pt x="9950" y="11696"/>
                  </a:lnTo>
                  <a:lnTo>
                    <a:pt x="10074" y="12070"/>
                  </a:lnTo>
                  <a:lnTo>
                    <a:pt x="10262" y="12351"/>
                  </a:lnTo>
                  <a:lnTo>
                    <a:pt x="10480" y="12600"/>
                  </a:lnTo>
                  <a:lnTo>
                    <a:pt x="10698" y="12787"/>
                  </a:lnTo>
                  <a:lnTo>
                    <a:pt x="10979" y="12974"/>
                  </a:lnTo>
                  <a:lnTo>
                    <a:pt x="11260" y="13130"/>
                  </a:lnTo>
                  <a:lnTo>
                    <a:pt x="11540" y="13224"/>
                  </a:lnTo>
                  <a:lnTo>
                    <a:pt x="11852" y="13317"/>
                  </a:lnTo>
                  <a:lnTo>
                    <a:pt x="12445" y="13317"/>
                  </a:lnTo>
                  <a:lnTo>
                    <a:pt x="12788" y="13255"/>
                  </a:lnTo>
                  <a:lnTo>
                    <a:pt x="13131" y="13130"/>
                  </a:lnTo>
                  <a:lnTo>
                    <a:pt x="13412" y="12943"/>
                  </a:lnTo>
                  <a:lnTo>
                    <a:pt x="13692" y="12725"/>
                  </a:lnTo>
                  <a:lnTo>
                    <a:pt x="13942" y="12475"/>
                  </a:lnTo>
                  <a:lnTo>
                    <a:pt x="14160" y="12195"/>
                  </a:lnTo>
                  <a:lnTo>
                    <a:pt x="14316" y="11883"/>
                  </a:lnTo>
                  <a:lnTo>
                    <a:pt x="14441" y="11571"/>
                  </a:lnTo>
                  <a:lnTo>
                    <a:pt x="14503" y="11197"/>
                  </a:lnTo>
                  <a:lnTo>
                    <a:pt x="14534" y="10854"/>
                  </a:lnTo>
                  <a:lnTo>
                    <a:pt x="14513" y="10552"/>
                  </a:lnTo>
                  <a:lnTo>
                    <a:pt x="14513" y="10552"/>
                  </a:lnTo>
                  <a:lnTo>
                    <a:pt x="14597" y="10542"/>
                  </a:lnTo>
                  <a:lnTo>
                    <a:pt x="14877" y="10479"/>
                  </a:lnTo>
                  <a:lnTo>
                    <a:pt x="14929" y="10467"/>
                  </a:lnTo>
                  <a:lnTo>
                    <a:pt x="14929" y="10467"/>
                  </a:lnTo>
                  <a:lnTo>
                    <a:pt x="14940" y="10479"/>
                  </a:lnTo>
                  <a:lnTo>
                    <a:pt x="15127" y="10698"/>
                  </a:lnTo>
                  <a:lnTo>
                    <a:pt x="15595" y="11103"/>
                  </a:lnTo>
                  <a:lnTo>
                    <a:pt x="16094" y="11477"/>
                  </a:lnTo>
                  <a:lnTo>
                    <a:pt x="16624" y="11758"/>
                  </a:lnTo>
                  <a:lnTo>
                    <a:pt x="17185" y="12008"/>
                  </a:lnTo>
                  <a:lnTo>
                    <a:pt x="17778" y="12195"/>
                  </a:lnTo>
                  <a:lnTo>
                    <a:pt x="18371" y="12288"/>
                  </a:lnTo>
                  <a:lnTo>
                    <a:pt x="18994" y="12319"/>
                  </a:lnTo>
                  <a:lnTo>
                    <a:pt x="19587" y="12288"/>
                  </a:lnTo>
                  <a:lnTo>
                    <a:pt x="19680" y="12257"/>
                  </a:lnTo>
                  <a:lnTo>
                    <a:pt x="19743" y="12195"/>
                  </a:lnTo>
                  <a:lnTo>
                    <a:pt x="19774" y="12101"/>
                  </a:lnTo>
                  <a:lnTo>
                    <a:pt x="19805" y="12008"/>
                  </a:lnTo>
                  <a:lnTo>
                    <a:pt x="19774" y="11914"/>
                  </a:lnTo>
                  <a:lnTo>
                    <a:pt x="19712" y="11852"/>
                  </a:lnTo>
                  <a:lnTo>
                    <a:pt x="19618" y="11820"/>
                  </a:lnTo>
                  <a:lnTo>
                    <a:pt x="19525" y="11789"/>
                  </a:lnTo>
                  <a:lnTo>
                    <a:pt x="18994" y="11820"/>
                  </a:lnTo>
                  <a:lnTo>
                    <a:pt x="18433" y="11789"/>
                  </a:lnTo>
                  <a:lnTo>
                    <a:pt x="17872" y="11696"/>
                  </a:lnTo>
                  <a:lnTo>
                    <a:pt x="17341" y="11540"/>
                  </a:lnTo>
                  <a:lnTo>
                    <a:pt x="16842" y="11321"/>
                  </a:lnTo>
                  <a:lnTo>
                    <a:pt x="16343" y="11041"/>
                  </a:lnTo>
                  <a:lnTo>
                    <a:pt x="15907" y="10729"/>
                  </a:lnTo>
                  <a:lnTo>
                    <a:pt x="15501" y="10355"/>
                  </a:lnTo>
                  <a:lnTo>
                    <a:pt x="15424" y="10265"/>
                  </a:lnTo>
                  <a:lnTo>
                    <a:pt x="15424" y="10265"/>
                  </a:lnTo>
                  <a:lnTo>
                    <a:pt x="15595" y="10167"/>
                  </a:lnTo>
                  <a:lnTo>
                    <a:pt x="15844" y="10012"/>
                  </a:lnTo>
                  <a:lnTo>
                    <a:pt x="16031" y="9824"/>
                  </a:lnTo>
                  <a:lnTo>
                    <a:pt x="16219" y="9606"/>
                  </a:lnTo>
                  <a:lnTo>
                    <a:pt x="16343" y="9388"/>
                  </a:lnTo>
                  <a:lnTo>
                    <a:pt x="16437" y="9107"/>
                  </a:lnTo>
                  <a:lnTo>
                    <a:pt x="16468" y="8951"/>
                  </a:lnTo>
                  <a:lnTo>
                    <a:pt x="16472" y="8931"/>
                  </a:lnTo>
                  <a:lnTo>
                    <a:pt x="16562" y="8920"/>
                  </a:lnTo>
                  <a:lnTo>
                    <a:pt x="16811" y="8889"/>
                  </a:lnTo>
                  <a:lnTo>
                    <a:pt x="17029" y="8826"/>
                  </a:lnTo>
                  <a:lnTo>
                    <a:pt x="17075" y="8813"/>
                  </a:lnTo>
                  <a:lnTo>
                    <a:pt x="17075" y="8813"/>
                  </a:lnTo>
                  <a:lnTo>
                    <a:pt x="17217" y="8920"/>
                  </a:lnTo>
                  <a:lnTo>
                    <a:pt x="17528" y="9107"/>
                  </a:lnTo>
                  <a:lnTo>
                    <a:pt x="17903" y="9263"/>
                  </a:lnTo>
                  <a:lnTo>
                    <a:pt x="18246" y="9325"/>
                  </a:lnTo>
                  <a:lnTo>
                    <a:pt x="18620" y="9357"/>
                  </a:lnTo>
                  <a:lnTo>
                    <a:pt x="19026" y="9325"/>
                  </a:lnTo>
                  <a:lnTo>
                    <a:pt x="19400" y="9232"/>
                  </a:lnTo>
                  <a:lnTo>
                    <a:pt x="19774" y="9107"/>
                  </a:lnTo>
                  <a:lnTo>
                    <a:pt x="20117" y="8951"/>
                  </a:lnTo>
                  <a:lnTo>
                    <a:pt x="20460" y="8702"/>
                  </a:lnTo>
                  <a:lnTo>
                    <a:pt x="20741" y="8421"/>
                  </a:lnTo>
                  <a:lnTo>
                    <a:pt x="20990" y="8109"/>
                  </a:lnTo>
                  <a:lnTo>
                    <a:pt x="21178" y="7766"/>
                  </a:lnTo>
                  <a:lnTo>
                    <a:pt x="21271" y="7454"/>
                  </a:lnTo>
                  <a:lnTo>
                    <a:pt x="21365" y="7111"/>
                  </a:lnTo>
                  <a:lnTo>
                    <a:pt x="21521" y="6518"/>
                  </a:lnTo>
                  <a:lnTo>
                    <a:pt x="21583" y="6238"/>
                  </a:lnTo>
                  <a:lnTo>
                    <a:pt x="21692" y="6019"/>
                  </a:lnTo>
                  <a:lnTo>
                    <a:pt x="21692" y="6019"/>
                  </a:lnTo>
                  <a:lnTo>
                    <a:pt x="21926" y="5926"/>
                  </a:lnTo>
                  <a:lnTo>
                    <a:pt x="22238" y="5801"/>
                  </a:lnTo>
                  <a:lnTo>
                    <a:pt x="22519" y="5614"/>
                  </a:lnTo>
                  <a:lnTo>
                    <a:pt x="22768" y="5396"/>
                  </a:lnTo>
                  <a:lnTo>
                    <a:pt x="22907" y="5237"/>
                  </a:lnTo>
                  <a:lnTo>
                    <a:pt x="23392" y="5146"/>
                  </a:lnTo>
                  <a:lnTo>
                    <a:pt x="23641" y="5053"/>
                  </a:lnTo>
                  <a:lnTo>
                    <a:pt x="23891" y="4990"/>
                  </a:lnTo>
                  <a:lnTo>
                    <a:pt x="24109" y="4865"/>
                  </a:lnTo>
                  <a:lnTo>
                    <a:pt x="24359" y="4678"/>
                  </a:lnTo>
                  <a:lnTo>
                    <a:pt x="24452" y="4554"/>
                  </a:lnTo>
                  <a:lnTo>
                    <a:pt x="24577" y="4429"/>
                  </a:lnTo>
                  <a:lnTo>
                    <a:pt x="24671" y="4273"/>
                  </a:lnTo>
                  <a:lnTo>
                    <a:pt x="24733" y="4148"/>
                  </a:lnTo>
                  <a:lnTo>
                    <a:pt x="24827" y="3805"/>
                  </a:lnTo>
                  <a:lnTo>
                    <a:pt x="24858" y="3493"/>
                  </a:lnTo>
                  <a:lnTo>
                    <a:pt x="24827" y="3181"/>
                  </a:lnTo>
                  <a:lnTo>
                    <a:pt x="24764" y="2869"/>
                  </a:lnTo>
                  <a:lnTo>
                    <a:pt x="24639" y="2589"/>
                  </a:lnTo>
                  <a:lnTo>
                    <a:pt x="24484" y="2308"/>
                  </a:lnTo>
                  <a:lnTo>
                    <a:pt x="24265" y="2058"/>
                  </a:lnTo>
                  <a:lnTo>
                    <a:pt x="24047" y="1871"/>
                  </a:lnTo>
                  <a:lnTo>
                    <a:pt x="23797" y="1684"/>
                  </a:lnTo>
                  <a:lnTo>
                    <a:pt x="23548" y="1528"/>
                  </a:lnTo>
                  <a:lnTo>
                    <a:pt x="23267" y="1403"/>
                  </a:lnTo>
                  <a:lnTo>
                    <a:pt x="22986" y="1279"/>
                  </a:lnTo>
                  <a:lnTo>
                    <a:pt x="22425" y="1092"/>
                  </a:lnTo>
                  <a:lnTo>
                    <a:pt x="22020" y="1029"/>
                  </a:lnTo>
                  <a:lnTo>
                    <a:pt x="21614" y="967"/>
                  </a:lnTo>
                  <a:lnTo>
                    <a:pt x="21209" y="936"/>
                  </a:lnTo>
                  <a:lnTo>
                    <a:pt x="20803" y="904"/>
                  </a:lnTo>
                  <a:lnTo>
                    <a:pt x="20335" y="936"/>
                  </a:lnTo>
                  <a:lnTo>
                    <a:pt x="19868" y="967"/>
                  </a:lnTo>
                  <a:lnTo>
                    <a:pt x="19431" y="1060"/>
                  </a:lnTo>
                  <a:lnTo>
                    <a:pt x="19119" y="1123"/>
                  </a:lnTo>
                  <a:lnTo>
                    <a:pt x="18776" y="1123"/>
                  </a:lnTo>
                  <a:lnTo>
                    <a:pt x="18589" y="1154"/>
                  </a:lnTo>
                  <a:lnTo>
                    <a:pt x="18308" y="1248"/>
                  </a:lnTo>
                  <a:lnTo>
                    <a:pt x="18059" y="1403"/>
                  </a:lnTo>
                  <a:lnTo>
                    <a:pt x="17823" y="1580"/>
                  </a:lnTo>
                  <a:lnTo>
                    <a:pt x="17823" y="1580"/>
                  </a:lnTo>
                  <a:lnTo>
                    <a:pt x="17653" y="1653"/>
                  </a:lnTo>
                  <a:lnTo>
                    <a:pt x="17248" y="1871"/>
                  </a:lnTo>
                  <a:lnTo>
                    <a:pt x="16780" y="2183"/>
                  </a:lnTo>
                  <a:lnTo>
                    <a:pt x="16590" y="2319"/>
                  </a:lnTo>
                  <a:lnTo>
                    <a:pt x="16406" y="2121"/>
                  </a:lnTo>
                  <a:lnTo>
                    <a:pt x="16031" y="1653"/>
                  </a:lnTo>
                  <a:lnTo>
                    <a:pt x="15626" y="1185"/>
                  </a:lnTo>
                  <a:lnTo>
                    <a:pt x="15408" y="967"/>
                  </a:lnTo>
                  <a:lnTo>
                    <a:pt x="15189" y="749"/>
                  </a:lnTo>
                  <a:lnTo>
                    <a:pt x="14784" y="437"/>
                  </a:lnTo>
                  <a:lnTo>
                    <a:pt x="14566" y="312"/>
                  </a:lnTo>
                  <a:lnTo>
                    <a:pt x="14347" y="218"/>
                  </a:lnTo>
                  <a:lnTo>
                    <a:pt x="14098" y="125"/>
                  </a:lnTo>
                  <a:lnTo>
                    <a:pt x="13848" y="62"/>
                  </a:lnTo>
                  <a:lnTo>
                    <a:pt x="13599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6" name="Google Shape;6826;p75"/>
            <p:cNvSpPr/>
            <p:nvPr/>
          </p:nvSpPr>
          <p:spPr>
            <a:xfrm>
              <a:off x="4577225" y="2101150"/>
              <a:ext cx="213675" cy="736850"/>
            </a:xfrm>
            <a:custGeom>
              <a:avLst/>
              <a:gdLst/>
              <a:ahLst/>
              <a:cxnLst/>
              <a:rect l="l" t="t" r="r" b="b"/>
              <a:pathLst>
                <a:path w="8547" h="29474" extrusionOk="0">
                  <a:moveTo>
                    <a:pt x="3057" y="1"/>
                  </a:moveTo>
                  <a:lnTo>
                    <a:pt x="2808" y="32"/>
                  </a:lnTo>
                  <a:lnTo>
                    <a:pt x="2558" y="63"/>
                  </a:lnTo>
                  <a:lnTo>
                    <a:pt x="2309" y="125"/>
                  </a:lnTo>
                  <a:lnTo>
                    <a:pt x="2059" y="219"/>
                  </a:lnTo>
                  <a:lnTo>
                    <a:pt x="1841" y="344"/>
                  </a:lnTo>
                  <a:lnTo>
                    <a:pt x="1591" y="468"/>
                  </a:lnTo>
                  <a:lnTo>
                    <a:pt x="1404" y="624"/>
                  </a:lnTo>
                  <a:lnTo>
                    <a:pt x="1186" y="812"/>
                  </a:lnTo>
                  <a:lnTo>
                    <a:pt x="999" y="999"/>
                  </a:lnTo>
                  <a:lnTo>
                    <a:pt x="811" y="1217"/>
                  </a:lnTo>
                  <a:lnTo>
                    <a:pt x="656" y="1435"/>
                  </a:lnTo>
                  <a:lnTo>
                    <a:pt x="531" y="1654"/>
                  </a:lnTo>
                  <a:lnTo>
                    <a:pt x="406" y="1903"/>
                  </a:lnTo>
                  <a:lnTo>
                    <a:pt x="312" y="2153"/>
                  </a:lnTo>
                  <a:lnTo>
                    <a:pt x="157" y="2652"/>
                  </a:lnTo>
                  <a:lnTo>
                    <a:pt x="63" y="3151"/>
                  </a:lnTo>
                  <a:lnTo>
                    <a:pt x="1" y="3681"/>
                  </a:lnTo>
                  <a:lnTo>
                    <a:pt x="1" y="4211"/>
                  </a:lnTo>
                  <a:lnTo>
                    <a:pt x="32" y="4741"/>
                  </a:lnTo>
                  <a:lnTo>
                    <a:pt x="63" y="5272"/>
                  </a:lnTo>
                  <a:lnTo>
                    <a:pt x="219" y="6332"/>
                  </a:lnTo>
                  <a:lnTo>
                    <a:pt x="2340" y="21053"/>
                  </a:lnTo>
                  <a:lnTo>
                    <a:pt x="2246" y="22706"/>
                  </a:lnTo>
                  <a:lnTo>
                    <a:pt x="2153" y="24608"/>
                  </a:lnTo>
                  <a:lnTo>
                    <a:pt x="2090" y="27041"/>
                  </a:lnTo>
                  <a:lnTo>
                    <a:pt x="2090" y="28663"/>
                  </a:lnTo>
                  <a:lnTo>
                    <a:pt x="3275" y="28975"/>
                  </a:lnTo>
                  <a:lnTo>
                    <a:pt x="3868" y="29100"/>
                  </a:lnTo>
                  <a:lnTo>
                    <a:pt x="4461" y="29224"/>
                  </a:lnTo>
                  <a:lnTo>
                    <a:pt x="5053" y="29318"/>
                  </a:lnTo>
                  <a:lnTo>
                    <a:pt x="5646" y="29380"/>
                  </a:lnTo>
                  <a:lnTo>
                    <a:pt x="6238" y="29443"/>
                  </a:lnTo>
                  <a:lnTo>
                    <a:pt x="6831" y="29474"/>
                  </a:lnTo>
                  <a:lnTo>
                    <a:pt x="8546" y="20772"/>
                  </a:lnTo>
                  <a:lnTo>
                    <a:pt x="5334" y="7455"/>
                  </a:lnTo>
                  <a:lnTo>
                    <a:pt x="3556" y="94"/>
                  </a:lnTo>
                  <a:lnTo>
                    <a:pt x="3307" y="32"/>
                  </a:lnTo>
                  <a:lnTo>
                    <a:pt x="3057" y="1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7" name="Google Shape;6827;p75"/>
            <p:cNvSpPr/>
            <p:nvPr/>
          </p:nvSpPr>
          <p:spPr>
            <a:xfrm>
              <a:off x="4577225" y="2101150"/>
              <a:ext cx="133350" cy="676050"/>
            </a:xfrm>
            <a:custGeom>
              <a:avLst/>
              <a:gdLst/>
              <a:ahLst/>
              <a:cxnLst/>
              <a:rect l="l" t="t" r="r" b="b"/>
              <a:pathLst>
                <a:path w="5334" h="27042" extrusionOk="0">
                  <a:moveTo>
                    <a:pt x="3057" y="1"/>
                  </a:moveTo>
                  <a:lnTo>
                    <a:pt x="2808" y="32"/>
                  </a:lnTo>
                  <a:lnTo>
                    <a:pt x="2558" y="63"/>
                  </a:lnTo>
                  <a:lnTo>
                    <a:pt x="2309" y="125"/>
                  </a:lnTo>
                  <a:lnTo>
                    <a:pt x="2059" y="219"/>
                  </a:lnTo>
                  <a:lnTo>
                    <a:pt x="1841" y="344"/>
                  </a:lnTo>
                  <a:lnTo>
                    <a:pt x="1622" y="468"/>
                  </a:lnTo>
                  <a:lnTo>
                    <a:pt x="1404" y="624"/>
                  </a:lnTo>
                  <a:lnTo>
                    <a:pt x="1186" y="812"/>
                  </a:lnTo>
                  <a:lnTo>
                    <a:pt x="999" y="999"/>
                  </a:lnTo>
                  <a:lnTo>
                    <a:pt x="843" y="1217"/>
                  </a:lnTo>
                  <a:lnTo>
                    <a:pt x="656" y="1435"/>
                  </a:lnTo>
                  <a:lnTo>
                    <a:pt x="531" y="1654"/>
                  </a:lnTo>
                  <a:lnTo>
                    <a:pt x="406" y="1903"/>
                  </a:lnTo>
                  <a:lnTo>
                    <a:pt x="312" y="2153"/>
                  </a:lnTo>
                  <a:lnTo>
                    <a:pt x="157" y="2652"/>
                  </a:lnTo>
                  <a:lnTo>
                    <a:pt x="63" y="3151"/>
                  </a:lnTo>
                  <a:lnTo>
                    <a:pt x="1" y="3681"/>
                  </a:lnTo>
                  <a:lnTo>
                    <a:pt x="1" y="4211"/>
                  </a:lnTo>
                  <a:lnTo>
                    <a:pt x="32" y="4741"/>
                  </a:lnTo>
                  <a:lnTo>
                    <a:pt x="63" y="5272"/>
                  </a:lnTo>
                  <a:lnTo>
                    <a:pt x="219" y="6332"/>
                  </a:lnTo>
                  <a:lnTo>
                    <a:pt x="2340" y="21053"/>
                  </a:lnTo>
                  <a:lnTo>
                    <a:pt x="2246" y="22706"/>
                  </a:lnTo>
                  <a:lnTo>
                    <a:pt x="2153" y="24608"/>
                  </a:lnTo>
                  <a:lnTo>
                    <a:pt x="2090" y="27041"/>
                  </a:lnTo>
                  <a:lnTo>
                    <a:pt x="2496" y="24546"/>
                  </a:lnTo>
                  <a:lnTo>
                    <a:pt x="2932" y="22113"/>
                  </a:lnTo>
                  <a:lnTo>
                    <a:pt x="3837" y="17217"/>
                  </a:lnTo>
                  <a:lnTo>
                    <a:pt x="4305" y="14784"/>
                  </a:lnTo>
                  <a:lnTo>
                    <a:pt x="4710" y="12351"/>
                  </a:lnTo>
                  <a:lnTo>
                    <a:pt x="5053" y="9887"/>
                  </a:lnTo>
                  <a:lnTo>
                    <a:pt x="5209" y="8671"/>
                  </a:lnTo>
                  <a:lnTo>
                    <a:pt x="5334" y="7424"/>
                  </a:lnTo>
                  <a:lnTo>
                    <a:pt x="3556" y="63"/>
                  </a:lnTo>
                  <a:lnTo>
                    <a:pt x="3307" y="32"/>
                  </a:lnTo>
                  <a:lnTo>
                    <a:pt x="3057" y="1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8" name="Google Shape;6828;p75"/>
            <p:cNvSpPr/>
            <p:nvPr/>
          </p:nvSpPr>
          <p:spPr>
            <a:xfrm>
              <a:off x="4629475" y="2287500"/>
              <a:ext cx="161425" cy="550500"/>
            </a:xfrm>
            <a:custGeom>
              <a:avLst/>
              <a:gdLst/>
              <a:ahLst/>
              <a:cxnLst/>
              <a:rect l="l" t="t" r="r" b="b"/>
              <a:pathLst>
                <a:path w="6457" h="22020" extrusionOk="0">
                  <a:moveTo>
                    <a:pt x="3244" y="1"/>
                  </a:moveTo>
                  <a:lnTo>
                    <a:pt x="3119" y="1217"/>
                  </a:lnTo>
                  <a:lnTo>
                    <a:pt x="2963" y="2465"/>
                  </a:lnTo>
                  <a:lnTo>
                    <a:pt x="2620" y="4897"/>
                  </a:lnTo>
                  <a:lnTo>
                    <a:pt x="2215" y="7330"/>
                  </a:lnTo>
                  <a:lnTo>
                    <a:pt x="1747" y="9763"/>
                  </a:lnTo>
                  <a:lnTo>
                    <a:pt x="842" y="14659"/>
                  </a:lnTo>
                  <a:lnTo>
                    <a:pt x="406" y="17092"/>
                  </a:lnTo>
                  <a:lnTo>
                    <a:pt x="0" y="19587"/>
                  </a:lnTo>
                  <a:lnTo>
                    <a:pt x="0" y="21209"/>
                  </a:lnTo>
                  <a:lnTo>
                    <a:pt x="1185" y="21521"/>
                  </a:lnTo>
                  <a:lnTo>
                    <a:pt x="1778" y="21646"/>
                  </a:lnTo>
                  <a:lnTo>
                    <a:pt x="2371" y="21770"/>
                  </a:lnTo>
                  <a:lnTo>
                    <a:pt x="2963" y="21864"/>
                  </a:lnTo>
                  <a:lnTo>
                    <a:pt x="3556" y="21926"/>
                  </a:lnTo>
                  <a:lnTo>
                    <a:pt x="4148" y="21989"/>
                  </a:lnTo>
                  <a:lnTo>
                    <a:pt x="4741" y="22020"/>
                  </a:lnTo>
                  <a:lnTo>
                    <a:pt x="6456" y="13318"/>
                  </a:lnTo>
                  <a:lnTo>
                    <a:pt x="3244" y="1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9" name="Google Shape;6829;p75"/>
            <p:cNvSpPr/>
            <p:nvPr/>
          </p:nvSpPr>
          <p:spPr>
            <a:xfrm>
              <a:off x="4629475" y="2817700"/>
              <a:ext cx="118525" cy="218350"/>
            </a:xfrm>
            <a:custGeom>
              <a:avLst/>
              <a:gdLst/>
              <a:ahLst/>
              <a:cxnLst/>
              <a:rect l="l" t="t" r="r" b="b"/>
              <a:pathLst>
                <a:path w="4741" h="8734" extrusionOk="0">
                  <a:moveTo>
                    <a:pt x="0" y="1"/>
                  </a:moveTo>
                  <a:lnTo>
                    <a:pt x="31" y="1779"/>
                  </a:lnTo>
                  <a:lnTo>
                    <a:pt x="63" y="3681"/>
                  </a:lnTo>
                  <a:lnTo>
                    <a:pt x="156" y="5646"/>
                  </a:lnTo>
                  <a:lnTo>
                    <a:pt x="312" y="7673"/>
                  </a:lnTo>
                  <a:lnTo>
                    <a:pt x="3088" y="8734"/>
                  </a:lnTo>
                  <a:lnTo>
                    <a:pt x="4741" y="812"/>
                  </a:lnTo>
                  <a:lnTo>
                    <a:pt x="4148" y="781"/>
                  </a:lnTo>
                  <a:lnTo>
                    <a:pt x="3556" y="718"/>
                  </a:lnTo>
                  <a:lnTo>
                    <a:pt x="2963" y="656"/>
                  </a:lnTo>
                  <a:lnTo>
                    <a:pt x="2371" y="562"/>
                  </a:lnTo>
                  <a:lnTo>
                    <a:pt x="1778" y="438"/>
                  </a:lnTo>
                  <a:lnTo>
                    <a:pt x="1185" y="31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0" name="Google Shape;6830;p75"/>
            <p:cNvSpPr/>
            <p:nvPr/>
          </p:nvSpPr>
          <p:spPr>
            <a:xfrm>
              <a:off x="4637275" y="2989250"/>
              <a:ext cx="107625" cy="146600"/>
            </a:xfrm>
            <a:custGeom>
              <a:avLst/>
              <a:gdLst/>
              <a:ahLst/>
              <a:cxnLst/>
              <a:rect l="l" t="t" r="r" b="b"/>
              <a:pathLst>
                <a:path w="4305" h="5864" extrusionOk="0">
                  <a:moveTo>
                    <a:pt x="1123" y="0"/>
                  </a:moveTo>
                  <a:lnTo>
                    <a:pt x="0" y="780"/>
                  </a:lnTo>
                  <a:lnTo>
                    <a:pt x="187" y="1840"/>
                  </a:lnTo>
                  <a:lnTo>
                    <a:pt x="468" y="2870"/>
                  </a:lnTo>
                  <a:lnTo>
                    <a:pt x="780" y="3868"/>
                  </a:lnTo>
                  <a:lnTo>
                    <a:pt x="1123" y="4897"/>
                  </a:lnTo>
                  <a:lnTo>
                    <a:pt x="1248" y="5146"/>
                  </a:lnTo>
                  <a:lnTo>
                    <a:pt x="1404" y="5427"/>
                  </a:lnTo>
                  <a:lnTo>
                    <a:pt x="1591" y="5645"/>
                  </a:lnTo>
                  <a:lnTo>
                    <a:pt x="1684" y="5739"/>
                  </a:lnTo>
                  <a:lnTo>
                    <a:pt x="1809" y="5801"/>
                  </a:lnTo>
                  <a:lnTo>
                    <a:pt x="1965" y="5833"/>
                  </a:lnTo>
                  <a:lnTo>
                    <a:pt x="2121" y="5864"/>
                  </a:lnTo>
                  <a:lnTo>
                    <a:pt x="2277" y="5864"/>
                  </a:lnTo>
                  <a:lnTo>
                    <a:pt x="2433" y="5833"/>
                  </a:lnTo>
                  <a:lnTo>
                    <a:pt x="2714" y="5708"/>
                  </a:lnTo>
                  <a:lnTo>
                    <a:pt x="3025" y="5583"/>
                  </a:lnTo>
                  <a:lnTo>
                    <a:pt x="3400" y="5365"/>
                  </a:lnTo>
                  <a:lnTo>
                    <a:pt x="3774" y="5115"/>
                  </a:lnTo>
                  <a:lnTo>
                    <a:pt x="3930" y="4959"/>
                  </a:lnTo>
                  <a:lnTo>
                    <a:pt x="4055" y="4803"/>
                  </a:lnTo>
                  <a:lnTo>
                    <a:pt x="4179" y="4616"/>
                  </a:lnTo>
                  <a:lnTo>
                    <a:pt x="4242" y="4429"/>
                  </a:lnTo>
                  <a:lnTo>
                    <a:pt x="4273" y="4242"/>
                  </a:lnTo>
                  <a:lnTo>
                    <a:pt x="4304" y="4055"/>
                  </a:lnTo>
                  <a:lnTo>
                    <a:pt x="4273" y="3868"/>
                  </a:lnTo>
                  <a:lnTo>
                    <a:pt x="4242" y="3681"/>
                  </a:lnTo>
                  <a:lnTo>
                    <a:pt x="4086" y="3306"/>
                  </a:lnTo>
                  <a:lnTo>
                    <a:pt x="3930" y="2963"/>
                  </a:lnTo>
                  <a:lnTo>
                    <a:pt x="3649" y="2527"/>
                  </a:lnTo>
                  <a:lnTo>
                    <a:pt x="3368" y="2090"/>
                  </a:lnTo>
                  <a:lnTo>
                    <a:pt x="3057" y="1685"/>
                  </a:lnTo>
                  <a:lnTo>
                    <a:pt x="2714" y="1310"/>
                  </a:lnTo>
                  <a:lnTo>
                    <a:pt x="2339" y="936"/>
                  </a:lnTo>
                  <a:lnTo>
                    <a:pt x="1965" y="593"/>
                  </a:lnTo>
                  <a:lnTo>
                    <a:pt x="1560" y="281"/>
                  </a:lnTo>
                  <a:lnTo>
                    <a:pt x="1123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1" name="Google Shape;6831;p75"/>
            <p:cNvSpPr/>
            <p:nvPr/>
          </p:nvSpPr>
          <p:spPr>
            <a:xfrm>
              <a:off x="4673900" y="3117900"/>
              <a:ext cx="85025" cy="46800"/>
            </a:xfrm>
            <a:custGeom>
              <a:avLst/>
              <a:gdLst/>
              <a:ahLst/>
              <a:cxnLst/>
              <a:rect l="l" t="t" r="r" b="b"/>
              <a:pathLst>
                <a:path w="3401" h="1872" extrusionOk="0">
                  <a:moveTo>
                    <a:pt x="656" y="0"/>
                  </a:moveTo>
                  <a:lnTo>
                    <a:pt x="1" y="375"/>
                  </a:lnTo>
                  <a:lnTo>
                    <a:pt x="968" y="1872"/>
                  </a:lnTo>
                  <a:lnTo>
                    <a:pt x="2403" y="1841"/>
                  </a:lnTo>
                  <a:lnTo>
                    <a:pt x="3401" y="1123"/>
                  </a:lnTo>
                  <a:lnTo>
                    <a:pt x="3276" y="1061"/>
                  </a:lnTo>
                  <a:lnTo>
                    <a:pt x="3120" y="998"/>
                  </a:lnTo>
                  <a:lnTo>
                    <a:pt x="2808" y="998"/>
                  </a:lnTo>
                  <a:lnTo>
                    <a:pt x="2652" y="1030"/>
                  </a:lnTo>
                  <a:lnTo>
                    <a:pt x="2496" y="1092"/>
                  </a:lnTo>
                  <a:lnTo>
                    <a:pt x="2371" y="1154"/>
                  </a:lnTo>
                  <a:lnTo>
                    <a:pt x="2247" y="1279"/>
                  </a:lnTo>
                  <a:lnTo>
                    <a:pt x="2059" y="1248"/>
                  </a:lnTo>
                  <a:lnTo>
                    <a:pt x="1872" y="1248"/>
                  </a:lnTo>
                  <a:lnTo>
                    <a:pt x="1685" y="1217"/>
                  </a:lnTo>
                  <a:lnTo>
                    <a:pt x="1529" y="1186"/>
                  </a:lnTo>
                  <a:lnTo>
                    <a:pt x="1093" y="593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2" name="Google Shape;6832;p75"/>
            <p:cNvSpPr/>
            <p:nvPr/>
          </p:nvSpPr>
          <p:spPr>
            <a:xfrm>
              <a:off x="4688725" y="3097625"/>
              <a:ext cx="85800" cy="46800"/>
            </a:xfrm>
            <a:custGeom>
              <a:avLst/>
              <a:gdLst/>
              <a:ahLst/>
              <a:cxnLst/>
              <a:rect l="l" t="t" r="r" b="b"/>
              <a:pathLst>
                <a:path w="3432" h="1872" extrusionOk="0">
                  <a:moveTo>
                    <a:pt x="656" y="1"/>
                  </a:moveTo>
                  <a:lnTo>
                    <a:pt x="1" y="375"/>
                  </a:lnTo>
                  <a:lnTo>
                    <a:pt x="967" y="1872"/>
                  </a:lnTo>
                  <a:lnTo>
                    <a:pt x="2433" y="1841"/>
                  </a:lnTo>
                  <a:lnTo>
                    <a:pt x="3431" y="1123"/>
                  </a:lnTo>
                  <a:lnTo>
                    <a:pt x="3275" y="1061"/>
                  </a:lnTo>
                  <a:lnTo>
                    <a:pt x="3151" y="999"/>
                  </a:lnTo>
                  <a:lnTo>
                    <a:pt x="2808" y="999"/>
                  </a:lnTo>
                  <a:lnTo>
                    <a:pt x="2652" y="1030"/>
                  </a:lnTo>
                  <a:lnTo>
                    <a:pt x="2496" y="1092"/>
                  </a:lnTo>
                  <a:lnTo>
                    <a:pt x="2371" y="1155"/>
                  </a:lnTo>
                  <a:lnTo>
                    <a:pt x="2277" y="1279"/>
                  </a:lnTo>
                  <a:lnTo>
                    <a:pt x="2090" y="1248"/>
                  </a:lnTo>
                  <a:lnTo>
                    <a:pt x="1903" y="1217"/>
                  </a:lnTo>
                  <a:lnTo>
                    <a:pt x="1716" y="1217"/>
                  </a:lnTo>
                  <a:lnTo>
                    <a:pt x="1529" y="1186"/>
                  </a:lnTo>
                  <a:lnTo>
                    <a:pt x="1092" y="593"/>
                  </a:lnTo>
                  <a:lnTo>
                    <a:pt x="656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3" name="Google Shape;6833;p75"/>
            <p:cNvSpPr/>
            <p:nvPr/>
          </p:nvSpPr>
          <p:spPr>
            <a:xfrm>
              <a:off x="4692625" y="3079700"/>
              <a:ext cx="85800" cy="46800"/>
            </a:xfrm>
            <a:custGeom>
              <a:avLst/>
              <a:gdLst/>
              <a:ahLst/>
              <a:cxnLst/>
              <a:rect l="l" t="t" r="r" b="b"/>
              <a:pathLst>
                <a:path w="3432" h="1872" extrusionOk="0">
                  <a:moveTo>
                    <a:pt x="687" y="0"/>
                  </a:moveTo>
                  <a:lnTo>
                    <a:pt x="1" y="374"/>
                  </a:lnTo>
                  <a:lnTo>
                    <a:pt x="999" y="1872"/>
                  </a:lnTo>
                  <a:lnTo>
                    <a:pt x="2433" y="1840"/>
                  </a:lnTo>
                  <a:lnTo>
                    <a:pt x="3431" y="1123"/>
                  </a:lnTo>
                  <a:lnTo>
                    <a:pt x="3307" y="1061"/>
                  </a:lnTo>
                  <a:lnTo>
                    <a:pt x="3151" y="998"/>
                  </a:lnTo>
                  <a:lnTo>
                    <a:pt x="2995" y="967"/>
                  </a:lnTo>
                  <a:lnTo>
                    <a:pt x="2807" y="998"/>
                  </a:lnTo>
                  <a:lnTo>
                    <a:pt x="2652" y="1029"/>
                  </a:lnTo>
                  <a:lnTo>
                    <a:pt x="2527" y="1092"/>
                  </a:lnTo>
                  <a:lnTo>
                    <a:pt x="2371" y="1154"/>
                  </a:lnTo>
                  <a:lnTo>
                    <a:pt x="2277" y="1279"/>
                  </a:lnTo>
                  <a:lnTo>
                    <a:pt x="2090" y="1248"/>
                  </a:lnTo>
                  <a:lnTo>
                    <a:pt x="1903" y="1217"/>
                  </a:lnTo>
                  <a:lnTo>
                    <a:pt x="1716" y="1217"/>
                  </a:lnTo>
                  <a:lnTo>
                    <a:pt x="1529" y="1185"/>
                  </a:lnTo>
                  <a:lnTo>
                    <a:pt x="1092" y="593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4" name="Google Shape;6834;p75"/>
            <p:cNvSpPr/>
            <p:nvPr/>
          </p:nvSpPr>
          <p:spPr>
            <a:xfrm>
              <a:off x="4698075" y="3060975"/>
              <a:ext cx="85800" cy="46825"/>
            </a:xfrm>
            <a:custGeom>
              <a:avLst/>
              <a:gdLst/>
              <a:ahLst/>
              <a:cxnLst/>
              <a:rect l="l" t="t" r="r" b="b"/>
              <a:pathLst>
                <a:path w="3432" h="1873" extrusionOk="0">
                  <a:moveTo>
                    <a:pt x="656" y="1"/>
                  </a:moveTo>
                  <a:lnTo>
                    <a:pt x="1" y="375"/>
                  </a:lnTo>
                  <a:lnTo>
                    <a:pt x="968" y="1872"/>
                  </a:lnTo>
                  <a:lnTo>
                    <a:pt x="2434" y="1841"/>
                  </a:lnTo>
                  <a:lnTo>
                    <a:pt x="3432" y="1123"/>
                  </a:lnTo>
                  <a:lnTo>
                    <a:pt x="3276" y="1061"/>
                  </a:lnTo>
                  <a:lnTo>
                    <a:pt x="3151" y="999"/>
                  </a:lnTo>
                  <a:lnTo>
                    <a:pt x="2808" y="999"/>
                  </a:lnTo>
                  <a:lnTo>
                    <a:pt x="2652" y="1030"/>
                  </a:lnTo>
                  <a:lnTo>
                    <a:pt x="2496" y="1092"/>
                  </a:lnTo>
                  <a:lnTo>
                    <a:pt x="2371" y="1155"/>
                  </a:lnTo>
                  <a:lnTo>
                    <a:pt x="2278" y="1279"/>
                  </a:lnTo>
                  <a:lnTo>
                    <a:pt x="2090" y="1248"/>
                  </a:lnTo>
                  <a:lnTo>
                    <a:pt x="1903" y="1217"/>
                  </a:lnTo>
                  <a:lnTo>
                    <a:pt x="1716" y="1217"/>
                  </a:lnTo>
                  <a:lnTo>
                    <a:pt x="1529" y="1186"/>
                  </a:lnTo>
                  <a:lnTo>
                    <a:pt x="1092" y="593"/>
                  </a:lnTo>
                  <a:lnTo>
                    <a:pt x="656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5" name="Google Shape;6835;p75"/>
            <p:cNvSpPr/>
            <p:nvPr/>
          </p:nvSpPr>
          <p:spPr>
            <a:xfrm>
              <a:off x="4685600" y="3030575"/>
              <a:ext cx="15625" cy="66300"/>
            </a:xfrm>
            <a:custGeom>
              <a:avLst/>
              <a:gdLst/>
              <a:ahLst/>
              <a:cxnLst/>
              <a:rect l="l" t="t" r="r" b="b"/>
              <a:pathLst>
                <a:path w="625" h="2652" extrusionOk="0">
                  <a:moveTo>
                    <a:pt x="157" y="0"/>
                  </a:moveTo>
                  <a:lnTo>
                    <a:pt x="63" y="32"/>
                  </a:lnTo>
                  <a:lnTo>
                    <a:pt x="1" y="94"/>
                  </a:lnTo>
                  <a:lnTo>
                    <a:pt x="1" y="125"/>
                  </a:lnTo>
                  <a:lnTo>
                    <a:pt x="32" y="187"/>
                  </a:lnTo>
                  <a:lnTo>
                    <a:pt x="188" y="437"/>
                  </a:lnTo>
                  <a:lnTo>
                    <a:pt x="282" y="718"/>
                  </a:lnTo>
                  <a:lnTo>
                    <a:pt x="375" y="1030"/>
                  </a:lnTo>
                  <a:lnTo>
                    <a:pt x="375" y="1310"/>
                  </a:lnTo>
                  <a:lnTo>
                    <a:pt x="375" y="1622"/>
                  </a:lnTo>
                  <a:lnTo>
                    <a:pt x="313" y="1903"/>
                  </a:lnTo>
                  <a:lnTo>
                    <a:pt x="188" y="2184"/>
                  </a:lnTo>
                  <a:lnTo>
                    <a:pt x="32" y="2433"/>
                  </a:lnTo>
                  <a:lnTo>
                    <a:pt x="1" y="2495"/>
                  </a:lnTo>
                  <a:lnTo>
                    <a:pt x="1" y="2527"/>
                  </a:lnTo>
                  <a:lnTo>
                    <a:pt x="32" y="2620"/>
                  </a:lnTo>
                  <a:lnTo>
                    <a:pt x="126" y="2651"/>
                  </a:lnTo>
                  <a:lnTo>
                    <a:pt x="157" y="2651"/>
                  </a:lnTo>
                  <a:lnTo>
                    <a:pt x="188" y="2620"/>
                  </a:lnTo>
                  <a:lnTo>
                    <a:pt x="375" y="2308"/>
                  </a:lnTo>
                  <a:lnTo>
                    <a:pt x="531" y="1996"/>
                  </a:lnTo>
                  <a:lnTo>
                    <a:pt x="593" y="1685"/>
                  </a:lnTo>
                  <a:lnTo>
                    <a:pt x="625" y="1341"/>
                  </a:lnTo>
                  <a:lnTo>
                    <a:pt x="625" y="998"/>
                  </a:lnTo>
                  <a:lnTo>
                    <a:pt x="531" y="655"/>
                  </a:lnTo>
                  <a:lnTo>
                    <a:pt x="406" y="343"/>
                  </a:lnTo>
                  <a:lnTo>
                    <a:pt x="219" y="63"/>
                  </a:lnTo>
                  <a:lnTo>
                    <a:pt x="188" y="3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6" name="Google Shape;6836;p75"/>
            <p:cNvSpPr/>
            <p:nvPr/>
          </p:nvSpPr>
          <p:spPr>
            <a:xfrm>
              <a:off x="4685600" y="3092175"/>
              <a:ext cx="14075" cy="59275"/>
            </a:xfrm>
            <a:custGeom>
              <a:avLst/>
              <a:gdLst/>
              <a:ahLst/>
              <a:cxnLst/>
              <a:rect l="l" t="t" r="r" b="b"/>
              <a:pathLst>
                <a:path w="563" h="2371" extrusionOk="0">
                  <a:moveTo>
                    <a:pt x="63" y="0"/>
                  </a:moveTo>
                  <a:lnTo>
                    <a:pt x="1" y="94"/>
                  </a:lnTo>
                  <a:lnTo>
                    <a:pt x="1" y="125"/>
                  </a:lnTo>
                  <a:lnTo>
                    <a:pt x="1" y="187"/>
                  </a:lnTo>
                  <a:lnTo>
                    <a:pt x="94" y="437"/>
                  </a:lnTo>
                  <a:lnTo>
                    <a:pt x="188" y="686"/>
                  </a:lnTo>
                  <a:lnTo>
                    <a:pt x="282" y="1185"/>
                  </a:lnTo>
                  <a:lnTo>
                    <a:pt x="344" y="1684"/>
                  </a:lnTo>
                  <a:lnTo>
                    <a:pt x="282" y="2215"/>
                  </a:lnTo>
                  <a:lnTo>
                    <a:pt x="282" y="2277"/>
                  </a:lnTo>
                  <a:lnTo>
                    <a:pt x="313" y="2308"/>
                  </a:lnTo>
                  <a:lnTo>
                    <a:pt x="406" y="2371"/>
                  </a:lnTo>
                  <a:lnTo>
                    <a:pt x="469" y="2371"/>
                  </a:lnTo>
                  <a:lnTo>
                    <a:pt x="500" y="2339"/>
                  </a:lnTo>
                  <a:lnTo>
                    <a:pt x="531" y="2277"/>
                  </a:lnTo>
                  <a:lnTo>
                    <a:pt x="562" y="1996"/>
                  </a:lnTo>
                  <a:lnTo>
                    <a:pt x="562" y="1716"/>
                  </a:lnTo>
                  <a:lnTo>
                    <a:pt x="562" y="1435"/>
                  </a:lnTo>
                  <a:lnTo>
                    <a:pt x="531" y="1154"/>
                  </a:lnTo>
                  <a:lnTo>
                    <a:pt x="500" y="874"/>
                  </a:lnTo>
                  <a:lnTo>
                    <a:pt x="406" y="593"/>
                  </a:lnTo>
                  <a:lnTo>
                    <a:pt x="344" y="312"/>
                  </a:lnTo>
                  <a:lnTo>
                    <a:pt x="219" y="63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7" name="Google Shape;6837;p75"/>
            <p:cNvSpPr/>
            <p:nvPr/>
          </p:nvSpPr>
          <p:spPr>
            <a:xfrm>
              <a:off x="4857925" y="3967775"/>
              <a:ext cx="70975" cy="39025"/>
            </a:xfrm>
            <a:custGeom>
              <a:avLst/>
              <a:gdLst/>
              <a:ahLst/>
              <a:cxnLst/>
              <a:rect l="l" t="t" r="r" b="b"/>
              <a:pathLst>
                <a:path w="2839" h="1561" extrusionOk="0">
                  <a:moveTo>
                    <a:pt x="0" y="1"/>
                  </a:moveTo>
                  <a:lnTo>
                    <a:pt x="156" y="1560"/>
                  </a:lnTo>
                  <a:lnTo>
                    <a:pt x="2807" y="1560"/>
                  </a:lnTo>
                  <a:lnTo>
                    <a:pt x="2839" y="1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8" name="Google Shape;6838;p75"/>
            <p:cNvSpPr/>
            <p:nvPr/>
          </p:nvSpPr>
          <p:spPr>
            <a:xfrm>
              <a:off x="4694175" y="3998200"/>
              <a:ext cx="256550" cy="94375"/>
            </a:xfrm>
            <a:custGeom>
              <a:avLst/>
              <a:gdLst/>
              <a:ahLst/>
              <a:cxnLst/>
              <a:rect l="l" t="t" r="r" b="b"/>
              <a:pathLst>
                <a:path w="10262" h="3775" extrusionOk="0">
                  <a:moveTo>
                    <a:pt x="6426" y="0"/>
                  </a:moveTo>
                  <a:lnTo>
                    <a:pt x="6207" y="187"/>
                  </a:lnTo>
                  <a:lnTo>
                    <a:pt x="5896" y="406"/>
                  </a:lnTo>
                  <a:lnTo>
                    <a:pt x="5521" y="624"/>
                  </a:lnTo>
                  <a:lnTo>
                    <a:pt x="5085" y="842"/>
                  </a:lnTo>
                  <a:lnTo>
                    <a:pt x="4087" y="1279"/>
                  </a:lnTo>
                  <a:lnTo>
                    <a:pt x="2995" y="1747"/>
                  </a:lnTo>
                  <a:lnTo>
                    <a:pt x="1935" y="2246"/>
                  </a:lnTo>
                  <a:lnTo>
                    <a:pt x="1467" y="2495"/>
                  </a:lnTo>
                  <a:lnTo>
                    <a:pt x="1030" y="2745"/>
                  </a:lnTo>
                  <a:lnTo>
                    <a:pt x="656" y="2994"/>
                  </a:lnTo>
                  <a:lnTo>
                    <a:pt x="344" y="3244"/>
                  </a:lnTo>
                  <a:lnTo>
                    <a:pt x="219" y="3369"/>
                  </a:lnTo>
                  <a:lnTo>
                    <a:pt x="126" y="3493"/>
                  </a:lnTo>
                  <a:lnTo>
                    <a:pt x="63" y="3649"/>
                  </a:lnTo>
                  <a:lnTo>
                    <a:pt x="1" y="3774"/>
                  </a:lnTo>
                  <a:lnTo>
                    <a:pt x="10262" y="3774"/>
                  </a:lnTo>
                  <a:lnTo>
                    <a:pt x="10168" y="2838"/>
                  </a:lnTo>
                  <a:lnTo>
                    <a:pt x="10012" y="1903"/>
                  </a:lnTo>
                  <a:lnTo>
                    <a:pt x="9794" y="998"/>
                  </a:lnTo>
                  <a:lnTo>
                    <a:pt x="9545" y="94"/>
                  </a:lnTo>
                  <a:lnTo>
                    <a:pt x="6426" y="0"/>
                  </a:lnTo>
                  <a:close/>
                </a:path>
              </a:pathLst>
            </a:custGeom>
            <a:solidFill>
              <a:srgbClr val="2D50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9" name="Google Shape;6839;p75"/>
            <p:cNvSpPr/>
            <p:nvPr/>
          </p:nvSpPr>
          <p:spPr>
            <a:xfrm>
              <a:off x="4692625" y="4092550"/>
              <a:ext cx="258900" cy="20275"/>
            </a:xfrm>
            <a:custGeom>
              <a:avLst/>
              <a:gdLst/>
              <a:ahLst/>
              <a:cxnLst/>
              <a:rect l="l" t="t" r="r" b="b"/>
              <a:pathLst>
                <a:path w="10356" h="811" extrusionOk="0">
                  <a:moveTo>
                    <a:pt x="63" y="0"/>
                  </a:moveTo>
                  <a:lnTo>
                    <a:pt x="1" y="406"/>
                  </a:lnTo>
                  <a:lnTo>
                    <a:pt x="1" y="561"/>
                  </a:lnTo>
                  <a:lnTo>
                    <a:pt x="63" y="686"/>
                  </a:lnTo>
                  <a:lnTo>
                    <a:pt x="156" y="780"/>
                  </a:lnTo>
                  <a:lnTo>
                    <a:pt x="281" y="811"/>
                  </a:lnTo>
                  <a:lnTo>
                    <a:pt x="10074" y="811"/>
                  </a:lnTo>
                  <a:lnTo>
                    <a:pt x="10199" y="780"/>
                  </a:lnTo>
                  <a:lnTo>
                    <a:pt x="10293" y="717"/>
                  </a:lnTo>
                  <a:lnTo>
                    <a:pt x="10355" y="593"/>
                  </a:lnTo>
                  <a:lnTo>
                    <a:pt x="10355" y="437"/>
                  </a:lnTo>
                  <a:lnTo>
                    <a:pt x="1032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0" name="Google Shape;6840;p75"/>
            <p:cNvSpPr/>
            <p:nvPr/>
          </p:nvSpPr>
          <p:spPr>
            <a:xfrm>
              <a:off x="4734725" y="2756100"/>
              <a:ext cx="247975" cy="1216400"/>
            </a:xfrm>
            <a:custGeom>
              <a:avLst/>
              <a:gdLst/>
              <a:ahLst/>
              <a:cxnLst/>
              <a:rect l="l" t="t" r="r" b="b"/>
              <a:pathLst>
                <a:path w="9919" h="48656" extrusionOk="0">
                  <a:moveTo>
                    <a:pt x="9732" y="1"/>
                  </a:moveTo>
                  <a:lnTo>
                    <a:pt x="843" y="750"/>
                  </a:lnTo>
                  <a:lnTo>
                    <a:pt x="718" y="1716"/>
                  </a:lnTo>
                  <a:lnTo>
                    <a:pt x="562" y="2933"/>
                  </a:lnTo>
                  <a:lnTo>
                    <a:pt x="406" y="4555"/>
                  </a:lnTo>
                  <a:lnTo>
                    <a:pt x="250" y="6582"/>
                  </a:lnTo>
                  <a:lnTo>
                    <a:pt x="125" y="9014"/>
                  </a:lnTo>
                  <a:lnTo>
                    <a:pt x="32" y="11790"/>
                  </a:lnTo>
                  <a:lnTo>
                    <a:pt x="1" y="13318"/>
                  </a:lnTo>
                  <a:lnTo>
                    <a:pt x="1" y="14909"/>
                  </a:lnTo>
                  <a:lnTo>
                    <a:pt x="1" y="16562"/>
                  </a:lnTo>
                  <a:lnTo>
                    <a:pt x="32" y="18309"/>
                  </a:lnTo>
                  <a:lnTo>
                    <a:pt x="94" y="20149"/>
                  </a:lnTo>
                  <a:lnTo>
                    <a:pt x="188" y="22020"/>
                  </a:lnTo>
                  <a:lnTo>
                    <a:pt x="281" y="23954"/>
                  </a:lnTo>
                  <a:lnTo>
                    <a:pt x="437" y="25981"/>
                  </a:lnTo>
                  <a:lnTo>
                    <a:pt x="624" y="28039"/>
                  </a:lnTo>
                  <a:lnTo>
                    <a:pt x="812" y="30160"/>
                  </a:lnTo>
                  <a:lnTo>
                    <a:pt x="1092" y="32312"/>
                  </a:lnTo>
                  <a:lnTo>
                    <a:pt x="1373" y="34527"/>
                  </a:lnTo>
                  <a:lnTo>
                    <a:pt x="1716" y="36803"/>
                  </a:lnTo>
                  <a:lnTo>
                    <a:pt x="2090" y="39111"/>
                  </a:lnTo>
                  <a:lnTo>
                    <a:pt x="2527" y="41451"/>
                  </a:lnTo>
                  <a:lnTo>
                    <a:pt x="3026" y="43821"/>
                  </a:lnTo>
                  <a:lnTo>
                    <a:pt x="3556" y="46222"/>
                  </a:lnTo>
                  <a:lnTo>
                    <a:pt x="4180" y="48655"/>
                  </a:lnTo>
                  <a:lnTo>
                    <a:pt x="8484" y="48624"/>
                  </a:lnTo>
                  <a:lnTo>
                    <a:pt x="8578" y="47563"/>
                  </a:lnTo>
                  <a:lnTo>
                    <a:pt x="8827" y="44725"/>
                  </a:lnTo>
                  <a:lnTo>
                    <a:pt x="9170" y="40484"/>
                  </a:lnTo>
                  <a:lnTo>
                    <a:pt x="9357" y="37989"/>
                  </a:lnTo>
                  <a:lnTo>
                    <a:pt x="9513" y="35338"/>
                  </a:lnTo>
                  <a:lnTo>
                    <a:pt x="9669" y="32562"/>
                  </a:lnTo>
                  <a:lnTo>
                    <a:pt x="9794" y="29692"/>
                  </a:lnTo>
                  <a:lnTo>
                    <a:pt x="9887" y="26854"/>
                  </a:lnTo>
                  <a:lnTo>
                    <a:pt x="9919" y="24016"/>
                  </a:lnTo>
                  <a:lnTo>
                    <a:pt x="9919" y="21303"/>
                  </a:lnTo>
                  <a:lnTo>
                    <a:pt x="9856" y="18745"/>
                  </a:lnTo>
                  <a:lnTo>
                    <a:pt x="9794" y="17560"/>
                  </a:lnTo>
                  <a:lnTo>
                    <a:pt x="9700" y="16406"/>
                  </a:lnTo>
                  <a:lnTo>
                    <a:pt x="9607" y="15315"/>
                  </a:lnTo>
                  <a:lnTo>
                    <a:pt x="9482" y="14317"/>
                  </a:lnTo>
                  <a:lnTo>
                    <a:pt x="9357" y="13100"/>
                  </a:lnTo>
                  <a:lnTo>
                    <a:pt x="9233" y="11821"/>
                  </a:lnTo>
                  <a:lnTo>
                    <a:pt x="9170" y="10574"/>
                  </a:lnTo>
                  <a:lnTo>
                    <a:pt x="9139" y="9326"/>
                  </a:lnTo>
                  <a:lnTo>
                    <a:pt x="9139" y="8110"/>
                  </a:lnTo>
                  <a:lnTo>
                    <a:pt x="9170" y="6925"/>
                  </a:lnTo>
                  <a:lnTo>
                    <a:pt x="9201" y="5802"/>
                  </a:lnTo>
                  <a:lnTo>
                    <a:pt x="9264" y="4710"/>
                  </a:lnTo>
                  <a:lnTo>
                    <a:pt x="9420" y="2808"/>
                  </a:lnTo>
                  <a:lnTo>
                    <a:pt x="9576" y="1311"/>
                  </a:lnTo>
                  <a:lnTo>
                    <a:pt x="973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1" name="Google Shape;6841;p75"/>
            <p:cNvSpPr/>
            <p:nvPr/>
          </p:nvSpPr>
          <p:spPr>
            <a:xfrm>
              <a:off x="4988125" y="3967775"/>
              <a:ext cx="71000" cy="39025"/>
            </a:xfrm>
            <a:custGeom>
              <a:avLst/>
              <a:gdLst/>
              <a:ahLst/>
              <a:cxnLst/>
              <a:rect l="l" t="t" r="r" b="b"/>
              <a:pathLst>
                <a:path w="2840" h="1561" extrusionOk="0">
                  <a:moveTo>
                    <a:pt x="1" y="1"/>
                  </a:moveTo>
                  <a:lnTo>
                    <a:pt x="157" y="1560"/>
                  </a:lnTo>
                  <a:lnTo>
                    <a:pt x="2808" y="1560"/>
                  </a:lnTo>
                  <a:lnTo>
                    <a:pt x="2839" y="1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2" name="Google Shape;6842;p75"/>
            <p:cNvSpPr/>
            <p:nvPr/>
          </p:nvSpPr>
          <p:spPr>
            <a:xfrm>
              <a:off x="4825175" y="3998200"/>
              <a:ext cx="255775" cy="94375"/>
            </a:xfrm>
            <a:custGeom>
              <a:avLst/>
              <a:gdLst/>
              <a:ahLst/>
              <a:cxnLst/>
              <a:rect l="l" t="t" r="r" b="b"/>
              <a:pathLst>
                <a:path w="10231" h="3775" extrusionOk="0">
                  <a:moveTo>
                    <a:pt x="6394" y="0"/>
                  </a:moveTo>
                  <a:lnTo>
                    <a:pt x="6176" y="187"/>
                  </a:lnTo>
                  <a:lnTo>
                    <a:pt x="5895" y="406"/>
                  </a:lnTo>
                  <a:lnTo>
                    <a:pt x="5521" y="624"/>
                  </a:lnTo>
                  <a:lnTo>
                    <a:pt x="5084" y="842"/>
                  </a:lnTo>
                  <a:lnTo>
                    <a:pt x="4055" y="1279"/>
                  </a:lnTo>
                  <a:lnTo>
                    <a:pt x="2963" y="1747"/>
                  </a:lnTo>
                  <a:lnTo>
                    <a:pt x="1903" y="2246"/>
                  </a:lnTo>
                  <a:lnTo>
                    <a:pt x="1435" y="2495"/>
                  </a:lnTo>
                  <a:lnTo>
                    <a:pt x="999" y="2745"/>
                  </a:lnTo>
                  <a:lnTo>
                    <a:pt x="624" y="2994"/>
                  </a:lnTo>
                  <a:lnTo>
                    <a:pt x="312" y="3244"/>
                  </a:lnTo>
                  <a:lnTo>
                    <a:pt x="188" y="3369"/>
                  </a:lnTo>
                  <a:lnTo>
                    <a:pt x="94" y="3493"/>
                  </a:lnTo>
                  <a:lnTo>
                    <a:pt x="32" y="3649"/>
                  </a:lnTo>
                  <a:lnTo>
                    <a:pt x="1" y="3774"/>
                  </a:lnTo>
                  <a:lnTo>
                    <a:pt x="10230" y="3774"/>
                  </a:lnTo>
                  <a:lnTo>
                    <a:pt x="10137" y="2838"/>
                  </a:lnTo>
                  <a:lnTo>
                    <a:pt x="9981" y="1903"/>
                  </a:lnTo>
                  <a:lnTo>
                    <a:pt x="9763" y="998"/>
                  </a:lnTo>
                  <a:lnTo>
                    <a:pt x="9513" y="94"/>
                  </a:lnTo>
                  <a:lnTo>
                    <a:pt x="6394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3" name="Google Shape;6843;p75"/>
            <p:cNvSpPr/>
            <p:nvPr/>
          </p:nvSpPr>
          <p:spPr>
            <a:xfrm>
              <a:off x="4822850" y="4092550"/>
              <a:ext cx="258875" cy="20275"/>
            </a:xfrm>
            <a:custGeom>
              <a:avLst/>
              <a:gdLst/>
              <a:ahLst/>
              <a:cxnLst/>
              <a:rect l="l" t="t" r="r" b="b"/>
              <a:pathLst>
                <a:path w="10355" h="811" extrusionOk="0">
                  <a:moveTo>
                    <a:pt x="94" y="0"/>
                  </a:moveTo>
                  <a:lnTo>
                    <a:pt x="0" y="406"/>
                  </a:lnTo>
                  <a:lnTo>
                    <a:pt x="0" y="561"/>
                  </a:lnTo>
                  <a:lnTo>
                    <a:pt x="62" y="686"/>
                  </a:lnTo>
                  <a:lnTo>
                    <a:pt x="156" y="780"/>
                  </a:lnTo>
                  <a:lnTo>
                    <a:pt x="281" y="811"/>
                  </a:lnTo>
                  <a:lnTo>
                    <a:pt x="10074" y="811"/>
                  </a:lnTo>
                  <a:lnTo>
                    <a:pt x="10199" y="780"/>
                  </a:lnTo>
                  <a:lnTo>
                    <a:pt x="10292" y="717"/>
                  </a:lnTo>
                  <a:lnTo>
                    <a:pt x="10355" y="593"/>
                  </a:lnTo>
                  <a:lnTo>
                    <a:pt x="10355" y="437"/>
                  </a:lnTo>
                  <a:lnTo>
                    <a:pt x="1032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4" name="Google Shape;6844;p75"/>
            <p:cNvSpPr/>
            <p:nvPr/>
          </p:nvSpPr>
          <p:spPr>
            <a:xfrm>
              <a:off x="4864175" y="2729600"/>
              <a:ext cx="336075" cy="1242900"/>
            </a:xfrm>
            <a:custGeom>
              <a:avLst/>
              <a:gdLst/>
              <a:ahLst/>
              <a:cxnLst/>
              <a:rect l="l" t="t" r="r" b="b"/>
              <a:pathLst>
                <a:path w="13443" h="49716" extrusionOk="0">
                  <a:moveTo>
                    <a:pt x="12943" y="1"/>
                  </a:moveTo>
                  <a:lnTo>
                    <a:pt x="842" y="1155"/>
                  </a:lnTo>
                  <a:lnTo>
                    <a:pt x="717" y="2153"/>
                  </a:lnTo>
                  <a:lnTo>
                    <a:pt x="561" y="3369"/>
                  </a:lnTo>
                  <a:lnTo>
                    <a:pt x="437" y="5053"/>
                  </a:lnTo>
                  <a:lnTo>
                    <a:pt x="281" y="7112"/>
                  </a:lnTo>
                  <a:lnTo>
                    <a:pt x="125" y="9575"/>
                  </a:lnTo>
                  <a:lnTo>
                    <a:pt x="31" y="12414"/>
                  </a:lnTo>
                  <a:lnTo>
                    <a:pt x="31" y="13942"/>
                  </a:lnTo>
                  <a:lnTo>
                    <a:pt x="0" y="15564"/>
                  </a:lnTo>
                  <a:lnTo>
                    <a:pt x="31" y="17248"/>
                  </a:lnTo>
                  <a:lnTo>
                    <a:pt x="62" y="19026"/>
                  </a:lnTo>
                  <a:lnTo>
                    <a:pt x="125" y="20866"/>
                  </a:lnTo>
                  <a:lnTo>
                    <a:pt x="187" y="22768"/>
                  </a:lnTo>
                  <a:lnTo>
                    <a:pt x="312" y="24733"/>
                  </a:lnTo>
                  <a:lnTo>
                    <a:pt x="468" y="26760"/>
                  </a:lnTo>
                  <a:lnTo>
                    <a:pt x="624" y="28850"/>
                  </a:lnTo>
                  <a:lnTo>
                    <a:pt x="842" y="30971"/>
                  </a:lnTo>
                  <a:lnTo>
                    <a:pt x="1092" y="33154"/>
                  </a:lnTo>
                  <a:lnTo>
                    <a:pt x="1403" y="35400"/>
                  </a:lnTo>
                  <a:lnTo>
                    <a:pt x="1747" y="37676"/>
                  </a:lnTo>
                  <a:lnTo>
                    <a:pt x="2121" y="39984"/>
                  </a:lnTo>
                  <a:lnTo>
                    <a:pt x="2557" y="42323"/>
                  </a:lnTo>
                  <a:lnTo>
                    <a:pt x="3056" y="44725"/>
                  </a:lnTo>
                  <a:lnTo>
                    <a:pt x="3587" y="47126"/>
                  </a:lnTo>
                  <a:lnTo>
                    <a:pt x="4210" y="49559"/>
                  </a:lnTo>
                  <a:lnTo>
                    <a:pt x="8483" y="49715"/>
                  </a:lnTo>
                  <a:lnTo>
                    <a:pt x="8670" y="48873"/>
                  </a:lnTo>
                  <a:lnTo>
                    <a:pt x="9232" y="46471"/>
                  </a:lnTo>
                  <a:lnTo>
                    <a:pt x="9980" y="42822"/>
                  </a:lnTo>
                  <a:lnTo>
                    <a:pt x="10448" y="40608"/>
                  </a:lnTo>
                  <a:lnTo>
                    <a:pt x="10885" y="38175"/>
                  </a:lnTo>
                  <a:lnTo>
                    <a:pt x="11353" y="35555"/>
                  </a:lnTo>
                  <a:lnTo>
                    <a:pt x="11789" y="32780"/>
                  </a:lnTo>
                  <a:lnTo>
                    <a:pt x="12195" y="29910"/>
                  </a:lnTo>
                  <a:lnTo>
                    <a:pt x="12569" y="26947"/>
                  </a:lnTo>
                  <a:lnTo>
                    <a:pt x="12912" y="23953"/>
                  </a:lnTo>
                  <a:lnTo>
                    <a:pt x="13037" y="22425"/>
                  </a:lnTo>
                  <a:lnTo>
                    <a:pt x="13162" y="20928"/>
                  </a:lnTo>
                  <a:lnTo>
                    <a:pt x="13255" y="19431"/>
                  </a:lnTo>
                  <a:lnTo>
                    <a:pt x="13349" y="17934"/>
                  </a:lnTo>
                  <a:lnTo>
                    <a:pt x="13411" y="16437"/>
                  </a:lnTo>
                  <a:lnTo>
                    <a:pt x="13442" y="14971"/>
                  </a:lnTo>
                  <a:lnTo>
                    <a:pt x="13442" y="12445"/>
                  </a:lnTo>
                  <a:lnTo>
                    <a:pt x="13380" y="9856"/>
                  </a:lnTo>
                  <a:lnTo>
                    <a:pt x="13318" y="7361"/>
                  </a:lnTo>
                  <a:lnTo>
                    <a:pt x="13224" y="5022"/>
                  </a:lnTo>
                  <a:lnTo>
                    <a:pt x="13037" y="1435"/>
                  </a:lnTo>
                  <a:lnTo>
                    <a:pt x="12943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5" name="Google Shape;6845;p75"/>
            <p:cNvSpPr/>
            <p:nvPr/>
          </p:nvSpPr>
          <p:spPr>
            <a:xfrm>
              <a:off x="4993600" y="3906200"/>
              <a:ext cx="85800" cy="6250"/>
            </a:xfrm>
            <a:custGeom>
              <a:avLst/>
              <a:gdLst/>
              <a:ahLst/>
              <a:cxnLst/>
              <a:rect l="l" t="t" r="r" b="b"/>
              <a:pathLst>
                <a:path w="3432" h="250" extrusionOk="0">
                  <a:moveTo>
                    <a:pt x="125" y="0"/>
                  </a:moveTo>
                  <a:lnTo>
                    <a:pt x="94" y="31"/>
                  </a:lnTo>
                  <a:lnTo>
                    <a:pt x="31" y="62"/>
                  </a:lnTo>
                  <a:lnTo>
                    <a:pt x="0" y="125"/>
                  </a:lnTo>
                  <a:lnTo>
                    <a:pt x="31" y="218"/>
                  </a:lnTo>
                  <a:lnTo>
                    <a:pt x="63" y="250"/>
                  </a:lnTo>
                  <a:lnTo>
                    <a:pt x="3337" y="250"/>
                  </a:lnTo>
                  <a:lnTo>
                    <a:pt x="3369" y="218"/>
                  </a:lnTo>
                  <a:lnTo>
                    <a:pt x="3431" y="125"/>
                  </a:lnTo>
                  <a:lnTo>
                    <a:pt x="3400" y="62"/>
                  </a:lnTo>
                  <a:lnTo>
                    <a:pt x="3369" y="31"/>
                  </a:lnTo>
                  <a:lnTo>
                    <a:pt x="330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6" name="Google Shape;6846;p75"/>
            <p:cNvSpPr/>
            <p:nvPr/>
          </p:nvSpPr>
          <p:spPr>
            <a:xfrm>
              <a:off x="5021675" y="2887875"/>
              <a:ext cx="112300" cy="60075"/>
            </a:xfrm>
            <a:custGeom>
              <a:avLst/>
              <a:gdLst/>
              <a:ahLst/>
              <a:cxnLst/>
              <a:rect l="l" t="t" r="r" b="b"/>
              <a:pathLst>
                <a:path w="4492" h="2403" extrusionOk="0">
                  <a:moveTo>
                    <a:pt x="156" y="1"/>
                  </a:moveTo>
                  <a:lnTo>
                    <a:pt x="62" y="32"/>
                  </a:lnTo>
                  <a:lnTo>
                    <a:pt x="31" y="94"/>
                  </a:lnTo>
                  <a:lnTo>
                    <a:pt x="0" y="126"/>
                  </a:lnTo>
                  <a:lnTo>
                    <a:pt x="31" y="188"/>
                  </a:lnTo>
                  <a:lnTo>
                    <a:pt x="218" y="437"/>
                  </a:lnTo>
                  <a:lnTo>
                    <a:pt x="437" y="687"/>
                  </a:lnTo>
                  <a:lnTo>
                    <a:pt x="655" y="905"/>
                  </a:lnTo>
                  <a:lnTo>
                    <a:pt x="873" y="1124"/>
                  </a:lnTo>
                  <a:lnTo>
                    <a:pt x="1123" y="1342"/>
                  </a:lnTo>
                  <a:lnTo>
                    <a:pt x="1372" y="1529"/>
                  </a:lnTo>
                  <a:lnTo>
                    <a:pt x="1653" y="1685"/>
                  </a:lnTo>
                  <a:lnTo>
                    <a:pt x="1934" y="1841"/>
                  </a:lnTo>
                  <a:lnTo>
                    <a:pt x="2214" y="1966"/>
                  </a:lnTo>
                  <a:lnTo>
                    <a:pt x="2495" y="2090"/>
                  </a:lnTo>
                  <a:lnTo>
                    <a:pt x="2807" y="2184"/>
                  </a:lnTo>
                  <a:lnTo>
                    <a:pt x="3119" y="2278"/>
                  </a:lnTo>
                  <a:lnTo>
                    <a:pt x="3431" y="2340"/>
                  </a:lnTo>
                  <a:lnTo>
                    <a:pt x="3743" y="2371"/>
                  </a:lnTo>
                  <a:lnTo>
                    <a:pt x="4055" y="2402"/>
                  </a:lnTo>
                  <a:lnTo>
                    <a:pt x="4429" y="2402"/>
                  </a:lnTo>
                  <a:lnTo>
                    <a:pt x="4460" y="2371"/>
                  </a:lnTo>
                  <a:lnTo>
                    <a:pt x="4491" y="2278"/>
                  </a:lnTo>
                  <a:lnTo>
                    <a:pt x="4460" y="2184"/>
                  </a:lnTo>
                  <a:lnTo>
                    <a:pt x="4429" y="2184"/>
                  </a:lnTo>
                  <a:lnTo>
                    <a:pt x="4367" y="2153"/>
                  </a:lnTo>
                  <a:lnTo>
                    <a:pt x="4055" y="2153"/>
                  </a:lnTo>
                  <a:lnTo>
                    <a:pt x="3774" y="2122"/>
                  </a:lnTo>
                  <a:lnTo>
                    <a:pt x="3462" y="2090"/>
                  </a:lnTo>
                  <a:lnTo>
                    <a:pt x="3181" y="2028"/>
                  </a:lnTo>
                  <a:lnTo>
                    <a:pt x="2589" y="1872"/>
                  </a:lnTo>
                  <a:lnTo>
                    <a:pt x="2027" y="1623"/>
                  </a:lnTo>
                  <a:lnTo>
                    <a:pt x="1528" y="1311"/>
                  </a:lnTo>
                  <a:lnTo>
                    <a:pt x="1061" y="937"/>
                  </a:lnTo>
                  <a:lnTo>
                    <a:pt x="842" y="749"/>
                  </a:lnTo>
                  <a:lnTo>
                    <a:pt x="624" y="531"/>
                  </a:lnTo>
                  <a:lnTo>
                    <a:pt x="437" y="282"/>
                  </a:lnTo>
                  <a:lnTo>
                    <a:pt x="250" y="63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7" name="Google Shape;6847;p75"/>
            <p:cNvSpPr/>
            <p:nvPr/>
          </p:nvSpPr>
          <p:spPr>
            <a:xfrm>
              <a:off x="4958500" y="3439925"/>
              <a:ext cx="68650" cy="63175"/>
            </a:xfrm>
            <a:custGeom>
              <a:avLst/>
              <a:gdLst/>
              <a:ahLst/>
              <a:cxnLst/>
              <a:rect l="l" t="t" r="r" b="b"/>
              <a:pathLst>
                <a:path w="2746" h="2527" extrusionOk="0">
                  <a:moveTo>
                    <a:pt x="2558" y="0"/>
                  </a:moveTo>
                  <a:lnTo>
                    <a:pt x="2527" y="32"/>
                  </a:lnTo>
                  <a:lnTo>
                    <a:pt x="32" y="2339"/>
                  </a:lnTo>
                  <a:lnTo>
                    <a:pt x="1" y="2371"/>
                  </a:lnTo>
                  <a:lnTo>
                    <a:pt x="1" y="2402"/>
                  </a:lnTo>
                  <a:lnTo>
                    <a:pt x="32" y="2495"/>
                  </a:lnTo>
                  <a:lnTo>
                    <a:pt x="126" y="2527"/>
                  </a:lnTo>
                  <a:lnTo>
                    <a:pt x="188" y="2527"/>
                  </a:lnTo>
                  <a:lnTo>
                    <a:pt x="219" y="2495"/>
                  </a:lnTo>
                  <a:lnTo>
                    <a:pt x="2714" y="187"/>
                  </a:lnTo>
                  <a:lnTo>
                    <a:pt x="2745" y="156"/>
                  </a:lnTo>
                  <a:lnTo>
                    <a:pt x="2745" y="125"/>
                  </a:lnTo>
                  <a:lnTo>
                    <a:pt x="2714" y="32"/>
                  </a:lnTo>
                  <a:lnTo>
                    <a:pt x="262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8" name="Google Shape;6848;p75"/>
            <p:cNvSpPr/>
            <p:nvPr/>
          </p:nvSpPr>
          <p:spPr>
            <a:xfrm>
              <a:off x="4603750" y="2020850"/>
              <a:ext cx="589475" cy="842900"/>
            </a:xfrm>
            <a:custGeom>
              <a:avLst/>
              <a:gdLst/>
              <a:ahLst/>
              <a:cxnLst/>
              <a:rect l="l" t="t" r="r" b="b"/>
              <a:pathLst>
                <a:path w="23579" h="33716" extrusionOk="0">
                  <a:moveTo>
                    <a:pt x="13505" y="0"/>
                  </a:moveTo>
                  <a:lnTo>
                    <a:pt x="12756" y="31"/>
                  </a:lnTo>
                  <a:lnTo>
                    <a:pt x="11758" y="63"/>
                  </a:lnTo>
                  <a:lnTo>
                    <a:pt x="10760" y="156"/>
                  </a:lnTo>
                  <a:lnTo>
                    <a:pt x="9762" y="281"/>
                  </a:lnTo>
                  <a:lnTo>
                    <a:pt x="8764" y="437"/>
                  </a:lnTo>
                  <a:lnTo>
                    <a:pt x="7797" y="624"/>
                  </a:lnTo>
                  <a:lnTo>
                    <a:pt x="6830" y="842"/>
                  </a:lnTo>
                  <a:lnTo>
                    <a:pt x="5895" y="1092"/>
                  </a:lnTo>
                  <a:lnTo>
                    <a:pt x="4959" y="1404"/>
                  </a:lnTo>
                  <a:lnTo>
                    <a:pt x="4055" y="1716"/>
                  </a:lnTo>
                  <a:lnTo>
                    <a:pt x="3119" y="2090"/>
                  </a:lnTo>
                  <a:lnTo>
                    <a:pt x="2246" y="2495"/>
                  </a:lnTo>
                  <a:lnTo>
                    <a:pt x="1341" y="2932"/>
                  </a:lnTo>
                  <a:lnTo>
                    <a:pt x="1029" y="3119"/>
                  </a:lnTo>
                  <a:lnTo>
                    <a:pt x="749" y="3400"/>
                  </a:lnTo>
                  <a:lnTo>
                    <a:pt x="499" y="3680"/>
                  </a:lnTo>
                  <a:lnTo>
                    <a:pt x="281" y="4024"/>
                  </a:lnTo>
                  <a:lnTo>
                    <a:pt x="125" y="4398"/>
                  </a:lnTo>
                  <a:lnTo>
                    <a:pt x="31" y="4772"/>
                  </a:lnTo>
                  <a:lnTo>
                    <a:pt x="0" y="5178"/>
                  </a:lnTo>
                  <a:lnTo>
                    <a:pt x="0" y="5365"/>
                  </a:lnTo>
                  <a:lnTo>
                    <a:pt x="31" y="5552"/>
                  </a:lnTo>
                  <a:lnTo>
                    <a:pt x="187" y="6113"/>
                  </a:lnTo>
                  <a:lnTo>
                    <a:pt x="374" y="6643"/>
                  </a:lnTo>
                  <a:lnTo>
                    <a:pt x="593" y="7174"/>
                  </a:lnTo>
                  <a:lnTo>
                    <a:pt x="842" y="7704"/>
                  </a:lnTo>
                  <a:lnTo>
                    <a:pt x="1435" y="9045"/>
                  </a:lnTo>
                  <a:lnTo>
                    <a:pt x="1996" y="10386"/>
                  </a:lnTo>
                  <a:lnTo>
                    <a:pt x="2495" y="11758"/>
                  </a:lnTo>
                  <a:lnTo>
                    <a:pt x="2994" y="13162"/>
                  </a:lnTo>
                  <a:lnTo>
                    <a:pt x="3431" y="14565"/>
                  </a:lnTo>
                  <a:lnTo>
                    <a:pt x="3867" y="15969"/>
                  </a:lnTo>
                  <a:lnTo>
                    <a:pt x="4242" y="17372"/>
                  </a:lnTo>
                  <a:lnTo>
                    <a:pt x="4585" y="18807"/>
                  </a:lnTo>
                  <a:lnTo>
                    <a:pt x="4897" y="20273"/>
                  </a:lnTo>
                  <a:lnTo>
                    <a:pt x="5146" y="21770"/>
                  </a:lnTo>
                  <a:lnTo>
                    <a:pt x="5396" y="23267"/>
                  </a:lnTo>
                  <a:lnTo>
                    <a:pt x="5583" y="24764"/>
                  </a:lnTo>
                  <a:lnTo>
                    <a:pt x="5708" y="26167"/>
                  </a:lnTo>
                  <a:lnTo>
                    <a:pt x="5832" y="28413"/>
                  </a:lnTo>
                  <a:lnTo>
                    <a:pt x="5895" y="30627"/>
                  </a:lnTo>
                  <a:lnTo>
                    <a:pt x="5926" y="31501"/>
                  </a:lnTo>
                  <a:lnTo>
                    <a:pt x="5895" y="32062"/>
                  </a:lnTo>
                  <a:lnTo>
                    <a:pt x="5895" y="32124"/>
                  </a:lnTo>
                  <a:lnTo>
                    <a:pt x="5926" y="32218"/>
                  </a:lnTo>
                  <a:lnTo>
                    <a:pt x="6019" y="32374"/>
                  </a:lnTo>
                  <a:lnTo>
                    <a:pt x="6207" y="32530"/>
                  </a:lnTo>
                  <a:lnTo>
                    <a:pt x="6425" y="32686"/>
                  </a:lnTo>
                  <a:lnTo>
                    <a:pt x="6706" y="32842"/>
                  </a:lnTo>
                  <a:lnTo>
                    <a:pt x="7080" y="32966"/>
                  </a:lnTo>
                  <a:lnTo>
                    <a:pt x="7485" y="33091"/>
                  </a:lnTo>
                  <a:lnTo>
                    <a:pt x="7922" y="33216"/>
                  </a:lnTo>
                  <a:lnTo>
                    <a:pt x="8452" y="33341"/>
                  </a:lnTo>
                  <a:lnTo>
                    <a:pt x="8982" y="33434"/>
                  </a:lnTo>
                  <a:lnTo>
                    <a:pt x="10167" y="33590"/>
                  </a:lnTo>
                  <a:lnTo>
                    <a:pt x="11509" y="33684"/>
                  </a:lnTo>
                  <a:lnTo>
                    <a:pt x="12912" y="33715"/>
                  </a:lnTo>
                  <a:lnTo>
                    <a:pt x="13629" y="33684"/>
                  </a:lnTo>
                  <a:lnTo>
                    <a:pt x="14347" y="33653"/>
                  </a:lnTo>
                  <a:lnTo>
                    <a:pt x="15095" y="33590"/>
                  </a:lnTo>
                  <a:lnTo>
                    <a:pt x="15813" y="33528"/>
                  </a:lnTo>
                  <a:lnTo>
                    <a:pt x="16561" y="33403"/>
                  </a:lnTo>
                  <a:lnTo>
                    <a:pt x="17278" y="33278"/>
                  </a:lnTo>
                  <a:lnTo>
                    <a:pt x="18027" y="33154"/>
                  </a:lnTo>
                  <a:lnTo>
                    <a:pt x="18713" y="32966"/>
                  </a:lnTo>
                  <a:lnTo>
                    <a:pt x="19399" y="32748"/>
                  </a:lnTo>
                  <a:lnTo>
                    <a:pt x="20054" y="32530"/>
                  </a:lnTo>
                  <a:lnTo>
                    <a:pt x="20709" y="32280"/>
                  </a:lnTo>
                  <a:lnTo>
                    <a:pt x="21302" y="31968"/>
                  </a:lnTo>
                  <a:lnTo>
                    <a:pt x="21863" y="31657"/>
                  </a:lnTo>
                  <a:lnTo>
                    <a:pt x="22393" y="31313"/>
                  </a:lnTo>
                  <a:lnTo>
                    <a:pt x="22892" y="30908"/>
                  </a:lnTo>
                  <a:lnTo>
                    <a:pt x="23329" y="30503"/>
                  </a:lnTo>
                  <a:lnTo>
                    <a:pt x="23391" y="30378"/>
                  </a:lnTo>
                  <a:lnTo>
                    <a:pt x="23485" y="30191"/>
                  </a:lnTo>
                  <a:lnTo>
                    <a:pt x="23516" y="29972"/>
                  </a:lnTo>
                  <a:lnTo>
                    <a:pt x="23547" y="29692"/>
                  </a:lnTo>
                  <a:lnTo>
                    <a:pt x="23579" y="29037"/>
                  </a:lnTo>
                  <a:lnTo>
                    <a:pt x="23579" y="28226"/>
                  </a:lnTo>
                  <a:lnTo>
                    <a:pt x="23516" y="27290"/>
                  </a:lnTo>
                  <a:lnTo>
                    <a:pt x="23423" y="26261"/>
                  </a:lnTo>
                  <a:lnTo>
                    <a:pt x="23173" y="24015"/>
                  </a:lnTo>
                  <a:lnTo>
                    <a:pt x="22861" y="21739"/>
                  </a:lnTo>
                  <a:lnTo>
                    <a:pt x="22549" y="19649"/>
                  </a:lnTo>
                  <a:lnTo>
                    <a:pt x="22113" y="16748"/>
                  </a:lnTo>
                  <a:lnTo>
                    <a:pt x="21863" y="15220"/>
                  </a:lnTo>
                  <a:lnTo>
                    <a:pt x="21614" y="13661"/>
                  </a:lnTo>
                  <a:lnTo>
                    <a:pt x="21271" y="12133"/>
                  </a:lnTo>
                  <a:lnTo>
                    <a:pt x="20928" y="10604"/>
                  </a:lnTo>
                  <a:lnTo>
                    <a:pt x="20522" y="9107"/>
                  </a:lnTo>
                  <a:lnTo>
                    <a:pt x="20054" y="7610"/>
                  </a:lnTo>
                  <a:lnTo>
                    <a:pt x="19586" y="6113"/>
                  </a:lnTo>
                  <a:lnTo>
                    <a:pt x="19025" y="4647"/>
                  </a:lnTo>
                  <a:lnTo>
                    <a:pt x="18651" y="3680"/>
                  </a:lnTo>
                  <a:lnTo>
                    <a:pt x="18401" y="3181"/>
                  </a:lnTo>
                  <a:lnTo>
                    <a:pt x="18183" y="2714"/>
                  </a:lnTo>
                  <a:lnTo>
                    <a:pt x="17902" y="2277"/>
                  </a:lnTo>
                  <a:lnTo>
                    <a:pt x="17590" y="1840"/>
                  </a:lnTo>
                  <a:lnTo>
                    <a:pt x="17278" y="1435"/>
                  </a:lnTo>
                  <a:lnTo>
                    <a:pt x="16904" y="1061"/>
                  </a:lnTo>
                  <a:lnTo>
                    <a:pt x="16592" y="780"/>
                  </a:lnTo>
                  <a:lnTo>
                    <a:pt x="16280" y="593"/>
                  </a:lnTo>
                  <a:lnTo>
                    <a:pt x="15969" y="406"/>
                  </a:lnTo>
                  <a:lnTo>
                    <a:pt x="15657" y="281"/>
                  </a:lnTo>
                  <a:lnTo>
                    <a:pt x="15314" y="156"/>
                  </a:lnTo>
                  <a:lnTo>
                    <a:pt x="14971" y="94"/>
                  </a:lnTo>
                  <a:lnTo>
                    <a:pt x="14596" y="31"/>
                  </a:lnTo>
                  <a:lnTo>
                    <a:pt x="14253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9" name="Google Shape;6849;p75"/>
            <p:cNvSpPr/>
            <p:nvPr/>
          </p:nvSpPr>
          <p:spPr>
            <a:xfrm>
              <a:off x="4642725" y="2253975"/>
              <a:ext cx="549725" cy="609775"/>
            </a:xfrm>
            <a:custGeom>
              <a:avLst/>
              <a:gdLst/>
              <a:ahLst/>
              <a:cxnLst/>
              <a:rect l="l" t="t" r="r" b="b"/>
              <a:pathLst>
                <a:path w="21989" h="24391" extrusionOk="0">
                  <a:moveTo>
                    <a:pt x="0" y="1"/>
                  </a:moveTo>
                  <a:lnTo>
                    <a:pt x="468" y="1155"/>
                  </a:lnTo>
                  <a:lnTo>
                    <a:pt x="905" y="2309"/>
                  </a:lnTo>
                  <a:lnTo>
                    <a:pt x="1310" y="3494"/>
                  </a:lnTo>
                  <a:lnTo>
                    <a:pt x="1716" y="4679"/>
                  </a:lnTo>
                  <a:lnTo>
                    <a:pt x="2059" y="5864"/>
                  </a:lnTo>
                  <a:lnTo>
                    <a:pt x="2402" y="7049"/>
                  </a:lnTo>
                  <a:lnTo>
                    <a:pt x="2714" y="8266"/>
                  </a:lnTo>
                  <a:lnTo>
                    <a:pt x="3026" y="9482"/>
                  </a:lnTo>
                  <a:lnTo>
                    <a:pt x="3338" y="10948"/>
                  </a:lnTo>
                  <a:lnTo>
                    <a:pt x="3587" y="12445"/>
                  </a:lnTo>
                  <a:lnTo>
                    <a:pt x="3837" y="13942"/>
                  </a:lnTo>
                  <a:lnTo>
                    <a:pt x="4024" y="15439"/>
                  </a:lnTo>
                  <a:lnTo>
                    <a:pt x="4149" y="16842"/>
                  </a:lnTo>
                  <a:lnTo>
                    <a:pt x="4273" y="19088"/>
                  </a:lnTo>
                  <a:lnTo>
                    <a:pt x="4336" y="21302"/>
                  </a:lnTo>
                  <a:lnTo>
                    <a:pt x="4367" y="22176"/>
                  </a:lnTo>
                  <a:lnTo>
                    <a:pt x="4336" y="22737"/>
                  </a:lnTo>
                  <a:lnTo>
                    <a:pt x="4336" y="22799"/>
                  </a:lnTo>
                  <a:lnTo>
                    <a:pt x="4367" y="22893"/>
                  </a:lnTo>
                  <a:lnTo>
                    <a:pt x="4460" y="23049"/>
                  </a:lnTo>
                  <a:lnTo>
                    <a:pt x="4648" y="23205"/>
                  </a:lnTo>
                  <a:lnTo>
                    <a:pt x="4866" y="23361"/>
                  </a:lnTo>
                  <a:lnTo>
                    <a:pt x="5147" y="23517"/>
                  </a:lnTo>
                  <a:lnTo>
                    <a:pt x="5521" y="23641"/>
                  </a:lnTo>
                  <a:lnTo>
                    <a:pt x="5926" y="23766"/>
                  </a:lnTo>
                  <a:lnTo>
                    <a:pt x="6363" y="23891"/>
                  </a:lnTo>
                  <a:lnTo>
                    <a:pt x="6893" y="24016"/>
                  </a:lnTo>
                  <a:lnTo>
                    <a:pt x="7423" y="24109"/>
                  </a:lnTo>
                  <a:lnTo>
                    <a:pt x="8608" y="24265"/>
                  </a:lnTo>
                  <a:lnTo>
                    <a:pt x="9950" y="24359"/>
                  </a:lnTo>
                  <a:lnTo>
                    <a:pt x="11353" y="24390"/>
                  </a:lnTo>
                  <a:lnTo>
                    <a:pt x="12070" y="24359"/>
                  </a:lnTo>
                  <a:lnTo>
                    <a:pt x="12788" y="24328"/>
                  </a:lnTo>
                  <a:lnTo>
                    <a:pt x="13536" y="24265"/>
                  </a:lnTo>
                  <a:lnTo>
                    <a:pt x="14254" y="24203"/>
                  </a:lnTo>
                  <a:lnTo>
                    <a:pt x="15002" y="24078"/>
                  </a:lnTo>
                  <a:lnTo>
                    <a:pt x="15719" y="23953"/>
                  </a:lnTo>
                  <a:lnTo>
                    <a:pt x="16468" y="23829"/>
                  </a:lnTo>
                  <a:lnTo>
                    <a:pt x="17154" y="23641"/>
                  </a:lnTo>
                  <a:lnTo>
                    <a:pt x="17840" y="23423"/>
                  </a:lnTo>
                  <a:lnTo>
                    <a:pt x="18495" y="23205"/>
                  </a:lnTo>
                  <a:lnTo>
                    <a:pt x="19150" y="22955"/>
                  </a:lnTo>
                  <a:lnTo>
                    <a:pt x="19743" y="22643"/>
                  </a:lnTo>
                  <a:lnTo>
                    <a:pt x="20304" y="22332"/>
                  </a:lnTo>
                  <a:lnTo>
                    <a:pt x="20834" y="21988"/>
                  </a:lnTo>
                  <a:lnTo>
                    <a:pt x="21333" y="21583"/>
                  </a:lnTo>
                  <a:lnTo>
                    <a:pt x="21770" y="21178"/>
                  </a:lnTo>
                  <a:lnTo>
                    <a:pt x="21832" y="21084"/>
                  </a:lnTo>
                  <a:lnTo>
                    <a:pt x="21895" y="20928"/>
                  </a:lnTo>
                  <a:lnTo>
                    <a:pt x="21957" y="20741"/>
                  </a:lnTo>
                  <a:lnTo>
                    <a:pt x="21988" y="20523"/>
                  </a:lnTo>
                  <a:lnTo>
                    <a:pt x="21552" y="20866"/>
                  </a:lnTo>
                  <a:lnTo>
                    <a:pt x="21115" y="21209"/>
                  </a:lnTo>
                  <a:lnTo>
                    <a:pt x="20647" y="21552"/>
                  </a:lnTo>
                  <a:lnTo>
                    <a:pt x="20148" y="21833"/>
                  </a:lnTo>
                  <a:lnTo>
                    <a:pt x="19680" y="22144"/>
                  </a:lnTo>
                  <a:lnTo>
                    <a:pt x="19181" y="22425"/>
                  </a:lnTo>
                  <a:lnTo>
                    <a:pt x="18651" y="22675"/>
                  </a:lnTo>
                  <a:lnTo>
                    <a:pt x="18121" y="22893"/>
                  </a:lnTo>
                  <a:lnTo>
                    <a:pt x="17622" y="23111"/>
                  </a:lnTo>
                  <a:lnTo>
                    <a:pt x="17061" y="23298"/>
                  </a:lnTo>
                  <a:lnTo>
                    <a:pt x="16530" y="23486"/>
                  </a:lnTo>
                  <a:lnTo>
                    <a:pt x="16000" y="23641"/>
                  </a:lnTo>
                  <a:lnTo>
                    <a:pt x="15439" y="23766"/>
                  </a:lnTo>
                  <a:lnTo>
                    <a:pt x="14909" y="23860"/>
                  </a:lnTo>
                  <a:lnTo>
                    <a:pt x="14347" y="23922"/>
                  </a:lnTo>
                  <a:lnTo>
                    <a:pt x="13817" y="23953"/>
                  </a:lnTo>
                  <a:lnTo>
                    <a:pt x="13287" y="23985"/>
                  </a:lnTo>
                  <a:lnTo>
                    <a:pt x="12757" y="23985"/>
                  </a:lnTo>
                  <a:lnTo>
                    <a:pt x="12226" y="23922"/>
                  </a:lnTo>
                  <a:lnTo>
                    <a:pt x="11696" y="23860"/>
                  </a:lnTo>
                  <a:lnTo>
                    <a:pt x="11197" y="23766"/>
                  </a:lnTo>
                  <a:lnTo>
                    <a:pt x="10698" y="23610"/>
                  </a:lnTo>
                  <a:lnTo>
                    <a:pt x="10199" y="23454"/>
                  </a:lnTo>
                  <a:lnTo>
                    <a:pt x="9731" y="23267"/>
                  </a:lnTo>
                  <a:lnTo>
                    <a:pt x="9263" y="23018"/>
                  </a:lnTo>
                  <a:lnTo>
                    <a:pt x="8827" y="22737"/>
                  </a:lnTo>
                  <a:lnTo>
                    <a:pt x="8390" y="22425"/>
                  </a:lnTo>
                  <a:lnTo>
                    <a:pt x="7985" y="22082"/>
                  </a:lnTo>
                  <a:lnTo>
                    <a:pt x="7579" y="21708"/>
                  </a:lnTo>
                  <a:lnTo>
                    <a:pt x="7205" y="21271"/>
                  </a:lnTo>
                  <a:lnTo>
                    <a:pt x="6862" y="20803"/>
                  </a:lnTo>
                  <a:lnTo>
                    <a:pt x="6550" y="20304"/>
                  </a:lnTo>
                  <a:lnTo>
                    <a:pt x="6519" y="20180"/>
                  </a:lnTo>
                  <a:lnTo>
                    <a:pt x="6519" y="20086"/>
                  </a:lnTo>
                  <a:lnTo>
                    <a:pt x="6581" y="20024"/>
                  </a:lnTo>
                  <a:lnTo>
                    <a:pt x="6675" y="19992"/>
                  </a:lnTo>
                  <a:lnTo>
                    <a:pt x="6800" y="19961"/>
                  </a:lnTo>
                  <a:lnTo>
                    <a:pt x="6955" y="19930"/>
                  </a:lnTo>
                  <a:lnTo>
                    <a:pt x="7330" y="19930"/>
                  </a:lnTo>
                  <a:lnTo>
                    <a:pt x="8172" y="19992"/>
                  </a:lnTo>
                  <a:lnTo>
                    <a:pt x="8983" y="19992"/>
                  </a:lnTo>
                  <a:lnTo>
                    <a:pt x="8733" y="19868"/>
                  </a:lnTo>
                  <a:lnTo>
                    <a:pt x="8484" y="19743"/>
                  </a:lnTo>
                  <a:lnTo>
                    <a:pt x="8265" y="19618"/>
                  </a:lnTo>
                  <a:lnTo>
                    <a:pt x="8078" y="19462"/>
                  </a:lnTo>
                  <a:lnTo>
                    <a:pt x="7922" y="19275"/>
                  </a:lnTo>
                  <a:lnTo>
                    <a:pt x="7735" y="19088"/>
                  </a:lnTo>
                  <a:lnTo>
                    <a:pt x="7455" y="18651"/>
                  </a:lnTo>
                  <a:lnTo>
                    <a:pt x="7205" y="18215"/>
                  </a:lnTo>
                  <a:lnTo>
                    <a:pt x="6987" y="17778"/>
                  </a:lnTo>
                  <a:lnTo>
                    <a:pt x="6800" y="17341"/>
                  </a:lnTo>
                  <a:lnTo>
                    <a:pt x="6581" y="16936"/>
                  </a:lnTo>
                  <a:lnTo>
                    <a:pt x="6082" y="15876"/>
                  </a:lnTo>
                  <a:lnTo>
                    <a:pt x="5614" y="14815"/>
                  </a:lnTo>
                  <a:lnTo>
                    <a:pt x="5178" y="13755"/>
                  </a:lnTo>
                  <a:lnTo>
                    <a:pt x="4803" y="12694"/>
                  </a:lnTo>
                  <a:lnTo>
                    <a:pt x="4429" y="11603"/>
                  </a:lnTo>
                  <a:lnTo>
                    <a:pt x="4086" y="10511"/>
                  </a:lnTo>
                  <a:lnTo>
                    <a:pt x="3431" y="8328"/>
                  </a:lnTo>
                  <a:lnTo>
                    <a:pt x="2714" y="6176"/>
                  </a:lnTo>
                  <a:lnTo>
                    <a:pt x="2371" y="5084"/>
                  </a:lnTo>
                  <a:lnTo>
                    <a:pt x="1965" y="4024"/>
                  </a:lnTo>
                  <a:lnTo>
                    <a:pt x="1529" y="2995"/>
                  </a:lnTo>
                  <a:lnTo>
                    <a:pt x="1061" y="1965"/>
                  </a:lnTo>
                  <a:lnTo>
                    <a:pt x="562" y="96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0" name="Google Shape;6850;p75"/>
            <p:cNvSpPr/>
            <p:nvPr/>
          </p:nvSpPr>
          <p:spPr>
            <a:xfrm>
              <a:off x="4726925" y="2073875"/>
              <a:ext cx="92825" cy="113075"/>
            </a:xfrm>
            <a:custGeom>
              <a:avLst/>
              <a:gdLst/>
              <a:ahLst/>
              <a:cxnLst/>
              <a:rect l="l" t="t" r="r" b="b"/>
              <a:pathLst>
                <a:path w="3713" h="4523" extrusionOk="0">
                  <a:moveTo>
                    <a:pt x="3587" y="0"/>
                  </a:moveTo>
                  <a:lnTo>
                    <a:pt x="3525" y="31"/>
                  </a:lnTo>
                  <a:lnTo>
                    <a:pt x="3494" y="62"/>
                  </a:lnTo>
                  <a:lnTo>
                    <a:pt x="3494" y="94"/>
                  </a:lnTo>
                  <a:lnTo>
                    <a:pt x="3525" y="437"/>
                  </a:lnTo>
                  <a:lnTo>
                    <a:pt x="3525" y="749"/>
                  </a:lnTo>
                  <a:lnTo>
                    <a:pt x="3494" y="1092"/>
                  </a:lnTo>
                  <a:lnTo>
                    <a:pt x="3432" y="1404"/>
                  </a:lnTo>
                  <a:lnTo>
                    <a:pt x="3338" y="1684"/>
                  </a:lnTo>
                  <a:lnTo>
                    <a:pt x="3244" y="1965"/>
                  </a:lnTo>
                  <a:lnTo>
                    <a:pt x="3120" y="2246"/>
                  </a:lnTo>
                  <a:lnTo>
                    <a:pt x="2995" y="2495"/>
                  </a:lnTo>
                  <a:lnTo>
                    <a:pt x="2839" y="2745"/>
                  </a:lnTo>
                  <a:lnTo>
                    <a:pt x="2683" y="2994"/>
                  </a:lnTo>
                  <a:lnTo>
                    <a:pt x="2465" y="3212"/>
                  </a:lnTo>
                  <a:lnTo>
                    <a:pt x="2278" y="3431"/>
                  </a:lnTo>
                  <a:lnTo>
                    <a:pt x="2059" y="3649"/>
                  </a:lnTo>
                  <a:lnTo>
                    <a:pt x="1810" y="3805"/>
                  </a:lnTo>
                  <a:lnTo>
                    <a:pt x="1560" y="3961"/>
                  </a:lnTo>
                  <a:lnTo>
                    <a:pt x="1311" y="4117"/>
                  </a:lnTo>
                  <a:lnTo>
                    <a:pt x="1030" y="4242"/>
                  </a:lnTo>
                  <a:lnTo>
                    <a:pt x="718" y="4304"/>
                  </a:lnTo>
                  <a:lnTo>
                    <a:pt x="593" y="4335"/>
                  </a:lnTo>
                  <a:lnTo>
                    <a:pt x="437" y="4335"/>
                  </a:lnTo>
                  <a:lnTo>
                    <a:pt x="282" y="4304"/>
                  </a:lnTo>
                  <a:lnTo>
                    <a:pt x="126" y="4242"/>
                  </a:lnTo>
                  <a:lnTo>
                    <a:pt x="63" y="4242"/>
                  </a:lnTo>
                  <a:lnTo>
                    <a:pt x="1" y="4304"/>
                  </a:lnTo>
                  <a:lnTo>
                    <a:pt x="1" y="4366"/>
                  </a:lnTo>
                  <a:lnTo>
                    <a:pt x="1" y="4398"/>
                  </a:lnTo>
                  <a:lnTo>
                    <a:pt x="32" y="4429"/>
                  </a:lnTo>
                  <a:lnTo>
                    <a:pt x="219" y="4491"/>
                  </a:lnTo>
                  <a:lnTo>
                    <a:pt x="375" y="4522"/>
                  </a:lnTo>
                  <a:lnTo>
                    <a:pt x="749" y="4522"/>
                  </a:lnTo>
                  <a:lnTo>
                    <a:pt x="1092" y="4429"/>
                  </a:lnTo>
                  <a:lnTo>
                    <a:pt x="1435" y="4273"/>
                  </a:lnTo>
                  <a:lnTo>
                    <a:pt x="1685" y="4117"/>
                  </a:lnTo>
                  <a:lnTo>
                    <a:pt x="1966" y="3961"/>
                  </a:lnTo>
                  <a:lnTo>
                    <a:pt x="2215" y="3774"/>
                  </a:lnTo>
                  <a:lnTo>
                    <a:pt x="2434" y="3556"/>
                  </a:lnTo>
                  <a:lnTo>
                    <a:pt x="2652" y="3306"/>
                  </a:lnTo>
                  <a:lnTo>
                    <a:pt x="2870" y="3057"/>
                  </a:lnTo>
                  <a:lnTo>
                    <a:pt x="3057" y="2807"/>
                  </a:lnTo>
                  <a:lnTo>
                    <a:pt x="3213" y="2526"/>
                  </a:lnTo>
                  <a:lnTo>
                    <a:pt x="3338" y="2246"/>
                  </a:lnTo>
                  <a:lnTo>
                    <a:pt x="3463" y="1965"/>
                  </a:lnTo>
                  <a:lnTo>
                    <a:pt x="3556" y="1653"/>
                  </a:lnTo>
                  <a:lnTo>
                    <a:pt x="3650" y="1341"/>
                  </a:lnTo>
                  <a:lnTo>
                    <a:pt x="3681" y="1029"/>
                  </a:lnTo>
                  <a:lnTo>
                    <a:pt x="3712" y="717"/>
                  </a:lnTo>
                  <a:lnTo>
                    <a:pt x="3712" y="406"/>
                  </a:lnTo>
                  <a:lnTo>
                    <a:pt x="3681" y="94"/>
                  </a:lnTo>
                  <a:lnTo>
                    <a:pt x="3650" y="0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1" name="Google Shape;6851;p75"/>
            <p:cNvSpPr/>
            <p:nvPr/>
          </p:nvSpPr>
          <p:spPr>
            <a:xfrm>
              <a:off x="4369050" y="1849300"/>
              <a:ext cx="353225" cy="251875"/>
            </a:xfrm>
            <a:custGeom>
              <a:avLst/>
              <a:gdLst/>
              <a:ahLst/>
              <a:cxnLst/>
              <a:rect l="l" t="t" r="r" b="b"/>
              <a:pathLst>
                <a:path w="14129" h="10075" extrusionOk="0">
                  <a:moveTo>
                    <a:pt x="8421" y="1"/>
                  </a:moveTo>
                  <a:lnTo>
                    <a:pt x="8203" y="94"/>
                  </a:lnTo>
                  <a:lnTo>
                    <a:pt x="8016" y="219"/>
                  </a:lnTo>
                  <a:lnTo>
                    <a:pt x="7860" y="406"/>
                  </a:lnTo>
                  <a:lnTo>
                    <a:pt x="7673" y="313"/>
                  </a:lnTo>
                  <a:lnTo>
                    <a:pt x="7486" y="250"/>
                  </a:lnTo>
                  <a:lnTo>
                    <a:pt x="7267" y="219"/>
                  </a:lnTo>
                  <a:lnTo>
                    <a:pt x="7049" y="250"/>
                  </a:lnTo>
                  <a:lnTo>
                    <a:pt x="6831" y="313"/>
                  </a:lnTo>
                  <a:lnTo>
                    <a:pt x="6612" y="375"/>
                  </a:lnTo>
                  <a:lnTo>
                    <a:pt x="6456" y="500"/>
                  </a:lnTo>
                  <a:lnTo>
                    <a:pt x="6300" y="656"/>
                  </a:lnTo>
                  <a:lnTo>
                    <a:pt x="6082" y="593"/>
                  </a:lnTo>
                  <a:lnTo>
                    <a:pt x="5833" y="562"/>
                  </a:lnTo>
                  <a:lnTo>
                    <a:pt x="5614" y="593"/>
                  </a:lnTo>
                  <a:lnTo>
                    <a:pt x="5365" y="656"/>
                  </a:lnTo>
                  <a:lnTo>
                    <a:pt x="5240" y="687"/>
                  </a:lnTo>
                  <a:lnTo>
                    <a:pt x="5146" y="780"/>
                  </a:lnTo>
                  <a:lnTo>
                    <a:pt x="5022" y="874"/>
                  </a:lnTo>
                  <a:lnTo>
                    <a:pt x="4959" y="968"/>
                  </a:lnTo>
                  <a:lnTo>
                    <a:pt x="4897" y="1092"/>
                  </a:lnTo>
                  <a:lnTo>
                    <a:pt x="4866" y="1217"/>
                  </a:lnTo>
                  <a:lnTo>
                    <a:pt x="4866" y="1342"/>
                  </a:lnTo>
                  <a:lnTo>
                    <a:pt x="4897" y="1467"/>
                  </a:lnTo>
                  <a:lnTo>
                    <a:pt x="4897" y="1467"/>
                  </a:lnTo>
                  <a:lnTo>
                    <a:pt x="4803" y="1404"/>
                  </a:lnTo>
                  <a:lnTo>
                    <a:pt x="4679" y="1373"/>
                  </a:lnTo>
                  <a:lnTo>
                    <a:pt x="4367" y="1342"/>
                  </a:lnTo>
                  <a:lnTo>
                    <a:pt x="4055" y="1373"/>
                  </a:lnTo>
                  <a:lnTo>
                    <a:pt x="3805" y="1467"/>
                  </a:lnTo>
                  <a:lnTo>
                    <a:pt x="3618" y="1560"/>
                  </a:lnTo>
                  <a:lnTo>
                    <a:pt x="3431" y="1716"/>
                  </a:lnTo>
                  <a:lnTo>
                    <a:pt x="3337" y="1903"/>
                  </a:lnTo>
                  <a:lnTo>
                    <a:pt x="3275" y="2122"/>
                  </a:lnTo>
                  <a:lnTo>
                    <a:pt x="3119" y="2090"/>
                  </a:lnTo>
                  <a:lnTo>
                    <a:pt x="2994" y="2122"/>
                  </a:lnTo>
                  <a:lnTo>
                    <a:pt x="2838" y="2153"/>
                  </a:lnTo>
                  <a:lnTo>
                    <a:pt x="2558" y="2153"/>
                  </a:lnTo>
                  <a:lnTo>
                    <a:pt x="2433" y="2184"/>
                  </a:lnTo>
                  <a:lnTo>
                    <a:pt x="2308" y="2246"/>
                  </a:lnTo>
                  <a:lnTo>
                    <a:pt x="2183" y="2309"/>
                  </a:lnTo>
                  <a:lnTo>
                    <a:pt x="2121" y="2433"/>
                  </a:lnTo>
                  <a:lnTo>
                    <a:pt x="2090" y="2558"/>
                  </a:lnTo>
                  <a:lnTo>
                    <a:pt x="2090" y="2714"/>
                  </a:lnTo>
                  <a:lnTo>
                    <a:pt x="2152" y="2808"/>
                  </a:lnTo>
                  <a:lnTo>
                    <a:pt x="1872" y="2839"/>
                  </a:lnTo>
                  <a:lnTo>
                    <a:pt x="1560" y="2901"/>
                  </a:lnTo>
                  <a:lnTo>
                    <a:pt x="1279" y="3026"/>
                  </a:lnTo>
                  <a:lnTo>
                    <a:pt x="998" y="3151"/>
                  </a:lnTo>
                  <a:lnTo>
                    <a:pt x="905" y="3244"/>
                  </a:lnTo>
                  <a:lnTo>
                    <a:pt x="811" y="3338"/>
                  </a:lnTo>
                  <a:lnTo>
                    <a:pt x="718" y="3463"/>
                  </a:lnTo>
                  <a:lnTo>
                    <a:pt x="655" y="3587"/>
                  </a:lnTo>
                  <a:lnTo>
                    <a:pt x="624" y="3712"/>
                  </a:lnTo>
                  <a:lnTo>
                    <a:pt x="624" y="3837"/>
                  </a:lnTo>
                  <a:lnTo>
                    <a:pt x="624" y="3993"/>
                  </a:lnTo>
                  <a:lnTo>
                    <a:pt x="686" y="4118"/>
                  </a:lnTo>
                  <a:lnTo>
                    <a:pt x="562" y="4118"/>
                  </a:lnTo>
                  <a:lnTo>
                    <a:pt x="437" y="4149"/>
                  </a:lnTo>
                  <a:lnTo>
                    <a:pt x="343" y="4211"/>
                  </a:lnTo>
                  <a:lnTo>
                    <a:pt x="250" y="4274"/>
                  </a:lnTo>
                  <a:lnTo>
                    <a:pt x="156" y="4367"/>
                  </a:lnTo>
                  <a:lnTo>
                    <a:pt x="94" y="4461"/>
                  </a:lnTo>
                  <a:lnTo>
                    <a:pt x="31" y="4554"/>
                  </a:lnTo>
                  <a:lnTo>
                    <a:pt x="0" y="4679"/>
                  </a:lnTo>
                  <a:lnTo>
                    <a:pt x="0" y="4804"/>
                  </a:lnTo>
                  <a:lnTo>
                    <a:pt x="0" y="4929"/>
                  </a:lnTo>
                  <a:lnTo>
                    <a:pt x="31" y="5053"/>
                  </a:lnTo>
                  <a:lnTo>
                    <a:pt x="94" y="5147"/>
                  </a:lnTo>
                  <a:lnTo>
                    <a:pt x="156" y="5240"/>
                  </a:lnTo>
                  <a:lnTo>
                    <a:pt x="219" y="5334"/>
                  </a:lnTo>
                  <a:lnTo>
                    <a:pt x="312" y="5428"/>
                  </a:lnTo>
                  <a:lnTo>
                    <a:pt x="437" y="5459"/>
                  </a:lnTo>
                  <a:lnTo>
                    <a:pt x="375" y="5584"/>
                  </a:lnTo>
                  <a:lnTo>
                    <a:pt x="312" y="5708"/>
                  </a:lnTo>
                  <a:lnTo>
                    <a:pt x="219" y="6020"/>
                  </a:lnTo>
                  <a:lnTo>
                    <a:pt x="219" y="6176"/>
                  </a:lnTo>
                  <a:lnTo>
                    <a:pt x="219" y="6332"/>
                  </a:lnTo>
                  <a:lnTo>
                    <a:pt x="250" y="6457"/>
                  </a:lnTo>
                  <a:lnTo>
                    <a:pt x="281" y="6550"/>
                  </a:lnTo>
                  <a:lnTo>
                    <a:pt x="375" y="6644"/>
                  </a:lnTo>
                  <a:lnTo>
                    <a:pt x="437" y="6706"/>
                  </a:lnTo>
                  <a:lnTo>
                    <a:pt x="655" y="6800"/>
                  </a:lnTo>
                  <a:lnTo>
                    <a:pt x="874" y="6831"/>
                  </a:lnTo>
                  <a:lnTo>
                    <a:pt x="967" y="6831"/>
                  </a:lnTo>
                  <a:lnTo>
                    <a:pt x="1061" y="6800"/>
                  </a:lnTo>
                  <a:lnTo>
                    <a:pt x="1061" y="6893"/>
                  </a:lnTo>
                  <a:lnTo>
                    <a:pt x="1061" y="6987"/>
                  </a:lnTo>
                  <a:lnTo>
                    <a:pt x="1123" y="7174"/>
                  </a:lnTo>
                  <a:lnTo>
                    <a:pt x="1217" y="7361"/>
                  </a:lnTo>
                  <a:lnTo>
                    <a:pt x="1341" y="7486"/>
                  </a:lnTo>
                  <a:lnTo>
                    <a:pt x="1497" y="7611"/>
                  </a:lnTo>
                  <a:lnTo>
                    <a:pt x="1653" y="7673"/>
                  </a:lnTo>
                  <a:lnTo>
                    <a:pt x="1840" y="7673"/>
                  </a:lnTo>
                  <a:lnTo>
                    <a:pt x="2027" y="7642"/>
                  </a:lnTo>
                  <a:lnTo>
                    <a:pt x="3119" y="8141"/>
                  </a:lnTo>
                  <a:lnTo>
                    <a:pt x="3618" y="8422"/>
                  </a:lnTo>
                  <a:lnTo>
                    <a:pt x="4148" y="8702"/>
                  </a:lnTo>
                  <a:lnTo>
                    <a:pt x="4647" y="9014"/>
                  </a:lnTo>
                  <a:lnTo>
                    <a:pt x="5146" y="9357"/>
                  </a:lnTo>
                  <a:lnTo>
                    <a:pt x="5614" y="9700"/>
                  </a:lnTo>
                  <a:lnTo>
                    <a:pt x="6051" y="10075"/>
                  </a:lnTo>
                  <a:lnTo>
                    <a:pt x="14129" y="8796"/>
                  </a:lnTo>
                  <a:lnTo>
                    <a:pt x="10292" y="1810"/>
                  </a:lnTo>
                  <a:lnTo>
                    <a:pt x="10417" y="1747"/>
                  </a:lnTo>
                  <a:lnTo>
                    <a:pt x="10480" y="1623"/>
                  </a:lnTo>
                  <a:lnTo>
                    <a:pt x="10511" y="1498"/>
                  </a:lnTo>
                  <a:lnTo>
                    <a:pt x="10511" y="1373"/>
                  </a:lnTo>
                  <a:lnTo>
                    <a:pt x="10480" y="1217"/>
                  </a:lnTo>
                  <a:lnTo>
                    <a:pt x="10448" y="1061"/>
                  </a:lnTo>
                  <a:lnTo>
                    <a:pt x="10355" y="812"/>
                  </a:lnTo>
                  <a:lnTo>
                    <a:pt x="10261" y="718"/>
                  </a:lnTo>
                  <a:lnTo>
                    <a:pt x="10168" y="656"/>
                  </a:lnTo>
                  <a:lnTo>
                    <a:pt x="10074" y="593"/>
                  </a:lnTo>
                  <a:lnTo>
                    <a:pt x="9949" y="562"/>
                  </a:lnTo>
                  <a:lnTo>
                    <a:pt x="9700" y="562"/>
                  </a:lnTo>
                  <a:lnTo>
                    <a:pt x="9575" y="593"/>
                  </a:lnTo>
                  <a:lnTo>
                    <a:pt x="9482" y="687"/>
                  </a:lnTo>
                  <a:lnTo>
                    <a:pt x="9450" y="562"/>
                  </a:lnTo>
                  <a:lnTo>
                    <a:pt x="9357" y="437"/>
                  </a:lnTo>
                  <a:lnTo>
                    <a:pt x="9138" y="250"/>
                  </a:lnTo>
                  <a:lnTo>
                    <a:pt x="8889" y="94"/>
                  </a:lnTo>
                  <a:lnTo>
                    <a:pt x="8764" y="32"/>
                  </a:lnTo>
                  <a:lnTo>
                    <a:pt x="863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2" name="Google Shape;6852;p75"/>
            <p:cNvSpPr/>
            <p:nvPr/>
          </p:nvSpPr>
          <p:spPr>
            <a:xfrm>
              <a:off x="4369050" y="1849300"/>
              <a:ext cx="290075" cy="199650"/>
            </a:xfrm>
            <a:custGeom>
              <a:avLst/>
              <a:gdLst/>
              <a:ahLst/>
              <a:cxnLst/>
              <a:rect l="l" t="t" r="r" b="b"/>
              <a:pathLst>
                <a:path w="11603" h="7986" extrusionOk="0">
                  <a:moveTo>
                    <a:pt x="8421" y="1"/>
                  </a:moveTo>
                  <a:lnTo>
                    <a:pt x="8203" y="94"/>
                  </a:lnTo>
                  <a:lnTo>
                    <a:pt x="8016" y="219"/>
                  </a:lnTo>
                  <a:lnTo>
                    <a:pt x="7860" y="406"/>
                  </a:lnTo>
                  <a:lnTo>
                    <a:pt x="7673" y="313"/>
                  </a:lnTo>
                  <a:lnTo>
                    <a:pt x="7486" y="250"/>
                  </a:lnTo>
                  <a:lnTo>
                    <a:pt x="7267" y="219"/>
                  </a:lnTo>
                  <a:lnTo>
                    <a:pt x="7049" y="250"/>
                  </a:lnTo>
                  <a:lnTo>
                    <a:pt x="6831" y="313"/>
                  </a:lnTo>
                  <a:lnTo>
                    <a:pt x="6612" y="375"/>
                  </a:lnTo>
                  <a:lnTo>
                    <a:pt x="6456" y="500"/>
                  </a:lnTo>
                  <a:lnTo>
                    <a:pt x="6300" y="656"/>
                  </a:lnTo>
                  <a:lnTo>
                    <a:pt x="6082" y="593"/>
                  </a:lnTo>
                  <a:lnTo>
                    <a:pt x="5833" y="562"/>
                  </a:lnTo>
                  <a:lnTo>
                    <a:pt x="5614" y="593"/>
                  </a:lnTo>
                  <a:lnTo>
                    <a:pt x="5365" y="656"/>
                  </a:lnTo>
                  <a:lnTo>
                    <a:pt x="5240" y="687"/>
                  </a:lnTo>
                  <a:lnTo>
                    <a:pt x="5146" y="780"/>
                  </a:lnTo>
                  <a:lnTo>
                    <a:pt x="5022" y="874"/>
                  </a:lnTo>
                  <a:lnTo>
                    <a:pt x="4959" y="968"/>
                  </a:lnTo>
                  <a:lnTo>
                    <a:pt x="4897" y="1092"/>
                  </a:lnTo>
                  <a:lnTo>
                    <a:pt x="4866" y="1217"/>
                  </a:lnTo>
                  <a:lnTo>
                    <a:pt x="4866" y="1342"/>
                  </a:lnTo>
                  <a:lnTo>
                    <a:pt x="4897" y="1467"/>
                  </a:lnTo>
                  <a:lnTo>
                    <a:pt x="4897" y="1467"/>
                  </a:lnTo>
                  <a:lnTo>
                    <a:pt x="4803" y="1404"/>
                  </a:lnTo>
                  <a:lnTo>
                    <a:pt x="4679" y="1373"/>
                  </a:lnTo>
                  <a:lnTo>
                    <a:pt x="4367" y="1342"/>
                  </a:lnTo>
                  <a:lnTo>
                    <a:pt x="4055" y="1373"/>
                  </a:lnTo>
                  <a:lnTo>
                    <a:pt x="3805" y="1467"/>
                  </a:lnTo>
                  <a:lnTo>
                    <a:pt x="3618" y="1560"/>
                  </a:lnTo>
                  <a:lnTo>
                    <a:pt x="3431" y="1716"/>
                  </a:lnTo>
                  <a:lnTo>
                    <a:pt x="3337" y="1903"/>
                  </a:lnTo>
                  <a:lnTo>
                    <a:pt x="3275" y="2122"/>
                  </a:lnTo>
                  <a:lnTo>
                    <a:pt x="3119" y="2090"/>
                  </a:lnTo>
                  <a:lnTo>
                    <a:pt x="2994" y="2122"/>
                  </a:lnTo>
                  <a:lnTo>
                    <a:pt x="2838" y="2153"/>
                  </a:lnTo>
                  <a:lnTo>
                    <a:pt x="2558" y="2153"/>
                  </a:lnTo>
                  <a:lnTo>
                    <a:pt x="2433" y="2184"/>
                  </a:lnTo>
                  <a:lnTo>
                    <a:pt x="2308" y="2246"/>
                  </a:lnTo>
                  <a:lnTo>
                    <a:pt x="2183" y="2309"/>
                  </a:lnTo>
                  <a:lnTo>
                    <a:pt x="2121" y="2433"/>
                  </a:lnTo>
                  <a:lnTo>
                    <a:pt x="2090" y="2558"/>
                  </a:lnTo>
                  <a:lnTo>
                    <a:pt x="2090" y="2714"/>
                  </a:lnTo>
                  <a:lnTo>
                    <a:pt x="2152" y="2808"/>
                  </a:lnTo>
                  <a:lnTo>
                    <a:pt x="1872" y="2839"/>
                  </a:lnTo>
                  <a:lnTo>
                    <a:pt x="1560" y="2901"/>
                  </a:lnTo>
                  <a:lnTo>
                    <a:pt x="1279" y="3026"/>
                  </a:lnTo>
                  <a:lnTo>
                    <a:pt x="998" y="3151"/>
                  </a:lnTo>
                  <a:lnTo>
                    <a:pt x="905" y="3244"/>
                  </a:lnTo>
                  <a:lnTo>
                    <a:pt x="811" y="3338"/>
                  </a:lnTo>
                  <a:lnTo>
                    <a:pt x="718" y="3463"/>
                  </a:lnTo>
                  <a:lnTo>
                    <a:pt x="655" y="3587"/>
                  </a:lnTo>
                  <a:lnTo>
                    <a:pt x="624" y="3712"/>
                  </a:lnTo>
                  <a:lnTo>
                    <a:pt x="624" y="3837"/>
                  </a:lnTo>
                  <a:lnTo>
                    <a:pt x="624" y="3993"/>
                  </a:lnTo>
                  <a:lnTo>
                    <a:pt x="686" y="4118"/>
                  </a:lnTo>
                  <a:lnTo>
                    <a:pt x="562" y="4118"/>
                  </a:lnTo>
                  <a:lnTo>
                    <a:pt x="437" y="4149"/>
                  </a:lnTo>
                  <a:lnTo>
                    <a:pt x="343" y="4211"/>
                  </a:lnTo>
                  <a:lnTo>
                    <a:pt x="250" y="4274"/>
                  </a:lnTo>
                  <a:lnTo>
                    <a:pt x="156" y="4367"/>
                  </a:lnTo>
                  <a:lnTo>
                    <a:pt x="94" y="4461"/>
                  </a:lnTo>
                  <a:lnTo>
                    <a:pt x="31" y="4554"/>
                  </a:lnTo>
                  <a:lnTo>
                    <a:pt x="0" y="4679"/>
                  </a:lnTo>
                  <a:lnTo>
                    <a:pt x="0" y="4804"/>
                  </a:lnTo>
                  <a:lnTo>
                    <a:pt x="0" y="4929"/>
                  </a:lnTo>
                  <a:lnTo>
                    <a:pt x="31" y="5053"/>
                  </a:lnTo>
                  <a:lnTo>
                    <a:pt x="94" y="5147"/>
                  </a:lnTo>
                  <a:lnTo>
                    <a:pt x="156" y="5240"/>
                  </a:lnTo>
                  <a:lnTo>
                    <a:pt x="219" y="5334"/>
                  </a:lnTo>
                  <a:lnTo>
                    <a:pt x="312" y="5428"/>
                  </a:lnTo>
                  <a:lnTo>
                    <a:pt x="437" y="5459"/>
                  </a:lnTo>
                  <a:lnTo>
                    <a:pt x="375" y="5584"/>
                  </a:lnTo>
                  <a:lnTo>
                    <a:pt x="312" y="5708"/>
                  </a:lnTo>
                  <a:lnTo>
                    <a:pt x="219" y="6020"/>
                  </a:lnTo>
                  <a:lnTo>
                    <a:pt x="219" y="6176"/>
                  </a:lnTo>
                  <a:lnTo>
                    <a:pt x="219" y="6332"/>
                  </a:lnTo>
                  <a:lnTo>
                    <a:pt x="250" y="6457"/>
                  </a:lnTo>
                  <a:lnTo>
                    <a:pt x="281" y="6550"/>
                  </a:lnTo>
                  <a:lnTo>
                    <a:pt x="375" y="6644"/>
                  </a:lnTo>
                  <a:lnTo>
                    <a:pt x="437" y="6706"/>
                  </a:lnTo>
                  <a:lnTo>
                    <a:pt x="655" y="6800"/>
                  </a:lnTo>
                  <a:lnTo>
                    <a:pt x="874" y="6831"/>
                  </a:lnTo>
                  <a:lnTo>
                    <a:pt x="967" y="6831"/>
                  </a:lnTo>
                  <a:lnTo>
                    <a:pt x="1061" y="6800"/>
                  </a:lnTo>
                  <a:lnTo>
                    <a:pt x="1061" y="6893"/>
                  </a:lnTo>
                  <a:lnTo>
                    <a:pt x="1061" y="6987"/>
                  </a:lnTo>
                  <a:lnTo>
                    <a:pt x="1123" y="7174"/>
                  </a:lnTo>
                  <a:lnTo>
                    <a:pt x="1217" y="7361"/>
                  </a:lnTo>
                  <a:lnTo>
                    <a:pt x="1341" y="7486"/>
                  </a:lnTo>
                  <a:lnTo>
                    <a:pt x="1497" y="7611"/>
                  </a:lnTo>
                  <a:lnTo>
                    <a:pt x="1653" y="7673"/>
                  </a:lnTo>
                  <a:lnTo>
                    <a:pt x="1840" y="7673"/>
                  </a:lnTo>
                  <a:lnTo>
                    <a:pt x="2027" y="7642"/>
                  </a:lnTo>
                  <a:lnTo>
                    <a:pt x="2745" y="7985"/>
                  </a:lnTo>
                  <a:lnTo>
                    <a:pt x="2589" y="7548"/>
                  </a:lnTo>
                  <a:lnTo>
                    <a:pt x="2495" y="7081"/>
                  </a:lnTo>
                  <a:lnTo>
                    <a:pt x="2339" y="7049"/>
                  </a:lnTo>
                  <a:lnTo>
                    <a:pt x="2183" y="7018"/>
                  </a:lnTo>
                  <a:lnTo>
                    <a:pt x="2027" y="6925"/>
                  </a:lnTo>
                  <a:lnTo>
                    <a:pt x="1934" y="6800"/>
                  </a:lnTo>
                  <a:lnTo>
                    <a:pt x="1840" y="6644"/>
                  </a:lnTo>
                  <a:lnTo>
                    <a:pt x="1809" y="6519"/>
                  </a:lnTo>
                  <a:lnTo>
                    <a:pt x="1809" y="6363"/>
                  </a:lnTo>
                  <a:lnTo>
                    <a:pt x="1840" y="6207"/>
                  </a:lnTo>
                  <a:lnTo>
                    <a:pt x="1622" y="6083"/>
                  </a:lnTo>
                  <a:lnTo>
                    <a:pt x="1404" y="5958"/>
                  </a:lnTo>
                  <a:lnTo>
                    <a:pt x="1279" y="5895"/>
                  </a:lnTo>
                  <a:lnTo>
                    <a:pt x="1217" y="5802"/>
                  </a:lnTo>
                  <a:lnTo>
                    <a:pt x="1154" y="5708"/>
                  </a:lnTo>
                  <a:lnTo>
                    <a:pt x="1123" y="5584"/>
                  </a:lnTo>
                  <a:lnTo>
                    <a:pt x="1123" y="5459"/>
                  </a:lnTo>
                  <a:lnTo>
                    <a:pt x="1123" y="5334"/>
                  </a:lnTo>
                  <a:lnTo>
                    <a:pt x="1185" y="5240"/>
                  </a:lnTo>
                  <a:lnTo>
                    <a:pt x="1279" y="5147"/>
                  </a:lnTo>
                  <a:lnTo>
                    <a:pt x="1466" y="4991"/>
                  </a:lnTo>
                  <a:lnTo>
                    <a:pt x="1653" y="4866"/>
                  </a:lnTo>
                  <a:lnTo>
                    <a:pt x="1591" y="4585"/>
                  </a:lnTo>
                  <a:lnTo>
                    <a:pt x="1591" y="4461"/>
                  </a:lnTo>
                  <a:lnTo>
                    <a:pt x="1591" y="4336"/>
                  </a:lnTo>
                  <a:lnTo>
                    <a:pt x="1653" y="4180"/>
                  </a:lnTo>
                  <a:lnTo>
                    <a:pt x="1684" y="4055"/>
                  </a:lnTo>
                  <a:lnTo>
                    <a:pt x="1778" y="3962"/>
                  </a:lnTo>
                  <a:lnTo>
                    <a:pt x="1903" y="3837"/>
                  </a:lnTo>
                  <a:lnTo>
                    <a:pt x="2090" y="3712"/>
                  </a:lnTo>
                  <a:lnTo>
                    <a:pt x="2308" y="3619"/>
                  </a:lnTo>
                  <a:lnTo>
                    <a:pt x="2527" y="3556"/>
                  </a:lnTo>
                  <a:lnTo>
                    <a:pt x="2776" y="3525"/>
                  </a:lnTo>
                  <a:lnTo>
                    <a:pt x="2901" y="3307"/>
                  </a:lnTo>
                  <a:lnTo>
                    <a:pt x="3057" y="3120"/>
                  </a:lnTo>
                  <a:lnTo>
                    <a:pt x="3244" y="2964"/>
                  </a:lnTo>
                  <a:lnTo>
                    <a:pt x="3493" y="2870"/>
                  </a:lnTo>
                  <a:lnTo>
                    <a:pt x="3618" y="2839"/>
                  </a:lnTo>
                  <a:lnTo>
                    <a:pt x="3743" y="2839"/>
                  </a:lnTo>
                  <a:lnTo>
                    <a:pt x="3992" y="2870"/>
                  </a:lnTo>
                  <a:lnTo>
                    <a:pt x="4242" y="2901"/>
                  </a:lnTo>
                  <a:lnTo>
                    <a:pt x="4367" y="2901"/>
                  </a:lnTo>
                  <a:lnTo>
                    <a:pt x="4460" y="2839"/>
                  </a:lnTo>
                  <a:lnTo>
                    <a:pt x="4554" y="2777"/>
                  </a:lnTo>
                  <a:lnTo>
                    <a:pt x="4585" y="2652"/>
                  </a:lnTo>
                  <a:lnTo>
                    <a:pt x="4679" y="2465"/>
                  </a:lnTo>
                  <a:lnTo>
                    <a:pt x="4741" y="2340"/>
                  </a:lnTo>
                  <a:lnTo>
                    <a:pt x="4834" y="2246"/>
                  </a:lnTo>
                  <a:lnTo>
                    <a:pt x="4928" y="2184"/>
                  </a:lnTo>
                  <a:lnTo>
                    <a:pt x="5022" y="2122"/>
                  </a:lnTo>
                  <a:lnTo>
                    <a:pt x="5271" y="2059"/>
                  </a:lnTo>
                  <a:lnTo>
                    <a:pt x="5521" y="2028"/>
                  </a:lnTo>
                  <a:lnTo>
                    <a:pt x="5739" y="2059"/>
                  </a:lnTo>
                  <a:lnTo>
                    <a:pt x="5988" y="2122"/>
                  </a:lnTo>
                  <a:lnTo>
                    <a:pt x="6051" y="1966"/>
                  </a:lnTo>
                  <a:lnTo>
                    <a:pt x="6113" y="1841"/>
                  </a:lnTo>
                  <a:lnTo>
                    <a:pt x="6238" y="1716"/>
                  </a:lnTo>
                  <a:lnTo>
                    <a:pt x="6394" y="1623"/>
                  </a:lnTo>
                  <a:lnTo>
                    <a:pt x="6581" y="1591"/>
                  </a:lnTo>
                  <a:lnTo>
                    <a:pt x="6768" y="1591"/>
                  </a:lnTo>
                  <a:lnTo>
                    <a:pt x="6924" y="1623"/>
                  </a:lnTo>
                  <a:lnTo>
                    <a:pt x="7111" y="1685"/>
                  </a:lnTo>
                  <a:lnTo>
                    <a:pt x="7298" y="1435"/>
                  </a:lnTo>
                  <a:lnTo>
                    <a:pt x="7423" y="1311"/>
                  </a:lnTo>
                  <a:lnTo>
                    <a:pt x="7548" y="1248"/>
                  </a:lnTo>
                  <a:lnTo>
                    <a:pt x="7673" y="1186"/>
                  </a:lnTo>
                  <a:lnTo>
                    <a:pt x="7829" y="1186"/>
                  </a:lnTo>
                  <a:lnTo>
                    <a:pt x="7953" y="1248"/>
                  </a:lnTo>
                  <a:lnTo>
                    <a:pt x="8078" y="1311"/>
                  </a:lnTo>
                  <a:lnTo>
                    <a:pt x="8172" y="1217"/>
                  </a:lnTo>
                  <a:lnTo>
                    <a:pt x="8296" y="1186"/>
                  </a:lnTo>
                  <a:lnTo>
                    <a:pt x="8421" y="1155"/>
                  </a:lnTo>
                  <a:lnTo>
                    <a:pt x="8546" y="1186"/>
                  </a:lnTo>
                  <a:lnTo>
                    <a:pt x="8639" y="1248"/>
                  </a:lnTo>
                  <a:lnTo>
                    <a:pt x="8733" y="1342"/>
                  </a:lnTo>
                  <a:lnTo>
                    <a:pt x="8858" y="1529"/>
                  </a:lnTo>
                  <a:lnTo>
                    <a:pt x="9014" y="1435"/>
                  </a:lnTo>
                  <a:lnTo>
                    <a:pt x="9138" y="1404"/>
                  </a:lnTo>
                  <a:lnTo>
                    <a:pt x="9294" y="1404"/>
                  </a:lnTo>
                  <a:lnTo>
                    <a:pt x="9450" y="1467"/>
                  </a:lnTo>
                  <a:lnTo>
                    <a:pt x="9606" y="1623"/>
                  </a:lnTo>
                  <a:lnTo>
                    <a:pt x="9700" y="1779"/>
                  </a:lnTo>
                  <a:lnTo>
                    <a:pt x="9887" y="2153"/>
                  </a:lnTo>
                  <a:lnTo>
                    <a:pt x="10043" y="2402"/>
                  </a:lnTo>
                  <a:lnTo>
                    <a:pt x="10261" y="2652"/>
                  </a:lnTo>
                  <a:lnTo>
                    <a:pt x="10823" y="3338"/>
                  </a:lnTo>
                  <a:lnTo>
                    <a:pt x="11197" y="3743"/>
                  </a:lnTo>
                  <a:lnTo>
                    <a:pt x="11602" y="4149"/>
                  </a:lnTo>
                  <a:lnTo>
                    <a:pt x="10292" y="1810"/>
                  </a:lnTo>
                  <a:lnTo>
                    <a:pt x="10417" y="1747"/>
                  </a:lnTo>
                  <a:lnTo>
                    <a:pt x="10480" y="1623"/>
                  </a:lnTo>
                  <a:lnTo>
                    <a:pt x="10511" y="1498"/>
                  </a:lnTo>
                  <a:lnTo>
                    <a:pt x="10511" y="1373"/>
                  </a:lnTo>
                  <a:lnTo>
                    <a:pt x="10480" y="1217"/>
                  </a:lnTo>
                  <a:lnTo>
                    <a:pt x="10448" y="1061"/>
                  </a:lnTo>
                  <a:lnTo>
                    <a:pt x="10355" y="812"/>
                  </a:lnTo>
                  <a:lnTo>
                    <a:pt x="10261" y="718"/>
                  </a:lnTo>
                  <a:lnTo>
                    <a:pt x="10168" y="656"/>
                  </a:lnTo>
                  <a:lnTo>
                    <a:pt x="10074" y="593"/>
                  </a:lnTo>
                  <a:lnTo>
                    <a:pt x="9949" y="562"/>
                  </a:lnTo>
                  <a:lnTo>
                    <a:pt x="9700" y="562"/>
                  </a:lnTo>
                  <a:lnTo>
                    <a:pt x="9575" y="593"/>
                  </a:lnTo>
                  <a:lnTo>
                    <a:pt x="9482" y="687"/>
                  </a:lnTo>
                  <a:lnTo>
                    <a:pt x="9450" y="562"/>
                  </a:lnTo>
                  <a:lnTo>
                    <a:pt x="9357" y="437"/>
                  </a:lnTo>
                  <a:lnTo>
                    <a:pt x="9138" y="250"/>
                  </a:lnTo>
                  <a:lnTo>
                    <a:pt x="8889" y="94"/>
                  </a:lnTo>
                  <a:lnTo>
                    <a:pt x="8764" y="32"/>
                  </a:lnTo>
                  <a:lnTo>
                    <a:pt x="8639" y="1"/>
                  </a:lnTo>
                  <a:close/>
                </a:path>
              </a:pathLst>
            </a:custGeom>
            <a:solidFill>
              <a:srgbClr val="294B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3" name="Google Shape;6853;p75"/>
            <p:cNvSpPr/>
            <p:nvPr/>
          </p:nvSpPr>
          <p:spPr>
            <a:xfrm>
              <a:off x="4650525" y="1996675"/>
              <a:ext cx="147375" cy="166100"/>
            </a:xfrm>
            <a:custGeom>
              <a:avLst/>
              <a:gdLst/>
              <a:ahLst/>
              <a:cxnLst/>
              <a:rect l="l" t="t" r="r" b="b"/>
              <a:pathLst>
                <a:path w="5895" h="6644" extrusionOk="0">
                  <a:moveTo>
                    <a:pt x="0" y="0"/>
                  </a:moveTo>
                  <a:lnTo>
                    <a:pt x="156" y="4679"/>
                  </a:lnTo>
                  <a:lnTo>
                    <a:pt x="3400" y="6488"/>
                  </a:lnTo>
                  <a:lnTo>
                    <a:pt x="3556" y="6550"/>
                  </a:lnTo>
                  <a:lnTo>
                    <a:pt x="3743" y="6612"/>
                  </a:lnTo>
                  <a:lnTo>
                    <a:pt x="3930" y="6644"/>
                  </a:lnTo>
                  <a:lnTo>
                    <a:pt x="4086" y="6612"/>
                  </a:lnTo>
                  <a:lnTo>
                    <a:pt x="4273" y="6581"/>
                  </a:lnTo>
                  <a:lnTo>
                    <a:pt x="4429" y="6519"/>
                  </a:lnTo>
                  <a:lnTo>
                    <a:pt x="4585" y="6425"/>
                  </a:lnTo>
                  <a:lnTo>
                    <a:pt x="4741" y="6300"/>
                  </a:lnTo>
                  <a:lnTo>
                    <a:pt x="4991" y="6051"/>
                  </a:lnTo>
                  <a:lnTo>
                    <a:pt x="5240" y="5739"/>
                  </a:lnTo>
                  <a:lnTo>
                    <a:pt x="5427" y="5427"/>
                  </a:lnTo>
                  <a:lnTo>
                    <a:pt x="5583" y="5084"/>
                  </a:lnTo>
                  <a:lnTo>
                    <a:pt x="5708" y="4741"/>
                  </a:lnTo>
                  <a:lnTo>
                    <a:pt x="5801" y="4367"/>
                  </a:lnTo>
                  <a:lnTo>
                    <a:pt x="5864" y="3993"/>
                  </a:lnTo>
                  <a:lnTo>
                    <a:pt x="5895" y="3618"/>
                  </a:lnTo>
                  <a:lnTo>
                    <a:pt x="5895" y="3431"/>
                  </a:lnTo>
                  <a:lnTo>
                    <a:pt x="5833" y="3275"/>
                  </a:lnTo>
                  <a:lnTo>
                    <a:pt x="5770" y="3119"/>
                  </a:lnTo>
                  <a:lnTo>
                    <a:pt x="5708" y="2994"/>
                  </a:lnTo>
                  <a:lnTo>
                    <a:pt x="5583" y="2870"/>
                  </a:lnTo>
                  <a:lnTo>
                    <a:pt x="5458" y="2745"/>
                  </a:lnTo>
                  <a:lnTo>
                    <a:pt x="5334" y="2651"/>
                  </a:lnTo>
                  <a:lnTo>
                    <a:pt x="5178" y="2589"/>
                  </a:lnTo>
                  <a:lnTo>
                    <a:pt x="3837" y="1996"/>
                  </a:lnTo>
                  <a:lnTo>
                    <a:pt x="2527" y="1373"/>
                  </a:lnTo>
                  <a:lnTo>
                    <a:pt x="1248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4" name="Google Shape;6854;p75"/>
            <p:cNvSpPr/>
            <p:nvPr/>
          </p:nvSpPr>
          <p:spPr>
            <a:xfrm>
              <a:off x="4650525" y="1996675"/>
              <a:ext cx="88900" cy="156750"/>
            </a:xfrm>
            <a:custGeom>
              <a:avLst/>
              <a:gdLst/>
              <a:ahLst/>
              <a:cxnLst/>
              <a:rect l="l" t="t" r="r" b="b"/>
              <a:pathLst>
                <a:path w="3556" h="6270" extrusionOk="0">
                  <a:moveTo>
                    <a:pt x="0" y="0"/>
                  </a:moveTo>
                  <a:lnTo>
                    <a:pt x="156" y="4679"/>
                  </a:lnTo>
                  <a:lnTo>
                    <a:pt x="3026" y="6269"/>
                  </a:lnTo>
                  <a:lnTo>
                    <a:pt x="3182" y="5926"/>
                  </a:lnTo>
                  <a:lnTo>
                    <a:pt x="3306" y="5552"/>
                  </a:lnTo>
                  <a:lnTo>
                    <a:pt x="3400" y="5209"/>
                  </a:lnTo>
                  <a:lnTo>
                    <a:pt x="3493" y="4835"/>
                  </a:lnTo>
                  <a:lnTo>
                    <a:pt x="3525" y="4367"/>
                  </a:lnTo>
                  <a:lnTo>
                    <a:pt x="3556" y="3961"/>
                  </a:lnTo>
                  <a:lnTo>
                    <a:pt x="3525" y="3525"/>
                  </a:lnTo>
                  <a:lnTo>
                    <a:pt x="3493" y="3119"/>
                  </a:lnTo>
                  <a:lnTo>
                    <a:pt x="3400" y="2714"/>
                  </a:lnTo>
                  <a:lnTo>
                    <a:pt x="3275" y="2308"/>
                  </a:lnTo>
                  <a:lnTo>
                    <a:pt x="3119" y="1934"/>
                  </a:lnTo>
                  <a:lnTo>
                    <a:pt x="2963" y="1560"/>
                  </a:lnTo>
                  <a:lnTo>
                    <a:pt x="1466" y="8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5" name="Google Shape;6855;p75"/>
            <p:cNvSpPr/>
            <p:nvPr/>
          </p:nvSpPr>
          <p:spPr>
            <a:xfrm>
              <a:off x="4457925" y="1950675"/>
              <a:ext cx="237850" cy="213650"/>
            </a:xfrm>
            <a:custGeom>
              <a:avLst/>
              <a:gdLst/>
              <a:ahLst/>
              <a:cxnLst/>
              <a:rect l="l" t="t" r="r" b="b"/>
              <a:pathLst>
                <a:path w="9514" h="8546" extrusionOk="0">
                  <a:moveTo>
                    <a:pt x="7143" y="0"/>
                  </a:moveTo>
                  <a:lnTo>
                    <a:pt x="6893" y="63"/>
                  </a:lnTo>
                  <a:lnTo>
                    <a:pt x="6644" y="156"/>
                  </a:lnTo>
                  <a:lnTo>
                    <a:pt x="6457" y="343"/>
                  </a:lnTo>
                  <a:lnTo>
                    <a:pt x="6363" y="437"/>
                  </a:lnTo>
                  <a:lnTo>
                    <a:pt x="6332" y="562"/>
                  </a:lnTo>
                  <a:lnTo>
                    <a:pt x="6270" y="686"/>
                  </a:lnTo>
                  <a:lnTo>
                    <a:pt x="6270" y="811"/>
                  </a:lnTo>
                  <a:lnTo>
                    <a:pt x="6270" y="936"/>
                  </a:lnTo>
                  <a:lnTo>
                    <a:pt x="6270" y="1061"/>
                  </a:lnTo>
                  <a:lnTo>
                    <a:pt x="6332" y="1185"/>
                  </a:lnTo>
                  <a:lnTo>
                    <a:pt x="6394" y="1310"/>
                  </a:lnTo>
                  <a:lnTo>
                    <a:pt x="6457" y="1404"/>
                  </a:lnTo>
                  <a:lnTo>
                    <a:pt x="6550" y="1466"/>
                  </a:lnTo>
                  <a:lnTo>
                    <a:pt x="5272" y="1466"/>
                  </a:lnTo>
                  <a:lnTo>
                    <a:pt x="4336" y="874"/>
                  </a:lnTo>
                  <a:lnTo>
                    <a:pt x="3400" y="281"/>
                  </a:lnTo>
                  <a:lnTo>
                    <a:pt x="2839" y="624"/>
                  </a:lnTo>
                  <a:lnTo>
                    <a:pt x="2340" y="998"/>
                  </a:lnTo>
                  <a:lnTo>
                    <a:pt x="1841" y="1435"/>
                  </a:lnTo>
                  <a:lnTo>
                    <a:pt x="1404" y="1903"/>
                  </a:lnTo>
                  <a:lnTo>
                    <a:pt x="999" y="2371"/>
                  </a:lnTo>
                  <a:lnTo>
                    <a:pt x="625" y="2901"/>
                  </a:lnTo>
                  <a:lnTo>
                    <a:pt x="313" y="3462"/>
                  </a:lnTo>
                  <a:lnTo>
                    <a:pt x="1" y="4024"/>
                  </a:lnTo>
                  <a:lnTo>
                    <a:pt x="313" y="4429"/>
                  </a:lnTo>
                  <a:lnTo>
                    <a:pt x="687" y="4866"/>
                  </a:lnTo>
                  <a:lnTo>
                    <a:pt x="1155" y="5334"/>
                  </a:lnTo>
                  <a:lnTo>
                    <a:pt x="2122" y="6051"/>
                  </a:lnTo>
                  <a:lnTo>
                    <a:pt x="3088" y="6799"/>
                  </a:lnTo>
                  <a:lnTo>
                    <a:pt x="4055" y="7486"/>
                  </a:lnTo>
                  <a:lnTo>
                    <a:pt x="4492" y="7766"/>
                  </a:lnTo>
                  <a:lnTo>
                    <a:pt x="4960" y="8047"/>
                  </a:lnTo>
                  <a:lnTo>
                    <a:pt x="5396" y="8265"/>
                  </a:lnTo>
                  <a:lnTo>
                    <a:pt x="5833" y="8421"/>
                  </a:lnTo>
                  <a:lnTo>
                    <a:pt x="6270" y="8515"/>
                  </a:lnTo>
                  <a:lnTo>
                    <a:pt x="6675" y="8546"/>
                  </a:lnTo>
                  <a:lnTo>
                    <a:pt x="6862" y="8546"/>
                  </a:lnTo>
                  <a:lnTo>
                    <a:pt x="7081" y="8515"/>
                  </a:lnTo>
                  <a:lnTo>
                    <a:pt x="7268" y="8452"/>
                  </a:lnTo>
                  <a:lnTo>
                    <a:pt x="7455" y="8390"/>
                  </a:lnTo>
                  <a:lnTo>
                    <a:pt x="7642" y="8296"/>
                  </a:lnTo>
                  <a:lnTo>
                    <a:pt x="7829" y="8172"/>
                  </a:lnTo>
                  <a:lnTo>
                    <a:pt x="7985" y="8016"/>
                  </a:lnTo>
                  <a:lnTo>
                    <a:pt x="8172" y="7829"/>
                  </a:lnTo>
                  <a:lnTo>
                    <a:pt x="8546" y="7361"/>
                  </a:lnTo>
                  <a:lnTo>
                    <a:pt x="8858" y="6924"/>
                  </a:lnTo>
                  <a:lnTo>
                    <a:pt x="9108" y="6456"/>
                  </a:lnTo>
                  <a:lnTo>
                    <a:pt x="9295" y="6051"/>
                  </a:lnTo>
                  <a:lnTo>
                    <a:pt x="9420" y="5614"/>
                  </a:lnTo>
                  <a:lnTo>
                    <a:pt x="9482" y="5209"/>
                  </a:lnTo>
                  <a:lnTo>
                    <a:pt x="9513" y="4834"/>
                  </a:lnTo>
                  <a:lnTo>
                    <a:pt x="9482" y="4460"/>
                  </a:lnTo>
                  <a:lnTo>
                    <a:pt x="9420" y="4086"/>
                  </a:lnTo>
                  <a:lnTo>
                    <a:pt x="9295" y="3743"/>
                  </a:lnTo>
                  <a:lnTo>
                    <a:pt x="9139" y="3431"/>
                  </a:lnTo>
                  <a:lnTo>
                    <a:pt x="8983" y="3150"/>
                  </a:lnTo>
                  <a:lnTo>
                    <a:pt x="8796" y="2870"/>
                  </a:lnTo>
                  <a:lnTo>
                    <a:pt x="8546" y="2620"/>
                  </a:lnTo>
                  <a:lnTo>
                    <a:pt x="8328" y="2371"/>
                  </a:lnTo>
                  <a:lnTo>
                    <a:pt x="8079" y="2183"/>
                  </a:lnTo>
                  <a:lnTo>
                    <a:pt x="8203" y="1965"/>
                  </a:lnTo>
                  <a:lnTo>
                    <a:pt x="8297" y="1747"/>
                  </a:lnTo>
                  <a:lnTo>
                    <a:pt x="8359" y="1529"/>
                  </a:lnTo>
                  <a:lnTo>
                    <a:pt x="8390" y="1279"/>
                  </a:lnTo>
                  <a:lnTo>
                    <a:pt x="8359" y="1061"/>
                  </a:lnTo>
                  <a:lnTo>
                    <a:pt x="8297" y="842"/>
                  </a:lnTo>
                  <a:lnTo>
                    <a:pt x="8203" y="624"/>
                  </a:lnTo>
                  <a:lnTo>
                    <a:pt x="8047" y="437"/>
                  </a:lnTo>
                  <a:lnTo>
                    <a:pt x="7860" y="250"/>
                  </a:lnTo>
                  <a:lnTo>
                    <a:pt x="7642" y="125"/>
                  </a:lnTo>
                  <a:lnTo>
                    <a:pt x="7392" y="31"/>
                  </a:lnTo>
                  <a:lnTo>
                    <a:pt x="7143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6" name="Google Shape;6856;p75"/>
            <p:cNvSpPr/>
            <p:nvPr/>
          </p:nvSpPr>
          <p:spPr>
            <a:xfrm>
              <a:off x="4622450" y="1957675"/>
              <a:ext cx="14850" cy="33575"/>
            </a:xfrm>
            <a:custGeom>
              <a:avLst/>
              <a:gdLst/>
              <a:ahLst/>
              <a:cxnLst/>
              <a:rect l="l" t="t" r="r" b="b"/>
              <a:pathLst>
                <a:path w="594" h="1343" extrusionOk="0">
                  <a:moveTo>
                    <a:pt x="375" y="1"/>
                  </a:moveTo>
                  <a:lnTo>
                    <a:pt x="281" y="32"/>
                  </a:lnTo>
                  <a:lnTo>
                    <a:pt x="188" y="95"/>
                  </a:lnTo>
                  <a:lnTo>
                    <a:pt x="125" y="157"/>
                  </a:lnTo>
                  <a:lnTo>
                    <a:pt x="32" y="344"/>
                  </a:lnTo>
                  <a:lnTo>
                    <a:pt x="1" y="531"/>
                  </a:lnTo>
                  <a:lnTo>
                    <a:pt x="1" y="656"/>
                  </a:lnTo>
                  <a:lnTo>
                    <a:pt x="32" y="749"/>
                  </a:lnTo>
                  <a:lnTo>
                    <a:pt x="125" y="968"/>
                  </a:lnTo>
                  <a:lnTo>
                    <a:pt x="281" y="1155"/>
                  </a:lnTo>
                  <a:lnTo>
                    <a:pt x="437" y="1311"/>
                  </a:lnTo>
                  <a:lnTo>
                    <a:pt x="500" y="1342"/>
                  </a:lnTo>
                  <a:lnTo>
                    <a:pt x="562" y="1342"/>
                  </a:lnTo>
                  <a:lnTo>
                    <a:pt x="593" y="1280"/>
                  </a:lnTo>
                  <a:lnTo>
                    <a:pt x="562" y="1217"/>
                  </a:lnTo>
                  <a:lnTo>
                    <a:pt x="437" y="1061"/>
                  </a:lnTo>
                  <a:lnTo>
                    <a:pt x="312" y="937"/>
                  </a:lnTo>
                  <a:lnTo>
                    <a:pt x="219" y="749"/>
                  </a:lnTo>
                  <a:lnTo>
                    <a:pt x="188" y="562"/>
                  </a:lnTo>
                  <a:lnTo>
                    <a:pt x="188" y="438"/>
                  </a:lnTo>
                  <a:lnTo>
                    <a:pt x="250" y="313"/>
                  </a:lnTo>
                  <a:lnTo>
                    <a:pt x="344" y="219"/>
                  </a:lnTo>
                  <a:lnTo>
                    <a:pt x="375" y="188"/>
                  </a:lnTo>
                  <a:lnTo>
                    <a:pt x="468" y="188"/>
                  </a:lnTo>
                  <a:lnTo>
                    <a:pt x="531" y="157"/>
                  </a:lnTo>
                  <a:lnTo>
                    <a:pt x="562" y="95"/>
                  </a:lnTo>
                  <a:lnTo>
                    <a:pt x="531" y="32"/>
                  </a:lnTo>
                  <a:lnTo>
                    <a:pt x="468" y="1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7" name="Google Shape;6857;p75"/>
            <p:cNvSpPr/>
            <p:nvPr/>
          </p:nvSpPr>
          <p:spPr>
            <a:xfrm>
              <a:off x="4637275" y="2117525"/>
              <a:ext cx="12500" cy="14050"/>
            </a:xfrm>
            <a:custGeom>
              <a:avLst/>
              <a:gdLst/>
              <a:ahLst/>
              <a:cxnLst/>
              <a:rect l="l" t="t" r="r" b="b"/>
              <a:pathLst>
                <a:path w="500" h="562" extrusionOk="0">
                  <a:moveTo>
                    <a:pt x="406" y="1"/>
                  </a:moveTo>
                  <a:lnTo>
                    <a:pt x="343" y="63"/>
                  </a:lnTo>
                  <a:lnTo>
                    <a:pt x="31" y="406"/>
                  </a:lnTo>
                  <a:lnTo>
                    <a:pt x="0" y="468"/>
                  </a:lnTo>
                  <a:lnTo>
                    <a:pt x="31" y="531"/>
                  </a:lnTo>
                  <a:lnTo>
                    <a:pt x="94" y="562"/>
                  </a:lnTo>
                  <a:lnTo>
                    <a:pt x="156" y="531"/>
                  </a:lnTo>
                  <a:lnTo>
                    <a:pt x="499" y="157"/>
                  </a:lnTo>
                  <a:lnTo>
                    <a:pt x="499" y="94"/>
                  </a:lnTo>
                  <a:lnTo>
                    <a:pt x="468" y="32"/>
                  </a:lnTo>
                  <a:lnTo>
                    <a:pt x="406" y="1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8" name="Google Shape;6858;p75"/>
            <p:cNvSpPr/>
            <p:nvPr/>
          </p:nvSpPr>
          <p:spPr>
            <a:xfrm>
              <a:off x="4514850" y="1994325"/>
              <a:ext cx="40575" cy="37450"/>
            </a:xfrm>
            <a:custGeom>
              <a:avLst/>
              <a:gdLst/>
              <a:ahLst/>
              <a:cxnLst/>
              <a:rect l="l" t="t" r="r" b="b"/>
              <a:pathLst>
                <a:path w="1623" h="1498" extrusionOk="0">
                  <a:moveTo>
                    <a:pt x="1529" y="1"/>
                  </a:moveTo>
                  <a:lnTo>
                    <a:pt x="1466" y="32"/>
                  </a:lnTo>
                  <a:lnTo>
                    <a:pt x="811" y="843"/>
                  </a:lnTo>
                  <a:lnTo>
                    <a:pt x="655" y="1030"/>
                  </a:lnTo>
                  <a:lnTo>
                    <a:pt x="500" y="1186"/>
                  </a:lnTo>
                  <a:lnTo>
                    <a:pt x="406" y="1248"/>
                  </a:lnTo>
                  <a:lnTo>
                    <a:pt x="312" y="1311"/>
                  </a:lnTo>
                  <a:lnTo>
                    <a:pt x="94" y="1311"/>
                  </a:lnTo>
                  <a:lnTo>
                    <a:pt x="32" y="1342"/>
                  </a:lnTo>
                  <a:lnTo>
                    <a:pt x="1" y="1404"/>
                  </a:lnTo>
                  <a:lnTo>
                    <a:pt x="1" y="1467"/>
                  </a:lnTo>
                  <a:lnTo>
                    <a:pt x="63" y="1498"/>
                  </a:lnTo>
                  <a:lnTo>
                    <a:pt x="312" y="1498"/>
                  </a:lnTo>
                  <a:lnTo>
                    <a:pt x="437" y="1467"/>
                  </a:lnTo>
                  <a:lnTo>
                    <a:pt x="531" y="1404"/>
                  </a:lnTo>
                  <a:lnTo>
                    <a:pt x="718" y="1248"/>
                  </a:lnTo>
                  <a:lnTo>
                    <a:pt x="874" y="1061"/>
                  </a:lnTo>
                  <a:lnTo>
                    <a:pt x="1622" y="126"/>
                  </a:lnTo>
                  <a:lnTo>
                    <a:pt x="1622" y="63"/>
                  </a:lnTo>
                  <a:lnTo>
                    <a:pt x="159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9" name="Google Shape;6859;p75"/>
            <p:cNvSpPr/>
            <p:nvPr/>
          </p:nvSpPr>
          <p:spPr>
            <a:xfrm>
              <a:off x="4488350" y="2045800"/>
              <a:ext cx="21075" cy="33550"/>
            </a:xfrm>
            <a:custGeom>
              <a:avLst/>
              <a:gdLst/>
              <a:ahLst/>
              <a:cxnLst/>
              <a:rect l="l" t="t" r="r" b="b"/>
              <a:pathLst>
                <a:path w="843" h="1342" extrusionOk="0">
                  <a:moveTo>
                    <a:pt x="593" y="0"/>
                  </a:moveTo>
                  <a:lnTo>
                    <a:pt x="561" y="63"/>
                  </a:lnTo>
                  <a:lnTo>
                    <a:pt x="561" y="125"/>
                  </a:lnTo>
                  <a:lnTo>
                    <a:pt x="624" y="187"/>
                  </a:lnTo>
                  <a:lnTo>
                    <a:pt x="655" y="187"/>
                  </a:lnTo>
                  <a:lnTo>
                    <a:pt x="655" y="250"/>
                  </a:lnTo>
                  <a:lnTo>
                    <a:pt x="655" y="312"/>
                  </a:lnTo>
                  <a:lnTo>
                    <a:pt x="593" y="375"/>
                  </a:lnTo>
                  <a:lnTo>
                    <a:pt x="406" y="655"/>
                  </a:lnTo>
                  <a:lnTo>
                    <a:pt x="0" y="1217"/>
                  </a:lnTo>
                  <a:lnTo>
                    <a:pt x="0" y="1279"/>
                  </a:lnTo>
                  <a:lnTo>
                    <a:pt x="31" y="1341"/>
                  </a:lnTo>
                  <a:lnTo>
                    <a:pt x="94" y="1341"/>
                  </a:lnTo>
                  <a:lnTo>
                    <a:pt x="156" y="1310"/>
                  </a:lnTo>
                  <a:lnTo>
                    <a:pt x="686" y="593"/>
                  </a:lnTo>
                  <a:lnTo>
                    <a:pt x="780" y="406"/>
                  </a:lnTo>
                  <a:lnTo>
                    <a:pt x="842" y="312"/>
                  </a:lnTo>
                  <a:lnTo>
                    <a:pt x="842" y="219"/>
                  </a:lnTo>
                  <a:lnTo>
                    <a:pt x="842" y="125"/>
                  </a:lnTo>
                  <a:lnTo>
                    <a:pt x="780" y="63"/>
                  </a:lnTo>
                  <a:lnTo>
                    <a:pt x="717" y="31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0" name="Google Shape;6860;p75"/>
            <p:cNvSpPr/>
            <p:nvPr/>
          </p:nvSpPr>
          <p:spPr>
            <a:xfrm>
              <a:off x="4542925" y="2066850"/>
              <a:ext cx="53825" cy="46025"/>
            </a:xfrm>
            <a:custGeom>
              <a:avLst/>
              <a:gdLst/>
              <a:ahLst/>
              <a:cxnLst/>
              <a:rect l="l" t="t" r="r" b="b"/>
              <a:pathLst>
                <a:path w="2153" h="1841" extrusionOk="0">
                  <a:moveTo>
                    <a:pt x="31" y="0"/>
                  </a:moveTo>
                  <a:lnTo>
                    <a:pt x="0" y="63"/>
                  </a:lnTo>
                  <a:lnTo>
                    <a:pt x="0" y="156"/>
                  </a:lnTo>
                  <a:lnTo>
                    <a:pt x="406" y="967"/>
                  </a:lnTo>
                  <a:lnTo>
                    <a:pt x="593" y="1373"/>
                  </a:lnTo>
                  <a:lnTo>
                    <a:pt x="686" y="1529"/>
                  </a:lnTo>
                  <a:lnTo>
                    <a:pt x="780" y="1685"/>
                  </a:lnTo>
                  <a:lnTo>
                    <a:pt x="905" y="1778"/>
                  </a:lnTo>
                  <a:lnTo>
                    <a:pt x="1061" y="1840"/>
                  </a:lnTo>
                  <a:lnTo>
                    <a:pt x="1373" y="1840"/>
                  </a:lnTo>
                  <a:lnTo>
                    <a:pt x="1560" y="1778"/>
                  </a:lnTo>
                  <a:lnTo>
                    <a:pt x="1716" y="1716"/>
                  </a:lnTo>
                  <a:lnTo>
                    <a:pt x="1872" y="1653"/>
                  </a:lnTo>
                  <a:lnTo>
                    <a:pt x="2059" y="1622"/>
                  </a:lnTo>
                  <a:lnTo>
                    <a:pt x="2121" y="1591"/>
                  </a:lnTo>
                  <a:lnTo>
                    <a:pt x="2152" y="1529"/>
                  </a:lnTo>
                  <a:lnTo>
                    <a:pt x="2121" y="1466"/>
                  </a:lnTo>
                  <a:lnTo>
                    <a:pt x="2059" y="1435"/>
                  </a:lnTo>
                  <a:lnTo>
                    <a:pt x="1903" y="1466"/>
                  </a:lnTo>
                  <a:lnTo>
                    <a:pt x="1747" y="1529"/>
                  </a:lnTo>
                  <a:lnTo>
                    <a:pt x="1404" y="1622"/>
                  </a:lnTo>
                  <a:lnTo>
                    <a:pt x="1248" y="1653"/>
                  </a:lnTo>
                  <a:lnTo>
                    <a:pt x="1123" y="1653"/>
                  </a:lnTo>
                  <a:lnTo>
                    <a:pt x="967" y="1591"/>
                  </a:lnTo>
                  <a:lnTo>
                    <a:pt x="874" y="1466"/>
                  </a:lnTo>
                  <a:lnTo>
                    <a:pt x="686" y="1123"/>
                  </a:lnTo>
                  <a:lnTo>
                    <a:pt x="531" y="749"/>
                  </a:lnTo>
                  <a:lnTo>
                    <a:pt x="156" y="32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6B3E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1" name="Google Shape;6861;p75"/>
            <p:cNvSpPr/>
            <p:nvPr/>
          </p:nvSpPr>
          <p:spPr>
            <a:xfrm>
              <a:off x="4552275" y="2016175"/>
              <a:ext cx="22650" cy="31200"/>
            </a:xfrm>
            <a:custGeom>
              <a:avLst/>
              <a:gdLst/>
              <a:ahLst/>
              <a:cxnLst/>
              <a:rect l="l" t="t" r="r" b="b"/>
              <a:pathLst>
                <a:path w="906" h="1248" extrusionOk="0">
                  <a:moveTo>
                    <a:pt x="749" y="0"/>
                  </a:moveTo>
                  <a:lnTo>
                    <a:pt x="687" y="31"/>
                  </a:lnTo>
                  <a:lnTo>
                    <a:pt x="656" y="62"/>
                  </a:lnTo>
                  <a:lnTo>
                    <a:pt x="656" y="125"/>
                  </a:lnTo>
                  <a:lnTo>
                    <a:pt x="656" y="281"/>
                  </a:lnTo>
                  <a:lnTo>
                    <a:pt x="624" y="406"/>
                  </a:lnTo>
                  <a:lnTo>
                    <a:pt x="562" y="530"/>
                  </a:lnTo>
                  <a:lnTo>
                    <a:pt x="500" y="655"/>
                  </a:lnTo>
                  <a:lnTo>
                    <a:pt x="406" y="780"/>
                  </a:lnTo>
                  <a:lnTo>
                    <a:pt x="312" y="873"/>
                  </a:lnTo>
                  <a:lnTo>
                    <a:pt x="188" y="936"/>
                  </a:lnTo>
                  <a:lnTo>
                    <a:pt x="63" y="998"/>
                  </a:lnTo>
                  <a:lnTo>
                    <a:pt x="32" y="1029"/>
                  </a:lnTo>
                  <a:lnTo>
                    <a:pt x="1" y="1061"/>
                  </a:lnTo>
                  <a:lnTo>
                    <a:pt x="1" y="1154"/>
                  </a:lnTo>
                  <a:lnTo>
                    <a:pt x="63" y="1216"/>
                  </a:lnTo>
                  <a:lnTo>
                    <a:pt x="94" y="1248"/>
                  </a:lnTo>
                  <a:lnTo>
                    <a:pt x="157" y="1248"/>
                  </a:lnTo>
                  <a:lnTo>
                    <a:pt x="312" y="1154"/>
                  </a:lnTo>
                  <a:lnTo>
                    <a:pt x="468" y="1061"/>
                  </a:lnTo>
                  <a:lnTo>
                    <a:pt x="593" y="936"/>
                  </a:lnTo>
                  <a:lnTo>
                    <a:pt x="718" y="811"/>
                  </a:lnTo>
                  <a:lnTo>
                    <a:pt x="780" y="624"/>
                  </a:lnTo>
                  <a:lnTo>
                    <a:pt x="843" y="468"/>
                  </a:lnTo>
                  <a:lnTo>
                    <a:pt x="874" y="281"/>
                  </a:lnTo>
                  <a:lnTo>
                    <a:pt x="905" y="125"/>
                  </a:lnTo>
                  <a:lnTo>
                    <a:pt x="874" y="62"/>
                  </a:lnTo>
                  <a:lnTo>
                    <a:pt x="843" y="31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2" name="Google Shape;6862;p75"/>
            <p:cNvSpPr/>
            <p:nvPr/>
          </p:nvSpPr>
          <p:spPr>
            <a:xfrm>
              <a:off x="4517975" y="2070750"/>
              <a:ext cx="20300" cy="24975"/>
            </a:xfrm>
            <a:custGeom>
              <a:avLst/>
              <a:gdLst/>
              <a:ahLst/>
              <a:cxnLst/>
              <a:rect l="l" t="t" r="r" b="b"/>
              <a:pathLst>
                <a:path w="812" h="999" extrusionOk="0">
                  <a:moveTo>
                    <a:pt x="624" y="0"/>
                  </a:moveTo>
                  <a:lnTo>
                    <a:pt x="593" y="31"/>
                  </a:lnTo>
                  <a:lnTo>
                    <a:pt x="562" y="125"/>
                  </a:lnTo>
                  <a:lnTo>
                    <a:pt x="562" y="219"/>
                  </a:lnTo>
                  <a:lnTo>
                    <a:pt x="562" y="281"/>
                  </a:lnTo>
                  <a:lnTo>
                    <a:pt x="530" y="312"/>
                  </a:lnTo>
                  <a:lnTo>
                    <a:pt x="530" y="343"/>
                  </a:lnTo>
                  <a:lnTo>
                    <a:pt x="437" y="531"/>
                  </a:lnTo>
                  <a:lnTo>
                    <a:pt x="250" y="655"/>
                  </a:lnTo>
                  <a:lnTo>
                    <a:pt x="63" y="749"/>
                  </a:lnTo>
                  <a:lnTo>
                    <a:pt x="31" y="780"/>
                  </a:lnTo>
                  <a:lnTo>
                    <a:pt x="0" y="811"/>
                  </a:lnTo>
                  <a:lnTo>
                    <a:pt x="0" y="905"/>
                  </a:lnTo>
                  <a:lnTo>
                    <a:pt x="0" y="967"/>
                  </a:lnTo>
                  <a:lnTo>
                    <a:pt x="63" y="967"/>
                  </a:lnTo>
                  <a:lnTo>
                    <a:pt x="156" y="998"/>
                  </a:lnTo>
                  <a:lnTo>
                    <a:pt x="281" y="936"/>
                  </a:lnTo>
                  <a:lnTo>
                    <a:pt x="406" y="874"/>
                  </a:lnTo>
                  <a:lnTo>
                    <a:pt x="530" y="780"/>
                  </a:lnTo>
                  <a:lnTo>
                    <a:pt x="624" y="655"/>
                  </a:lnTo>
                  <a:lnTo>
                    <a:pt x="718" y="531"/>
                  </a:lnTo>
                  <a:lnTo>
                    <a:pt x="780" y="406"/>
                  </a:lnTo>
                  <a:lnTo>
                    <a:pt x="811" y="250"/>
                  </a:lnTo>
                  <a:lnTo>
                    <a:pt x="811" y="125"/>
                  </a:lnTo>
                  <a:lnTo>
                    <a:pt x="811" y="63"/>
                  </a:lnTo>
                  <a:lnTo>
                    <a:pt x="780" y="31"/>
                  </a:lnTo>
                  <a:lnTo>
                    <a:pt x="6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3" name="Google Shape;6863;p75"/>
            <p:cNvSpPr/>
            <p:nvPr/>
          </p:nvSpPr>
          <p:spPr>
            <a:xfrm>
              <a:off x="4614650" y="2086350"/>
              <a:ext cx="39025" cy="25750"/>
            </a:xfrm>
            <a:custGeom>
              <a:avLst/>
              <a:gdLst/>
              <a:ahLst/>
              <a:cxnLst/>
              <a:rect l="l" t="t" r="r" b="b"/>
              <a:pathLst>
                <a:path w="1561" h="1030" extrusionOk="0">
                  <a:moveTo>
                    <a:pt x="1404" y="0"/>
                  </a:moveTo>
                  <a:lnTo>
                    <a:pt x="999" y="125"/>
                  </a:lnTo>
                  <a:lnTo>
                    <a:pt x="656" y="312"/>
                  </a:lnTo>
                  <a:lnTo>
                    <a:pt x="313" y="561"/>
                  </a:lnTo>
                  <a:lnTo>
                    <a:pt x="32" y="842"/>
                  </a:lnTo>
                  <a:lnTo>
                    <a:pt x="1" y="873"/>
                  </a:lnTo>
                  <a:lnTo>
                    <a:pt x="1" y="936"/>
                  </a:lnTo>
                  <a:lnTo>
                    <a:pt x="32" y="998"/>
                  </a:lnTo>
                  <a:lnTo>
                    <a:pt x="125" y="1029"/>
                  </a:lnTo>
                  <a:lnTo>
                    <a:pt x="157" y="1029"/>
                  </a:lnTo>
                  <a:lnTo>
                    <a:pt x="219" y="998"/>
                  </a:lnTo>
                  <a:lnTo>
                    <a:pt x="468" y="749"/>
                  </a:lnTo>
                  <a:lnTo>
                    <a:pt x="780" y="530"/>
                  </a:lnTo>
                  <a:lnTo>
                    <a:pt x="1123" y="343"/>
                  </a:lnTo>
                  <a:lnTo>
                    <a:pt x="1467" y="218"/>
                  </a:lnTo>
                  <a:lnTo>
                    <a:pt x="1529" y="218"/>
                  </a:lnTo>
                  <a:lnTo>
                    <a:pt x="1560" y="156"/>
                  </a:lnTo>
                  <a:lnTo>
                    <a:pt x="1560" y="62"/>
                  </a:lnTo>
                  <a:lnTo>
                    <a:pt x="1529" y="31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4" name="Google Shape;6864;p75"/>
            <p:cNvSpPr/>
            <p:nvPr/>
          </p:nvSpPr>
          <p:spPr>
            <a:xfrm>
              <a:off x="4716800" y="2503475"/>
              <a:ext cx="251100" cy="99050"/>
            </a:xfrm>
            <a:custGeom>
              <a:avLst/>
              <a:gdLst/>
              <a:ahLst/>
              <a:cxnLst/>
              <a:rect l="l" t="t" r="r" b="b"/>
              <a:pathLst>
                <a:path w="10044" h="3962" extrusionOk="0">
                  <a:moveTo>
                    <a:pt x="9513" y="1"/>
                  </a:moveTo>
                  <a:lnTo>
                    <a:pt x="7205" y="219"/>
                  </a:lnTo>
                  <a:lnTo>
                    <a:pt x="4959" y="469"/>
                  </a:lnTo>
                  <a:lnTo>
                    <a:pt x="3774" y="625"/>
                  </a:lnTo>
                  <a:lnTo>
                    <a:pt x="2589" y="812"/>
                  </a:lnTo>
                  <a:lnTo>
                    <a:pt x="1310" y="1030"/>
                  </a:lnTo>
                  <a:lnTo>
                    <a:pt x="0" y="1280"/>
                  </a:lnTo>
                  <a:lnTo>
                    <a:pt x="94" y="2808"/>
                  </a:lnTo>
                  <a:lnTo>
                    <a:pt x="1310" y="3057"/>
                  </a:lnTo>
                  <a:lnTo>
                    <a:pt x="2527" y="3245"/>
                  </a:lnTo>
                  <a:lnTo>
                    <a:pt x="3743" y="3432"/>
                  </a:lnTo>
                  <a:lnTo>
                    <a:pt x="4991" y="3619"/>
                  </a:lnTo>
                  <a:lnTo>
                    <a:pt x="6238" y="3744"/>
                  </a:lnTo>
                  <a:lnTo>
                    <a:pt x="7517" y="3837"/>
                  </a:lnTo>
                  <a:lnTo>
                    <a:pt x="8764" y="3931"/>
                  </a:lnTo>
                  <a:lnTo>
                    <a:pt x="10043" y="3962"/>
                  </a:lnTo>
                  <a:lnTo>
                    <a:pt x="10043" y="3463"/>
                  </a:lnTo>
                  <a:lnTo>
                    <a:pt x="10043" y="2964"/>
                  </a:lnTo>
                  <a:lnTo>
                    <a:pt x="10012" y="2465"/>
                  </a:lnTo>
                  <a:lnTo>
                    <a:pt x="9950" y="1966"/>
                  </a:lnTo>
                  <a:lnTo>
                    <a:pt x="9887" y="1467"/>
                  </a:lnTo>
                  <a:lnTo>
                    <a:pt x="9762" y="968"/>
                  </a:lnTo>
                  <a:lnTo>
                    <a:pt x="9513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5" name="Google Shape;6865;p75"/>
            <p:cNvSpPr/>
            <p:nvPr/>
          </p:nvSpPr>
          <p:spPr>
            <a:xfrm>
              <a:off x="4640375" y="2511275"/>
              <a:ext cx="146625" cy="84250"/>
            </a:xfrm>
            <a:custGeom>
              <a:avLst/>
              <a:gdLst/>
              <a:ahLst/>
              <a:cxnLst/>
              <a:rect l="l" t="t" r="r" b="b"/>
              <a:pathLst>
                <a:path w="5865" h="3370" extrusionOk="0">
                  <a:moveTo>
                    <a:pt x="1124" y="1"/>
                  </a:moveTo>
                  <a:lnTo>
                    <a:pt x="843" y="32"/>
                  </a:lnTo>
                  <a:lnTo>
                    <a:pt x="562" y="126"/>
                  </a:lnTo>
                  <a:lnTo>
                    <a:pt x="406" y="188"/>
                  </a:lnTo>
                  <a:lnTo>
                    <a:pt x="313" y="250"/>
                  </a:lnTo>
                  <a:lnTo>
                    <a:pt x="188" y="375"/>
                  </a:lnTo>
                  <a:lnTo>
                    <a:pt x="126" y="500"/>
                  </a:lnTo>
                  <a:lnTo>
                    <a:pt x="63" y="656"/>
                  </a:lnTo>
                  <a:lnTo>
                    <a:pt x="32" y="812"/>
                  </a:lnTo>
                  <a:lnTo>
                    <a:pt x="1" y="1124"/>
                  </a:lnTo>
                  <a:lnTo>
                    <a:pt x="1" y="1435"/>
                  </a:lnTo>
                  <a:lnTo>
                    <a:pt x="32" y="1872"/>
                  </a:lnTo>
                  <a:lnTo>
                    <a:pt x="126" y="2309"/>
                  </a:lnTo>
                  <a:lnTo>
                    <a:pt x="188" y="2527"/>
                  </a:lnTo>
                  <a:lnTo>
                    <a:pt x="282" y="2714"/>
                  </a:lnTo>
                  <a:lnTo>
                    <a:pt x="406" y="2901"/>
                  </a:lnTo>
                  <a:lnTo>
                    <a:pt x="531" y="3057"/>
                  </a:lnTo>
                  <a:lnTo>
                    <a:pt x="687" y="3151"/>
                  </a:lnTo>
                  <a:lnTo>
                    <a:pt x="874" y="3244"/>
                  </a:lnTo>
                  <a:lnTo>
                    <a:pt x="1030" y="3307"/>
                  </a:lnTo>
                  <a:lnTo>
                    <a:pt x="1217" y="3338"/>
                  </a:lnTo>
                  <a:lnTo>
                    <a:pt x="1623" y="3369"/>
                  </a:lnTo>
                  <a:lnTo>
                    <a:pt x="1997" y="3369"/>
                  </a:lnTo>
                  <a:lnTo>
                    <a:pt x="2527" y="3307"/>
                  </a:lnTo>
                  <a:lnTo>
                    <a:pt x="3026" y="3213"/>
                  </a:lnTo>
                  <a:lnTo>
                    <a:pt x="3525" y="3088"/>
                  </a:lnTo>
                  <a:lnTo>
                    <a:pt x="4024" y="2964"/>
                  </a:lnTo>
                  <a:lnTo>
                    <a:pt x="4492" y="2777"/>
                  </a:lnTo>
                  <a:lnTo>
                    <a:pt x="4960" y="2558"/>
                  </a:lnTo>
                  <a:lnTo>
                    <a:pt x="5428" y="2309"/>
                  </a:lnTo>
                  <a:lnTo>
                    <a:pt x="5864" y="2059"/>
                  </a:lnTo>
                  <a:lnTo>
                    <a:pt x="5615" y="687"/>
                  </a:lnTo>
                  <a:lnTo>
                    <a:pt x="4586" y="437"/>
                  </a:lnTo>
                  <a:lnTo>
                    <a:pt x="3556" y="250"/>
                  </a:lnTo>
                  <a:lnTo>
                    <a:pt x="2496" y="126"/>
                  </a:lnTo>
                  <a:lnTo>
                    <a:pt x="1436" y="32"/>
                  </a:lnTo>
                  <a:lnTo>
                    <a:pt x="1124" y="1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6" name="Google Shape;6866;p75"/>
            <p:cNvSpPr/>
            <p:nvPr/>
          </p:nvSpPr>
          <p:spPr>
            <a:xfrm>
              <a:off x="4599050" y="2512850"/>
              <a:ext cx="60850" cy="69400"/>
            </a:xfrm>
            <a:custGeom>
              <a:avLst/>
              <a:gdLst/>
              <a:ahLst/>
              <a:cxnLst/>
              <a:rect l="l" t="t" r="r" b="b"/>
              <a:pathLst>
                <a:path w="2434" h="2776" extrusionOk="0">
                  <a:moveTo>
                    <a:pt x="2371" y="0"/>
                  </a:moveTo>
                  <a:lnTo>
                    <a:pt x="593" y="250"/>
                  </a:lnTo>
                  <a:lnTo>
                    <a:pt x="1" y="1560"/>
                  </a:lnTo>
                  <a:lnTo>
                    <a:pt x="250" y="2776"/>
                  </a:lnTo>
                  <a:lnTo>
                    <a:pt x="375" y="2682"/>
                  </a:lnTo>
                  <a:lnTo>
                    <a:pt x="469" y="2558"/>
                  </a:lnTo>
                  <a:lnTo>
                    <a:pt x="562" y="2433"/>
                  </a:lnTo>
                  <a:lnTo>
                    <a:pt x="625" y="2277"/>
                  </a:lnTo>
                  <a:lnTo>
                    <a:pt x="656" y="2121"/>
                  </a:lnTo>
                  <a:lnTo>
                    <a:pt x="687" y="1965"/>
                  </a:lnTo>
                  <a:lnTo>
                    <a:pt x="656" y="1809"/>
                  </a:lnTo>
                  <a:lnTo>
                    <a:pt x="593" y="1653"/>
                  </a:lnTo>
                  <a:lnTo>
                    <a:pt x="687" y="1528"/>
                  </a:lnTo>
                  <a:lnTo>
                    <a:pt x="781" y="1341"/>
                  </a:lnTo>
                  <a:lnTo>
                    <a:pt x="905" y="1185"/>
                  </a:lnTo>
                  <a:lnTo>
                    <a:pt x="999" y="1029"/>
                  </a:lnTo>
                  <a:lnTo>
                    <a:pt x="1716" y="905"/>
                  </a:lnTo>
                  <a:lnTo>
                    <a:pt x="2434" y="749"/>
                  </a:lnTo>
                  <a:lnTo>
                    <a:pt x="2371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7" name="Google Shape;6867;p75"/>
            <p:cNvSpPr/>
            <p:nvPr/>
          </p:nvSpPr>
          <p:spPr>
            <a:xfrm>
              <a:off x="4611525" y="2534675"/>
              <a:ext cx="60075" cy="70200"/>
            </a:xfrm>
            <a:custGeom>
              <a:avLst/>
              <a:gdLst/>
              <a:ahLst/>
              <a:cxnLst/>
              <a:rect l="l" t="t" r="r" b="b"/>
              <a:pathLst>
                <a:path w="2403" h="2808" extrusionOk="0">
                  <a:moveTo>
                    <a:pt x="2340" y="0"/>
                  </a:moveTo>
                  <a:lnTo>
                    <a:pt x="593" y="250"/>
                  </a:lnTo>
                  <a:lnTo>
                    <a:pt x="1" y="1591"/>
                  </a:lnTo>
                  <a:lnTo>
                    <a:pt x="250" y="2807"/>
                  </a:lnTo>
                  <a:lnTo>
                    <a:pt x="375" y="2714"/>
                  </a:lnTo>
                  <a:lnTo>
                    <a:pt x="469" y="2589"/>
                  </a:lnTo>
                  <a:lnTo>
                    <a:pt x="562" y="2464"/>
                  </a:lnTo>
                  <a:lnTo>
                    <a:pt x="625" y="2308"/>
                  </a:lnTo>
                  <a:lnTo>
                    <a:pt x="656" y="2152"/>
                  </a:lnTo>
                  <a:lnTo>
                    <a:pt x="656" y="1997"/>
                  </a:lnTo>
                  <a:lnTo>
                    <a:pt x="656" y="1841"/>
                  </a:lnTo>
                  <a:lnTo>
                    <a:pt x="593" y="1685"/>
                  </a:lnTo>
                  <a:lnTo>
                    <a:pt x="687" y="1529"/>
                  </a:lnTo>
                  <a:lnTo>
                    <a:pt x="781" y="1373"/>
                  </a:lnTo>
                  <a:lnTo>
                    <a:pt x="874" y="1186"/>
                  </a:lnTo>
                  <a:lnTo>
                    <a:pt x="968" y="1061"/>
                  </a:lnTo>
                  <a:lnTo>
                    <a:pt x="1685" y="905"/>
                  </a:lnTo>
                  <a:lnTo>
                    <a:pt x="2402" y="780"/>
                  </a:lnTo>
                  <a:lnTo>
                    <a:pt x="2340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8" name="Google Shape;6868;p75"/>
            <p:cNvSpPr/>
            <p:nvPr/>
          </p:nvSpPr>
          <p:spPr>
            <a:xfrm>
              <a:off x="4626350" y="2546375"/>
              <a:ext cx="60050" cy="69425"/>
            </a:xfrm>
            <a:custGeom>
              <a:avLst/>
              <a:gdLst/>
              <a:ahLst/>
              <a:cxnLst/>
              <a:rect l="l" t="t" r="r" b="b"/>
              <a:pathLst>
                <a:path w="2402" h="2777" extrusionOk="0">
                  <a:moveTo>
                    <a:pt x="2340" y="0"/>
                  </a:moveTo>
                  <a:lnTo>
                    <a:pt x="593" y="250"/>
                  </a:lnTo>
                  <a:lnTo>
                    <a:pt x="0" y="1560"/>
                  </a:lnTo>
                  <a:lnTo>
                    <a:pt x="219" y="2776"/>
                  </a:lnTo>
                  <a:lnTo>
                    <a:pt x="344" y="2683"/>
                  </a:lnTo>
                  <a:lnTo>
                    <a:pt x="468" y="2558"/>
                  </a:lnTo>
                  <a:lnTo>
                    <a:pt x="562" y="2433"/>
                  </a:lnTo>
                  <a:lnTo>
                    <a:pt x="624" y="2277"/>
                  </a:lnTo>
                  <a:lnTo>
                    <a:pt x="655" y="2121"/>
                  </a:lnTo>
                  <a:lnTo>
                    <a:pt x="655" y="1965"/>
                  </a:lnTo>
                  <a:lnTo>
                    <a:pt x="624" y="1809"/>
                  </a:lnTo>
                  <a:lnTo>
                    <a:pt x="593" y="1653"/>
                  </a:lnTo>
                  <a:lnTo>
                    <a:pt x="687" y="1529"/>
                  </a:lnTo>
                  <a:lnTo>
                    <a:pt x="780" y="1341"/>
                  </a:lnTo>
                  <a:lnTo>
                    <a:pt x="874" y="1185"/>
                  </a:lnTo>
                  <a:lnTo>
                    <a:pt x="967" y="1030"/>
                  </a:lnTo>
                  <a:lnTo>
                    <a:pt x="1685" y="905"/>
                  </a:lnTo>
                  <a:lnTo>
                    <a:pt x="2402" y="749"/>
                  </a:lnTo>
                  <a:lnTo>
                    <a:pt x="2340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9" name="Google Shape;6869;p75"/>
            <p:cNvSpPr/>
            <p:nvPr/>
          </p:nvSpPr>
          <p:spPr>
            <a:xfrm>
              <a:off x="4641175" y="2558850"/>
              <a:ext cx="60050" cy="69425"/>
            </a:xfrm>
            <a:custGeom>
              <a:avLst/>
              <a:gdLst/>
              <a:ahLst/>
              <a:cxnLst/>
              <a:rect l="l" t="t" r="r" b="b"/>
              <a:pathLst>
                <a:path w="2402" h="2777" extrusionOk="0">
                  <a:moveTo>
                    <a:pt x="2339" y="0"/>
                  </a:moveTo>
                  <a:lnTo>
                    <a:pt x="561" y="250"/>
                  </a:lnTo>
                  <a:lnTo>
                    <a:pt x="0" y="1560"/>
                  </a:lnTo>
                  <a:lnTo>
                    <a:pt x="218" y="2776"/>
                  </a:lnTo>
                  <a:lnTo>
                    <a:pt x="343" y="2683"/>
                  </a:lnTo>
                  <a:lnTo>
                    <a:pt x="468" y="2558"/>
                  </a:lnTo>
                  <a:lnTo>
                    <a:pt x="530" y="2433"/>
                  </a:lnTo>
                  <a:lnTo>
                    <a:pt x="593" y="2277"/>
                  </a:lnTo>
                  <a:lnTo>
                    <a:pt x="624" y="2121"/>
                  </a:lnTo>
                  <a:lnTo>
                    <a:pt x="655" y="1965"/>
                  </a:lnTo>
                  <a:lnTo>
                    <a:pt x="624" y="1809"/>
                  </a:lnTo>
                  <a:lnTo>
                    <a:pt x="593" y="1653"/>
                  </a:lnTo>
                  <a:lnTo>
                    <a:pt x="686" y="1529"/>
                  </a:lnTo>
                  <a:lnTo>
                    <a:pt x="780" y="1341"/>
                  </a:lnTo>
                  <a:lnTo>
                    <a:pt x="873" y="1185"/>
                  </a:lnTo>
                  <a:lnTo>
                    <a:pt x="967" y="1030"/>
                  </a:lnTo>
                  <a:lnTo>
                    <a:pt x="1684" y="905"/>
                  </a:lnTo>
                  <a:lnTo>
                    <a:pt x="2402" y="749"/>
                  </a:lnTo>
                  <a:lnTo>
                    <a:pt x="2339" y="0"/>
                  </a:lnTo>
                  <a:close/>
                </a:path>
              </a:pathLst>
            </a:custGeom>
            <a:solidFill>
              <a:srgbClr val="AB6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0" name="Google Shape;6870;p75"/>
            <p:cNvSpPr/>
            <p:nvPr/>
          </p:nvSpPr>
          <p:spPr>
            <a:xfrm>
              <a:off x="4952275" y="2494125"/>
              <a:ext cx="19525" cy="126350"/>
            </a:xfrm>
            <a:custGeom>
              <a:avLst/>
              <a:gdLst/>
              <a:ahLst/>
              <a:cxnLst/>
              <a:rect l="l" t="t" r="r" b="b"/>
              <a:pathLst>
                <a:path w="781" h="5054" extrusionOk="0">
                  <a:moveTo>
                    <a:pt x="63" y="1"/>
                  </a:moveTo>
                  <a:lnTo>
                    <a:pt x="0" y="63"/>
                  </a:lnTo>
                  <a:lnTo>
                    <a:pt x="0" y="125"/>
                  </a:lnTo>
                  <a:lnTo>
                    <a:pt x="0" y="157"/>
                  </a:lnTo>
                  <a:lnTo>
                    <a:pt x="187" y="749"/>
                  </a:lnTo>
                  <a:lnTo>
                    <a:pt x="312" y="1311"/>
                  </a:lnTo>
                  <a:lnTo>
                    <a:pt x="437" y="1903"/>
                  </a:lnTo>
                  <a:lnTo>
                    <a:pt x="499" y="2496"/>
                  </a:lnTo>
                  <a:lnTo>
                    <a:pt x="531" y="3088"/>
                  </a:lnTo>
                  <a:lnTo>
                    <a:pt x="531" y="3712"/>
                  </a:lnTo>
                  <a:lnTo>
                    <a:pt x="499" y="4305"/>
                  </a:lnTo>
                  <a:lnTo>
                    <a:pt x="437" y="4897"/>
                  </a:lnTo>
                  <a:lnTo>
                    <a:pt x="437" y="4960"/>
                  </a:lnTo>
                  <a:lnTo>
                    <a:pt x="468" y="4991"/>
                  </a:lnTo>
                  <a:lnTo>
                    <a:pt x="531" y="5053"/>
                  </a:lnTo>
                  <a:lnTo>
                    <a:pt x="624" y="5022"/>
                  </a:lnTo>
                  <a:lnTo>
                    <a:pt x="655" y="4991"/>
                  </a:lnTo>
                  <a:lnTo>
                    <a:pt x="686" y="4960"/>
                  </a:lnTo>
                  <a:lnTo>
                    <a:pt x="749" y="4336"/>
                  </a:lnTo>
                  <a:lnTo>
                    <a:pt x="780" y="3712"/>
                  </a:lnTo>
                  <a:lnTo>
                    <a:pt x="780" y="3120"/>
                  </a:lnTo>
                  <a:lnTo>
                    <a:pt x="749" y="2496"/>
                  </a:lnTo>
                  <a:lnTo>
                    <a:pt x="686" y="1872"/>
                  </a:lnTo>
                  <a:lnTo>
                    <a:pt x="562" y="1279"/>
                  </a:lnTo>
                  <a:lnTo>
                    <a:pt x="437" y="687"/>
                  </a:lnTo>
                  <a:lnTo>
                    <a:pt x="250" y="94"/>
                  </a:lnTo>
                  <a:lnTo>
                    <a:pt x="219" y="63"/>
                  </a:lnTo>
                  <a:lnTo>
                    <a:pt x="15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1" name="Google Shape;6871;p75"/>
            <p:cNvSpPr/>
            <p:nvPr/>
          </p:nvSpPr>
          <p:spPr>
            <a:xfrm>
              <a:off x="4952275" y="2480875"/>
              <a:ext cx="70200" cy="19525"/>
            </a:xfrm>
            <a:custGeom>
              <a:avLst/>
              <a:gdLst/>
              <a:ahLst/>
              <a:cxnLst/>
              <a:rect l="l" t="t" r="r" b="b"/>
              <a:pathLst>
                <a:path w="2808" h="781" extrusionOk="0">
                  <a:moveTo>
                    <a:pt x="2651" y="0"/>
                  </a:moveTo>
                  <a:lnTo>
                    <a:pt x="94" y="562"/>
                  </a:lnTo>
                  <a:lnTo>
                    <a:pt x="32" y="562"/>
                  </a:lnTo>
                  <a:lnTo>
                    <a:pt x="0" y="593"/>
                  </a:lnTo>
                  <a:lnTo>
                    <a:pt x="0" y="687"/>
                  </a:lnTo>
                  <a:lnTo>
                    <a:pt x="63" y="780"/>
                  </a:lnTo>
                  <a:lnTo>
                    <a:pt x="156" y="780"/>
                  </a:lnTo>
                  <a:lnTo>
                    <a:pt x="2714" y="250"/>
                  </a:lnTo>
                  <a:lnTo>
                    <a:pt x="2776" y="219"/>
                  </a:lnTo>
                  <a:lnTo>
                    <a:pt x="2807" y="188"/>
                  </a:lnTo>
                  <a:lnTo>
                    <a:pt x="2807" y="94"/>
                  </a:lnTo>
                  <a:lnTo>
                    <a:pt x="2745" y="32"/>
                  </a:lnTo>
                  <a:lnTo>
                    <a:pt x="2714" y="0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2" name="Google Shape;6872;p75"/>
            <p:cNvSpPr/>
            <p:nvPr/>
          </p:nvSpPr>
          <p:spPr>
            <a:xfrm>
              <a:off x="4936675" y="2210325"/>
              <a:ext cx="87350" cy="276025"/>
            </a:xfrm>
            <a:custGeom>
              <a:avLst/>
              <a:gdLst/>
              <a:ahLst/>
              <a:cxnLst/>
              <a:rect l="l" t="t" r="r" b="b"/>
              <a:pathLst>
                <a:path w="3494" h="11041" extrusionOk="0">
                  <a:moveTo>
                    <a:pt x="156" y="0"/>
                  </a:moveTo>
                  <a:lnTo>
                    <a:pt x="63" y="31"/>
                  </a:lnTo>
                  <a:lnTo>
                    <a:pt x="1" y="94"/>
                  </a:lnTo>
                  <a:lnTo>
                    <a:pt x="1" y="156"/>
                  </a:lnTo>
                  <a:lnTo>
                    <a:pt x="1" y="187"/>
                  </a:lnTo>
                  <a:lnTo>
                    <a:pt x="500" y="1185"/>
                  </a:lnTo>
                  <a:lnTo>
                    <a:pt x="936" y="2183"/>
                  </a:lnTo>
                  <a:lnTo>
                    <a:pt x="1342" y="3212"/>
                  </a:lnTo>
                  <a:lnTo>
                    <a:pt x="1716" y="4242"/>
                  </a:lnTo>
                  <a:lnTo>
                    <a:pt x="2059" y="5271"/>
                  </a:lnTo>
                  <a:lnTo>
                    <a:pt x="2371" y="6331"/>
                  </a:lnTo>
                  <a:lnTo>
                    <a:pt x="2620" y="7392"/>
                  </a:lnTo>
                  <a:lnTo>
                    <a:pt x="2870" y="8483"/>
                  </a:lnTo>
                  <a:lnTo>
                    <a:pt x="3057" y="9700"/>
                  </a:lnTo>
                  <a:lnTo>
                    <a:pt x="3244" y="10947"/>
                  </a:lnTo>
                  <a:lnTo>
                    <a:pt x="3244" y="10978"/>
                  </a:lnTo>
                  <a:lnTo>
                    <a:pt x="3275" y="11010"/>
                  </a:lnTo>
                  <a:lnTo>
                    <a:pt x="3369" y="11041"/>
                  </a:lnTo>
                  <a:lnTo>
                    <a:pt x="3462" y="11010"/>
                  </a:lnTo>
                  <a:lnTo>
                    <a:pt x="3494" y="10978"/>
                  </a:lnTo>
                  <a:lnTo>
                    <a:pt x="3494" y="10916"/>
                  </a:lnTo>
                  <a:lnTo>
                    <a:pt x="3338" y="9824"/>
                  </a:lnTo>
                  <a:lnTo>
                    <a:pt x="3151" y="8733"/>
                  </a:lnTo>
                  <a:lnTo>
                    <a:pt x="2932" y="7641"/>
                  </a:lnTo>
                  <a:lnTo>
                    <a:pt x="2683" y="6550"/>
                  </a:lnTo>
                  <a:lnTo>
                    <a:pt x="2371" y="5489"/>
                  </a:lnTo>
                  <a:lnTo>
                    <a:pt x="2059" y="4429"/>
                  </a:lnTo>
                  <a:lnTo>
                    <a:pt x="1685" y="3368"/>
                  </a:lnTo>
                  <a:lnTo>
                    <a:pt x="1279" y="2339"/>
                  </a:lnTo>
                  <a:lnTo>
                    <a:pt x="780" y="1185"/>
                  </a:lnTo>
                  <a:lnTo>
                    <a:pt x="219" y="62"/>
                  </a:lnTo>
                  <a:lnTo>
                    <a:pt x="188" y="31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3" name="Google Shape;6873;p75"/>
            <p:cNvSpPr/>
            <p:nvPr/>
          </p:nvSpPr>
          <p:spPr>
            <a:xfrm>
              <a:off x="4963175" y="2172100"/>
              <a:ext cx="184825" cy="448375"/>
            </a:xfrm>
            <a:custGeom>
              <a:avLst/>
              <a:gdLst/>
              <a:ahLst/>
              <a:cxnLst/>
              <a:rect l="l" t="t" r="r" b="b"/>
              <a:pathLst>
                <a:path w="7393" h="17935" extrusionOk="0">
                  <a:moveTo>
                    <a:pt x="4960" y="1"/>
                  </a:moveTo>
                  <a:lnTo>
                    <a:pt x="4898" y="32"/>
                  </a:lnTo>
                  <a:lnTo>
                    <a:pt x="4866" y="94"/>
                  </a:lnTo>
                  <a:lnTo>
                    <a:pt x="4898" y="126"/>
                  </a:lnTo>
                  <a:lnTo>
                    <a:pt x="5303" y="1248"/>
                  </a:lnTo>
                  <a:lnTo>
                    <a:pt x="5646" y="2371"/>
                  </a:lnTo>
                  <a:lnTo>
                    <a:pt x="5989" y="3525"/>
                  </a:lnTo>
                  <a:lnTo>
                    <a:pt x="6270" y="4679"/>
                  </a:lnTo>
                  <a:lnTo>
                    <a:pt x="6519" y="5833"/>
                  </a:lnTo>
                  <a:lnTo>
                    <a:pt x="6738" y="6987"/>
                  </a:lnTo>
                  <a:lnTo>
                    <a:pt x="6894" y="8172"/>
                  </a:lnTo>
                  <a:lnTo>
                    <a:pt x="7018" y="9357"/>
                  </a:lnTo>
                  <a:lnTo>
                    <a:pt x="7112" y="10543"/>
                  </a:lnTo>
                  <a:lnTo>
                    <a:pt x="7143" y="11728"/>
                  </a:lnTo>
                  <a:lnTo>
                    <a:pt x="7143" y="12913"/>
                  </a:lnTo>
                  <a:lnTo>
                    <a:pt x="7112" y="14098"/>
                  </a:lnTo>
                  <a:lnTo>
                    <a:pt x="7050" y="15252"/>
                  </a:lnTo>
                  <a:lnTo>
                    <a:pt x="6987" y="15845"/>
                  </a:lnTo>
                  <a:lnTo>
                    <a:pt x="6925" y="16406"/>
                  </a:lnTo>
                  <a:lnTo>
                    <a:pt x="6862" y="16655"/>
                  </a:lnTo>
                  <a:lnTo>
                    <a:pt x="6769" y="16905"/>
                  </a:lnTo>
                  <a:lnTo>
                    <a:pt x="6613" y="17092"/>
                  </a:lnTo>
                  <a:lnTo>
                    <a:pt x="6426" y="17248"/>
                  </a:lnTo>
                  <a:lnTo>
                    <a:pt x="6239" y="17342"/>
                  </a:lnTo>
                  <a:lnTo>
                    <a:pt x="6020" y="17404"/>
                  </a:lnTo>
                  <a:lnTo>
                    <a:pt x="5771" y="17466"/>
                  </a:lnTo>
                  <a:lnTo>
                    <a:pt x="5553" y="17466"/>
                  </a:lnTo>
                  <a:lnTo>
                    <a:pt x="4898" y="17529"/>
                  </a:lnTo>
                  <a:lnTo>
                    <a:pt x="4211" y="17529"/>
                  </a:lnTo>
                  <a:lnTo>
                    <a:pt x="2901" y="17591"/>
                  </a:lnTo>
                  <a:lnTo>
                    <a:pt x="126" y="17685"/>
                  </a:lnTo>
                  <a:lnTo>
                    <a:pt x="63" y="17685"/>
                  </a:lnTo>
                  <a:lnTo>
                    <a:pt x="32" y="17716"/>
                  </a:lnTo>
                  <a:lnTo>
                    <a:pt x="1" y="17809"/>
                  </a:lnTo>
                  <a:lnTo>
                    <a:pt x="32" y="17903"/>
                  </a:lnTo>
                  <a:lnTo>
                    <a:pt x="63" y="17903"/>
                  </a:lnTo>
                  <a:lnTo>
                    <a:pt x="126" y="17934"/>
                  </a:lnTo>
                  <a:lnTo>
                    <a:pt x="5241" y="17747"/>
                  </a:lnTo>
                  <a:lnTo>
                    <a:pt x="5677" y="17716"/>
                  </a:lnTo>
                  <a:lnTo>
                    <a:pt x="5927" y="17685"/>
                  </a:lnTo>
                  <a:lnTo>
                    <a:pt x="6145" y="17622"/>
                  </a:lnTo>
                  <a:lnTo>
                    <a:pt x="6363" y="17560"/>
                  </a:lnTo>
                  <a:lnTo>
                    <a:pt x="6551" y="17466"/>
                  </a:lnTo>
                  <a:lnTo>
                    <a:pt x="6738" y="17342"/>
                  </a:lnTo>
                  <a:lnTo>
                    <a:pt x="6894" y="17154"/>
                  </a:lnTo>
                  <a:lnTo>
                    <a:pt x="7018" y="16936"/>
                  </a:lnTo>
                  <a:lnTo>
                    <a:pt x="7112" y="16718"/>
                  </a:lnTo>
                  <a:lnTo>
                    <a:pt x="7143" y="16500"/>
                  </a:lnTo>
                  <a:lnTo>
                    <a:pt x="7174" y="16250"/>
                  </a:lnTo>
                  <a:lnTo>
                    <a:pt x="7299" y="15034"/>
                  </a:lnTo>
                  <a:lnTo>
                    <a:pt x="7361" y="13817"/>
                  </a:lnTo>
                  <a:lnTo>
                    <a:pt x="7393" y="12601"/>
                  </a:lnTo>
                  <a:lnTo>
                    <a:pt x="7393" y="11353"/>
                  </a:lnTo>
                  <a:lnTo>
                    <a:pt x="7330" y="10137"/>
                  </a:lnTo>
                  <a:lnTo>
                    <a:pt x="7237" y="8921"/>
                  </a:lnTo>
                  <a:lnTo>
                    <a:pt x="7081" y="7736"/>
                  </a:lnTo>
                  <a:lnTo>
                    <a:pt x="6894" y="6519"/>
                  </a:lnTo>
                  <a:lnTo>
                    <a:pt x="6675" y="5334"/>
                  </a:lnTo>
                  <a:lnTo>
                    <a:pt x="6363" y="3993"/>
                  </a:lnTo>
                  <a:lnTo>
                    <a:pt x="5989" y="2652"/>
                  </a:lnTo>
                  <a:lnTo>
                    <a:pt x="5584" y="1373"/>
                  </a:lnTo>
                  <a:lnTo>
                    <a:pt x="5116" y="63"/>
                  </a:lnTo>
                  <a:lnTo>
                    <a:pt x="5085" y="32"/>
                  </a:lnTo>
                  <a:lnTo>
                    <a:pt x="5054" y="1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4" name="Google Shape;6874;p75"/>
            <p:cNvSpPr/>
            <p:nvPr/>
          </p:nvSpPr>
          <p:spPr>
            <a:xfrm>
              <a:off x="5018550" y="2480875"/>
              <a:ext cx="53050" cy="65525"/>
            </a:xfrm>
            <a:custGeom>
              <a:avLst/>
              <a:gdLst/>
              <a:ahLst/>
              <a:cxnLst/>
              <a:rect l="l" t="t" r="r" b="b"/>
              <a:pathLst>
                <a:path w="2122" h="2621" extrusionOk="0">
                  <a:moveTo>
                    <a:pt x="94" y="0"/>
                  </a:moveTo>
                  <a:lnTo>
                    <a:pt x="32" y="63"/>
                  </a:lnTo>
                  <a:lnTo>
                    <a:pt x="0" y="156"/>
                  </a:lnTo>
                  <a:lnTo>
                    <a:pt x="32" y="188"/>
                  </a:lnTo>
                  <a:lnTo>
                    <a:pt x="63" y="219"/>
                  </a:lnTo>
                  <a:lnTo>
                    <a:pt x="406" y="406"/>
                  </a:lnTo>
                  <a:lnTo>
                    <a:pt x="718" y="624"/>
                  </a:lnTo>
                  <a:lnTo>
                    <a:pt x="967" y="905"/>
                  </a:lnTo>
                  <a:lnTo>
                    <a:pt x="1217" y="1186"/>
                  </a:lnTo>
                  <a:lnTo>
                    <a:pt x="1435" y="1498"/>
                  </a:lnTo>
                  <a:lnTo>
                    <a:pt x="1622" y="1809"/>
                  </a:lnTo>
                  <a:lnTo>
                    <a:pt x="1778" y="2184"/>
                  </a:lnTo>
                  <a:lnTo>
                    <a:pt x="1872" y="2558"/>
                  </a:lnTo>
                  <a:lnTo>
                    <a:pt x="1903" y="2589"/>
                  </a:lnTo>
                  <a:lnTo>
                    <a:pt x="1934" y="2620"/>
                  </a:lnTo>
                  <a:lnTo>
                    <a:pt x="1996" y="2620"/>
                  </a:lnTo>
                  <a:lnTo>
                    <a:pt x="2090" y="2558"/>
                  </a:lnTo>
                  <a:lnTo>
                    <a:pt x="2121" y="2527"/>
                  </a:lnTo>
                  <a:lnTo>
                    <a:pt x="2121" y="2464"/>
                  </a:lnTo>
                  <a:lnTo>
                    <a:pt x="1996" y="2090"/>
                  </a:lnTo>
                  <a:lnTo>
                    <a:pt x="1840" y="1716"/>
                  </a:lnTo>
                  <a:lnTo>
                    <a:pt x="1653" y="1373"/>
                  </a:lnTo>
                  <a:lnTo>
                    <a:pt x="1435" y="1030"/>
                  </a:lnTo>
                  <a:lnTo>
                    <a:pt x="1154" y="718"/>
                  </a:lnTo>
                  <a:lnTo>
                    <a:pt x="874" y="437"/>
                  </a:lnTo>
                  <a:lnTo>
                    <a:pt x="531" y="21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5" name="Google Shape;6875;p75"/>
            <p:cNvSpPr/>
            <p:nvPr/>
          </p:nvSpPr>
          <p:spPr>
            <a:xfrm>
              <a:off x="4818150" y="2683600"/>
              <a:ext cx="336100" cy="74875"/>
            </a:xfrm>
            <a:custGeom>
              <a:avLst/>
              <a:gdLst/>
              <a:ahLst/>
              <a:cxnLst/>
              <a:rect l="l" t="t" r="r" b="b"/>
              <a:pathLst>
                <a:path w="13444" h="2995" extrusionOk="0">
                  <a:moveTo>
                    <a:pt x="13318" y="0"/>
                  </a:moveTo>
                  <a:lnTo>
                    <a:pt x="13256" y="32"/>
                  </a:lnTo>
                  <a:lnTo>
                    <a:pt x="12695" y="375"/>
                  </a:lnTo>
                  <a:lnTo>
                    <a:pt x="12133" y="718"/>
                  </a:lnTo>
                  <a:lnTo>
                    <a:pt x="11541" y="1030"/>
                  </a:lnTo>
                  <a:lnTo>
                    <a:pt x="10917" y="1310"/>
                  </a:lnTo>
                  <a:lnTo>
                    <a:pt x="10324" y="1560"/>
                  </a:lnTo>
                  <a:lnTo>
                    <a:pt x="9701" y="1809"/>
                  </a:lnTo>
                  <a:lnTo>
                    <a:pt x="9077" y="1997"/>
                  </a:lnTo>
                  <a:lnTo>
                    <a:pt x="8422" y="2184"/>
                  </a:lnTo>
                  <a:lnTo>
                    <a:pt x="7767" y="2340"/>
                  </a:lnTo>
                  <a:lnTo>
                    <a:pt x="7112" y="2464"/>
                  </a:lnTo>
                  <a:lnTo>
                    <a:pt x="6457" y="2589"/>
                  </a:lnTo>
                  <a:lnTo>
                    <a:pt x="5802" y="2651"/>
                  </a:lnTo>
                  <a:lnTo>
                    <a:pt x="5116" y="2714"/>
                  </a:lnTo>
                  <a:lnTo>
                    <a:pt x="4461" y="2745"/>
                  </a:lnTo>
                  <a:lnTo>
                    <a:pt x="3775" y="2745"/>
                  </a:lnTo>
                  <a:lnTo>
                    <a:pt x="3120" y="2714"/>
                  </a:lnTo>
                  <a:lnTo>
                    <a:pt x="2371" y="2651"/>
                  </a:lnTo>
                  <a:lnTo>
                    <a:pt x="1623" y="2558"/>
                  </a:lnTo>
                  <a:lnTo>
                    <a:pt x="874" y="2402"/>
                  </a:lnTo>
                  <a:lnTo>
                    <a:pt x="157" y="2246"/>
                  </a:lnTo>
                  <a:lnTo>
                    <a:pt x="63" y="2246"/>
                  </a:lnTo>
                  <a:lnTo>
                    <a:pt x="1" y="2340"/>
                  </a:lnTo>
                  <a:lnTo>
                    <a:pt x="1" y="2433"/>
                  </a:lnTo>
                  <a:lnTo>
                    <a:pt x="32" y="2464"/>
                  </a:lnTo>
                  <a:lnTo>
                    <a:pt x="94" y="2496"/>
                  </a:lnTo>
                  <a:lnTo>
                    <a:pt x="749" y="2651"/>
                  </a:lnTo>
                  <a:lnTo>
                    <a:pt x="1404" y="2776"/>
                  </a:lnTo>
                  <a:lnTo>
                    <a:pt x="2091" y="2870"/>
                  </a:lnTo>
                  <a:lnTo>
                    <a:pt x="2745" y="2932"/>
                  </a:lnTo>
                  <a:lnTo>
                    <a:pt x="3432" y="2963"/>
                  </a:lnTo>
                  <a:lnTo>
                    <a:pt x="4087" y="2995"/>
                  </a:lnTo>
                  <a:lnTo>
                    <a:pt x="4773" y="2995"/>
                  </a:lnTo>
                  <a:lnTo>
                    <a:pt x="5459" y="2932"/>
                  </a:lnTo>
                  <a:lnTo>
                    <a:pt x="6114" y="2870"/>
                  </a:lnTo>
                  <a:lnTo>
                    <a:pt x="6800" y="2776"/>
                  </a:lnTo>
                  <a:lnTo>
                    <a:pt x="7455" y="2651"/>
                  </a:lnTo>
                  <a:lnTo>
                    <a:pt x="8141" y="2527"/>
                  </a:lnTo>
                  <a:lnTo>
                    <a:pt x="8796" y="2340"/>
                  </a:lnTo>
                  <a:lnTo>
                    <a:pt x="9420" y="2152"/>
                  </a:lnTo>
                  <a:lnTo>
                    <a:pt x="10075" y="1934"/>
                  </a:lnTo>
                  <a:lnTo>
                    <a:pt x="10699" y="1685"/>
                  </a:lnTo>
                  <a:lnTo>
                    <a:pt x="11385" y="1373"/>
                  </a:lnTo>
                  <a:lnTo>
                    <a:pt x="12071" y="1030"/>
                  </a:lnTo>
                  <a:lnTo>
                    <a:pt x="12757" y="655"/>
                  </a:lnTo>
                  <a:lnTo>
                    <a:pt x="13381" y="250"/>
                  </a:lnTo>
                  <a:lnTo>
                    <a:pt x="13443" y="219"/>
                  </a:lnTo>
                  <a:lnTo>
                    <a:pt x="13443" y="156"/>
                  </a:lnTo>
                  <a:lnTo>
                    <a:pt x="13412" y="63"/>
                  </a:lnTo>
                  <a:lnTo>
                    <a:pt x="13350" y="32"/>
                  </a:lnTo>
                  <a:lnTo>
                    <a:pt x="13318" y="0"/>
                  </a:lnTo>
                  <a:close/>
                </a:path>
              </a:pathLst>
            </a:custGeom>
            <a:solidFill>
              <a:srgbClr val="3B6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76" name="Google Shape;6876;p75"/>
          <p:cNvGrpSpPr/>
          <p:nvPr/>
        </p:nvGrpSpPr>
        <p:grpSpPr>
          <a:xfrm>
            <a:off x="6096891" y="1942002"/>
            <a:ext cx="1621342" cy="1992065"/>
            <a:chOff x="5939400" y="2046575"/>
            <a:chExt cx="1442475" cy="1772300"/>
          </a:xfrm>
        </p:grpSpPr>
        <p:sp>
          <p:nvSpPr>
            <p:cNvPr id="6877" name="Google Shape;6877;p75"/>
            <p:cNvSpPr/>
            <p:nvPr/>
          </p:nvSpPr>
          <p:spPr>
            <a:xfrm>
              <a:off x="6733925" y="2499575"/>
              <a:ext cx="539575" cy="635500"/>
            </a:xfrm>
            <a:custGeom>
              <a:avLst/>
              <a:gdLst/>
              <a:ahLst/>
              <a:cxnLst/>
              <a:rect l="l" t="t" r="r" b="b"/>
              <a:pathLst>
                <a:path w="21583" h="25420" extrusionOk="0">
                  <a:moveTo>
                    <a:pt x="7080" y="1"/>
                  </a:moveTo>
                  <a:lnTo>
                    <a:pt x="6456" y="32"/>
                  </a:lnTo>
                  <a:lnTo>
                    <a:pt x="5833" y="95"/>
                  </a:lnTo>
                  <a:lnTo>
                    <a:pt x="5209" y="219"/>
                  </a:lnTo>
                  <a:lnTo>
                    <a:pt x="4616" y="375"/>
                  </a:lnTo>
                  <a:lnTo>
                    <a:pt x="4024" y="594"/>
                  </a:lnTo>
                  <a:lnTo>
                    <a:pt x="3462" y="843"/>
                  </a:lnTo>
                  <a:lnTo>
                    <a:pt x="2901" y="1124"/>
                  </a:lnTo>
                  <a:lnTo>
                    <a:pt x="2402" y="1467"/>
                  </a:lnTo>
                  <a:lnTo>
                    <a:pt x="1903" y="1872"/>
                  </a:lnTo>
                  <a:lnTo>
                    <a:pt x="1466" y="2278"/>
                  </a:lnTo>
                  <a:lnTo>
                    <a:pt x="1061" y="2746"/>
                  </a:lnTo>
                  <a:lnTo>
                    <a:pt x="718" y="3213"/>
                  </a:lnTo>
                  <a:lnTo>
                    <a:pt x="406" y="3744"/>
                  </a:lnTo>
                  <a:lnTo>
                    <a:pt x="156" y="4305"/>
                  </a:lnTo>
                  <a:lnTo>
                    <a:pt x="0" y="4898"/>
                  </a:lnTo>
                  <a:lnTo>
                    <a:pt x="250" y="4617"/>
                  </a:lnTo>
                  <a:lnTo>
                    <a:pt x="530" y="4399"/>
                  </a:lnTo>
                  <a:lnTo>
                    <a:pt x="842" y="4211"/>
                  </a:lnTo>
                  <a:lnTo>
                    <a:pt x="1154" y="4055"/>
                  </a:lnTo>
                  <a:lnTo>
                    <a:pt x="1529" y="3962"/>
                  </a:lnTo>
                  <a:lnTo>
                    <a:pt x="1903" y="3900"/>
                  </a:lnTo>
                  <a:lnTo>
                    <a:pt x="2620" y="3900"/>
                  </a:lnTo>
                  <a:lnTo>
                    <a:pt x="2994" y="3962"/>
                  </a:lnTo>
                  <a:lnTo>
                    <a:pt x="3337" y="4055"/>
                  </a:lnTo>
                  <a:lnTo>
                    <a:pt x="3712" y="4180"/>
                  </a:lnTo>
                  <a:lnTo>
                    <a:pt x="4024" y="4336"/>
                  </a:lnTo>
                  <a:lnTo>
                    <a:pt x="4367" y="4492"/>
                  </a:lnTo>
                  <a:lnTo>
                    <a:pt x="4679" y="4679"/>
                  </a:lnTo>
                  <a:lnTo>
                    <a:pt x="5302" y="5116"/>
                  </a:lnTo>
                  <a:lnTo>
                    <a:pt x="5739" y="5428"/>
                  </a:lnTo>
                  <a:lnTo>
                    <a:pt x="6176" y="5802"/>
                  </a:lnTo>
                  <a:lnTo>
                    <a:pt x="6581" y="6176"/>
                  </a:lnTo>
                  <a:lnTo>
                    <a:pt x="6987" y="6582"/>
                  </a:lnTo>
                  <a:lnTo>
                    <a:pt x="7361" y="6987"/>
                  </a:lnTo>
                  <a:lnTo>
                    <a:pt x="7735" y="7424"/>
                  </a:lnTo>
                  <a:lnTo>
                    <a:pt x="8078" y="7860"/>
                  </a:lnTo>
                  <a:lnTo>
                    <a:pt x="8421" y="8297"/>
                  </a:lnTo>
                  <a:lnTo>
                    <a:pt x="9045" y="9233"/>
                  </a:lnTo>
                  <a:lnTo>
                    <a:pt x="9638" y="10200"/>
                  </a:lnTo>
                  <a:lnTo>
                    <a:pt x="10137" y="11229"/>
                  </a:lnTo>
                  <a:lnTo>
                    <a:pt x="10636" y="12227"/>
                  </a:lnTo>
                  <a:lnTo>
                    <a:pt x="11072" y="13287"/>
                  </a:lnTo>
                  <a:lnTo>
                    <a:pt x="11478" y="14317"/>
                  </a:lnTo>
                  <a:lnTo>
                    <a:pt x="11852" y="15377"/>
                  </a:lnTo>
                  <a:lnTo>
                    <a:pt x="12226" y="16437"/>
                  </a:lnTo>
                  <a:lnTo>
                    <a:pt x="12975" y="18558"/>
                  </a:lnTo>
                  <a:lnTo>
                    <a:pt x="13349" y="19650"/>
                  </a:lnTo>
                  <a:lnTo>
                    <a:pt x="13723" y="20679"/>
                  </a:lnTo>
                  <a:lnTo>
                    <a:pt x="14098" y="21615"/>
                  </a:lnTo>
                  <a:lnTo>
                    <a:pt x="14285" y="22082"/>
                  </a:lnTo>
                  <a:lnTo>
                    <a:pt x="14503" y="22519"/>
                  </a:lnTo>
                  <a:lnTo>
                    <a:pt x="14752" y="22956"/>
                  </a:lnTo>
                  <a:lnTo>
                    <a:pt x="15033" y="23392"/>
                  </a:lnTo>
                  <a:lnTo>
                    <a:pt x="15314" y="23767"/>
                  </a:lnTo>
                  <a:lnTo>
                    <a:pt x="15657" y="24141"/>
                  </a:lnTo>
                  <a:lnTo>
                    <a:pt x="15875" y="24359"/>
                  </a:lnTo>
                  <a:lnTo>
                    <a:pt x="16125" y="24578"/>
                  </a:lnTo>
                  <a:lnTo>
                    <a:pt x="16374" y="24765"/>
                  </a:lnTo>
                  <a:lnTo>
                    <a:pt x="16655" y="24921"/>
                  </a:lnTo>
                  <a:lnTo>
                    <a:pt x="16936" y="25077"/>
                  </a:lnTo>
                  <a:lnTo>
                    <a:pt x="17248" y="25201"/>
                  </a:lnTo>
                  <a:lnTo>
                    <a:pt x="17559" y="25295"/>
                  </a:lnTo>
                  <a:lnTo>
                    <a:pt x="17871" y="25357"/>
                  </a:lnTo>
                  <a:lnTo>
                    <a:pt x="18183" y="25420"/>
                  </a:lnTo>
                  <a:lnTo>
                    <a:pt x="18807" y="25420"/>
                  </a:lnTo>
                  <a:lnTo>
                    <a:pt x="19088" y="25357"/>
                  </a:lnTo>
                  <a:lnTo>
                    <a:pt x="19400" y="25264"/>
                  </a:lnTo>
                  <a:lnTo>
                    <a:pt x="19680" y="25139"/>
                  </a:lnTo>
                  <a:lnTo>
                    <a:pt x="19961" y="24983"/>
                  </a:lnTo>
                  <a:lnTo>
                    <a:pt x="20211" y="24765"/>
                  </a:lnTo>
                  <a:lnTo>
                    <a:pt x="20554" y="24422"/>
                  </a:lnTo>
                  <a:lnTo>
                    <a:pt x="20834" y="24047"/>
                  </a:lnTo>
                  <a:lnTo>
                    <a:pt x="21084" y="23673"/>
                  </a:lnTo>
                  <a:lnTo>
                    <a:pt x="21271" y="23268"/>
                  </a:lnTo>
                  <a:lnTo>
                    <a:pt x="21396" y="22862"/>
                  </a:lnTo>
                  <a:lnTo>
                    <a:pt x="21489" y="22426"/>
                  </a:lnTo>
                  <a:lnTo>
                    <a:pt x="21552" y="21958"/>
                  </a:lnTo>
                  <a:lnTo>
                    <a:pt x="21583" y="21490"/>
                  </a:lnTo>
                  <a:lnTo>
                    <a:pt x="21583" y="20118"/>
                  </a:lnTo>
                  <a:lnTo>
                    <a:pt x="21552" y="18745"/>
                  </a:lnTo>
                  <a:lnTo>
                    <a:pt x="21489" y="18059"/>
                  </a:lnTo>
                  <a:lnTo>
                    <a:pt x="21427" y="17373"/>
                  </a:lnTo>
                  <a:lnTo>
                    <a:pt x="21364" y="16687"/>
                  </a:lnTo>
                  <a:lnTo>
                    <a:pt x="21240" y="16001"/>
                  </a:lnTo>
                  <a:lnTo>
                    <a:pt x="21115" y="15283"/>
                  </a:lnTo>
                  <a:lnTo>
                    <a:pt x="20959" y="14566"/>
                  </a:lnTo>
                  <a:lnTo>
                    <a:pt x="20772" y="13880"/>
                  </a:lnTo>
                  <a:lnTo>
                    <a:pt x="20585" y="13163"/>
                  </a:lnTo>
                  <a:lnTo>
                    <a:pt x="20335" y="12476"/>
                  </a:lnTo>
                  <a:lnTo>
                    <a:pt x="20117" y="11790"/>
                  </a:lnTo>
                  <a:lnTo>
                    <a:pt x="19836" y="11104"/>
                  </a:lnTo>
                  <a:lnTo>
                    <a:pt x="19556" y="10449"/>
                  </a:lnTo>
                  <a:lnTo>
                    <a:pt x="19212" y="9701"/>
                  </a:lnTo>
                  <a:lnTo>
                    <a:pt x="18838" y="8983"/>
                  </a:lnTo>
                  <a:lnTo>
                    <a:pt x="18433" y="8266"/>
                  </a:lnTo>
                  <a:lnTo>
                    <a:pt x="18027" y="7580"/>
                  </a:lnTo>
                  <a:lnTo>
                    <a:pt x="17559" y="6894"/>
                  </a:lnTo>
                  <a:lnTo>
                    <a:pt x="17092" y="6239"/>
                  </a:lnTo>
                  <a:lnTo>
                    <a:pt x="16593" y="5584"/>
                  </a:lnTo>
                  <a:lnTo>
                    <a:pt x="16094" y="4960"/>
                  </a:lnTo>
                  <a:lnTo>
                    <a:pt x="15657" y="4492"/>
                  </a:lnTo>
                  <a:lnTo>
                    <a:pt x="15252" y="4055"/>
                  </a:lnTo>
                  <a:lnTo>
                    <a:pt x="14784" y="3588"/>
                  </a:lnTo>
                  <a:lnTo>
                    <a:pt x="14316" y="3182"/>
                  </a:lnTo>
                  <a:lnTo>
                    <a:pt x="13848" y="2777"/>
                  </a:lnTo>
                  <a:lnTo>
                    <a:pt x="13349" y="2371"/>
                  </a:lnTo>
                  <a:lnTo>
                    <a:pt x="12850" y="1997"/>
                  </a:lnTo>
                  <a:lnTo>
                    <a:pt x="12320" y="1654"/>
                  </a:lnTo>
                  <a:lnTo>
                    <a:pt x="11790" y="1342"/>
                  </a:lnTo>
                  <a:lnTo>
                    <a:pt x="11259" y="1061"/>
                  </a:lnTo>
                  <a:lnTo>
                    <a:pt x="10698" y="812"/>
                  </a:lnTo>
                  <a:lnTo>
                    <a:pt x="10105" y="562"/>
                  </a:lnTo>
                  <a:lnTo>
                    <a:pt x="9544" y="375"/>
                  </a:lnTo>
                  <a:lnTo>
                    <a:pt x="8920" y="219"/>
                  </a:lnTo>
                  <a:lnTo>
                    <a:pt x="8328" y="95"/>
                  </a:lnTo>
                  <a:lnTo>
                    <a:pt x="7704" y="32"/>
                  </a:lnTo>
                  <a:lnTo>
                    <a:pt x="7080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8" name="Google Shape;6878;p75"/>
            <p:cNvSpPr/>
            <p:nvPr/>
          </p:nvSpPr>
          <p:spPr>
            <a:xfrm>
              <a:off x="6733925" y="2579900"/>
              <a:ext cx="508400" cy="555175"/>
            </a:xfrm>
            <a:custGeom>
              <a:avLst/>
              <a:gdLst/>
              <a:ahLst/>
              <a:cxnLst/>
              <a:rect l="l" t="t" r="r" b="b"/>
              <a:pathLst>
                <a:path w="20336" h="22207" extrusionOk="0">
                  <a:moveTo>
                    <a:pt x="2870" y="0"/>
                  </a:moveTo>
                  <a:lnTo>
                    <a:pt x="2339" y="32"/>
                  </a:lnTo>
                  <a:lnTo>
                    <a:pt x="1809" y="94"/>
                  </a:lnTo>
                  <a:lnTo>
                    <a:pt x="1279" y="250"/>
                  </a:lnTo>
                  <a:lnTo>
                    <a:pt x="780" y="468"/>
                  </a:lnTo>
                  <a:lnTo>
                    <a:pt x="312" y="780"/>
                  </a:lnTo>
                  <a:lnTo>
                    <a:pt x="125" y="1217"/>
                  </a:lnTo>
                  <a:lnTo>
                    <a:pt x="0" y="1685"/>
                  </a:lnTo>
                  <a:lnTo>
                    <a:pt x="250" y="1404"/>
                  </a:lnTo>
                  <a:lnTo>
                    <a:pt x="530" y="1186"/>
                  </a:lnTo>
                  <a:lnTo>
                    <a:pt x="842" y="998"/>
                  </a:lnTo>
                  <a:lnTo>
                    <a:pt x="1154" y="842"/>
                  </a:lnTo>
                  <a:lnTo>
                    <a:pt x="1529" y="749"/>
                  </a:lnTo>
                  <a:lnTo>
                    <a:pt x="1903" y="687"/>
                  </a:lnTo>
                  <a:lnTo>
                    <a:pt x="2620" y="687"/>
                  </a:lnTo>
                  <a:lnTo>
                    <a:pt x="2994" y="749"/>
                  </a:lnTo>
                  <a:lnTo>
                    <a:pt x="3337" y="842"/>
                  </a:lnTo>
                  <a:lnTo>
                    <a:pt x="3712" y="967"/>
                  </a:lnTo>
                  <a:lnTo>
                    <a:pt x="4024" y="1123"/>
                  </a:lnTo>
                  <a:lnTo>
                    <a:pt x="4367" y="1279"/>
                  </a:lnTo>
                  <a:lnTo>
                    <a:pt x="4679" y="1466"/>
                  </a:lnTo>
                  <a:lnTo>
                    <a:pt x="5302" y="1903"/>
                  </a:lnTo>
                  <a:lnTo>
                    <a:pt x="5739" y="2215"/>
                  </a:lnTo>
                  <a:lnTo>
                    <a:pt x="6176" y="2589"/>
                  </a:lnTo>
                  <a:lnTo>
                    <a:pt x="6581" y="2963"/>
                  </a:lnTo>
                  <a:lnTo>
                    <a:pt x="6987" y="3369"/>
                  </a:lnTo>
                  <a:lnTo>
                    <a:pt x="7361" y="3774"/>
                  </a:lnTo>
                  <a:lnTo>
                    <a:pt x="7735" y="4211"/>
                  </a:lnTo>
                  <a:lnTo>
                    <a:pt x="8078" y="4647"/>
                  </a:lnTo>
                  <a:lnTo>
                    <a:pt x="8421" y="5084"/>
                  </a:lnTo>
                  <a:lnTo>
                    <a:pt x="9045" y="6020"/>
                  </a:lnTo>
                  <a:lnTo>
                    <a:pt x="9638" y="6987"/>
                  </a:lnTo>
                  <a:lnTo>
                    <a:pt x="10137" y="8016"/>
                  </a:lnTo>
                  <a:lnTo>
                    <a:pt x="10636" y="9014"/>
                  </a:lnTo>
                  <a:lnTo>
                    <a:pt x="11072" y="10074"/>
                  </a:lnTo>
                  <a:lnTo>
                    <a:pt x="11478" y="11104"/>
                  </a:lnTo>
                  <a:lnTo>
                    <a:pt x="11852" y="12164"/>
                  </a:lnTo>
                  <a:lnTo>
                    <a:pt x="12226" y="13224"/>
                  </a:lnTo>
                  <a:lnTo>
                    <a:pt x="12975" y="15345"/>
                  </a:lnTo>
                  <a:lnTo>
                    <a:pt x="13349" y="16437"/>
                  </a:lnTo>
                  <a:lnTo>
                    <a:pt x="13723" y="17466"/>
                  </a:lnTo>
                  <a:lnTo>
                    <a:pt x="14098" y="18402"/>
                  </a:lnTo>
                  <a:lnTo>
                    <a:pt x="14285" y="18869"/>
                  </a:lnTo>
                  <a:lnTo>
                    <a:pt x="14503" y="19306"/>
                  </a:lnTo>
                  <a:lnTo>
                    <a:pt x="14752" y="19743"/>
                  </a:lnTo>
                  <a:lnTo>
                    <a:pt x="15033" y="20179"/>
                  </a:lnTo>
                  <a:lnTo>
                    <a:pt x="15314" y="20554"/>
                  </a:lnTo>
                  <a:lnTo>
                    <a:pt x="15657" y="20928"/>
                  </a:lnTo>
                  <a:lnTo>
                    <a:pt x="15875" y="21146"/>
                  </a:lnTo>
                  <a:lnTo>
                    <a:pt x="16125" y="21365"/>
                  </a:lnTo>
                  <a:lnTo>
                    <a:pt x="16374" y="21552"/>
                  </a:lnTo>
                  <a:lnTo>
                    <a:pt x="16655" y="21708"/>
                  </a:lnTo>
                  <a:lnTo>
                    <a:pt x="16936" y="21864"/>
                  </a:lnTo>
                  <a:lnTo>
                    <a:pt x="17248" y="21988"/>
                  </a:lnTo>
                  <a:lnTo>
                    <a:pt x="17559" y="22082"/>
                  </a:lnTo>
                  <a:lnTo>
                    <a:pt x="17871" y="22144"/>
                  </a:lnTo>
                  <a:lnTo>
                    <a:pt x="18183" y="22207"/>
                  </a:lnTo>
                  <a:lnTo>
                    <a:pt x="18807" y="22207"/>
                  </a:lnTo>
                  <a:lnTo>
                    <a:pt x="19088" y="22144"/>
                  </a:lnTo>
                  <a:lnTo>
                    <a:pt x="19400" y="22051"/>
                  </a:lnTo>
                  <a:lnTo>
                    <a:pt x="19680" y="21926"/>
                  </a:lnTo>
                  <a:lnTo>
                    <a:pt x="19961" y="21770"/>
                  </a:lnTo>
                  <a:lnTo>
                    <a:pt x="20211" y="21552"/>
                  </a:lnTo>
                  <a:lnTo>
                    <a:pt x="20335" y="21427"/>
                  </a:lnTo>
                  <a:lnTo>
                    <a:pt x="19711" y="21427"/>
                  </a:lnTo>
                  <a:lnTo>
                    <a:pt x="19400" y="21396"/>
                  </a:lnTo>
                  <a:lnTo>
                    <a:pt x="19119" y="21365"/>
                  </a:lnTo>
                  <a:lnTo>
                    <a:pt x="18807" y="21302"/>
                  </a:lnTo>
                  <a:lnTo>
                    <a:pt x="18526" y="21209"/>
                  </a:lnTo>
                  <a:lnTo>
                    <a:pt x="18246" y="21084"/>
                  </a:lnTo>
                  <a:lnTo>
                    <a:pt x="17965" y="20959"/>
                  </a:lnTo>
                  <a:lnTo>
                    <a:pt x="17715" y="20803"/>
                  </a:lnTo>
                  <a:lnTo>
                    <a:pt x="17435" y="20616"/>
                  </a:lnTo>
                  <a:lnTo>
                    <a:pt x="17216" y="20398"/>
                  </a:lnTo>
                  <a:lnTo>
                    <a:pt x="16967" y="20148"/>
                  </a:lnTo>
                  <a:lnTo>
                    <a:pt x="16749" y="19899"/>
                  </a:lnTo>
                  <a:lnTo>
                    <a:pt x="16530" y="19587"/>
                  </a:lnTo>
                  <a:lnTo>
                    <a:pt x="16343" y="19275"/>
                  </a:lnTo>
                  <a:lnTo>
                    <a:pt x="16156" y="18932"/>
                  </a:lnTo>
                  <a:lnTo>
                    <a:pt x="14347" y="14690"/>
                  </a:lnTo>
                  <a:lnTo>
                    <a:pt x="13443" y="12632"/>
                  </a:lnTo>
                  <a:lnTo>
                    <a:pt x="12507" y="10604"/>
                  </a:lnTo>
                  <a:lnTo>
                    <a:pt x="12008" y="9638"/>
                  </a:lnTo>
                  <a:lnTo>
                    <a:pt x="11509" y="8640"/>
                  </a:lnTo>
                  <a:lnTo>
                    <a:pt x="11010" y="7673"/>
                  </a:lnTo>
                  <a:lnTo>
                    <a:pt x="10448" y="6706"/>
                  </a:lnTo>
                  <a:lnTo>
                    <a:pt x="9887" y="5739"/>
                  </a:lnTo>
                  <a:lnTo>
                    <a:pt x="9294" y="4803"/>
                  </a:lnTo>
                  <a:lnTo>
                    <a:pt x="8671" y="3868"/>
                  </a:lnTo>
                  <a:lnTo>
                    <a:pt x="8016" y="2932"/>
                  </a:lnTo>
                  <a:lnTo>
                    <a:pt x="7673" y="2495"/>
                  </a:lnTo>
                  <a:lnTo>
                    <a:pt x="7267" y="2059"/>
                  </a:lnTo>
                  <a:lnTo>
                    <a:pt x="6862" y="1653"/>
                  </a:lnTo>
                  <a:lnTo>
                    <a:pt x="6425" y="1310"/>
                  </a:lnTo>
                  <a:lnTo>
                    <a:pt x="5957" y="967"/>
                  </a:lnTo>
                  <a:lnTo>
                    <a:pt x="5489" y="687"/>
                  </a:lnTo>
                  <a:lnTo>
                    <a:pt x="4959" y="468"/>
                  </a:lnTo>
                  <a:lnTo>
                    <a:pt x="4460" y="250"/>
                  </a:lnTo>
                  <a:lnTo>
                    <a:pt x="3930" y="125"/>
                  </a:lnTo>
                  <a:lnTo>
                    <a:pt x="3400" y="32"/>
                  </a:lnTo>
                  <a:lnTo>
                    <a:pt x="28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9" name="Google Shape;6879;p75"/>
            <p:cNvSpPr/>
            <p:nvPr/>
          </p:nvSpPr>
          <p:spPr>
            <a:xfrm>
              <a:off x="6910125" y="2576775"/>
              <a:ext cx="351675" cy="627700"/>
            </a:xfrm>
            <a:custGeom>
              <a:avLst/>
              <a:gdLst/>
              <a:ahLst/>
              <a:cxnLst/>
              <a:rect l="l" t="t" r="r" b="b"/>
              <a:pathLst>
                <a:path w="14067" h="25108" extrusionOk="0">
                  <a:moveTo>
                    <a:pt x="94" y="1"/>
                  </a:moveTo>
                  <a:lnTo>
                    <a:pt x="32" y="32"/>
                  </a:lnTo>
                  <a:lnTo>
                    <a:pt x="1" y="94"/>
                  </a:lnTo>
                  <a:lnTo>
                    <a:pt x="32" y="157"/>
                  </a:lnTo>
                  <a:lnTo>
                    <a:pt x="94" y="188"/>
                  </a:lnTo>
                  <a:lnTo>
                    <a:pt x="749" y="188"/>
                  </a:lnTo>
                  <a:lnTo>
                    <a:pt x="1373" y="281"/>
                  </a:lnTo>
                  <a:lnTo>
                    <a:pt x="1966" y="437"/>
                  </a:lnTo>
                  <a:lnTo>
                    <a:pt x="2558" y="624"/>
                  </a:lnTo>
                  <a:lnTo>
                    <a:pt x="3120" y="843"/>
                  </a:lnTo>
                  <a:lnTo>
                    <a:pt x="3681" y="1155"/>
                  </a:lnTo>
                  <a:lnTo>
                    <a:pt x="4211" y="1467"/>
                  </a:lnTo>
                  <a:lnTo>
                    <a:pt x="4710" y="1810"/>
                  </a:lnTo>
                  <a:lnTo>
                    <a:pt x="5209" y="2215"/>
                  </a:lnTo>
                  <a:lnTo>
                    <a:pt x="5740" y="2714"/>
                  </a:lnTo>
                  <a:lnTo>
                    <a:pt x="6207" y="3213"/>
                  </a:lnTo>
                  <a:lnTo>
                    <a:pt x="6675" y="3774"/>
                  </a:lnTo>
                  <a:lnTo>
                    <a:pt x="7081" y="4336"/>
                  </a:lnTo>
                  <a:lnTo>
                    <a:pt x="7486" y="4928"/>
                  </a:lnTo>
                  <a:lnTo>
                    <a:pt x="7829" y="5552"/>
                  </a:lnTo>
                  <a:lnTo>
                    <a:pt x="8172" y="6176"/>
                  </a:lnTo>
                  <a:lnTo>
                    <a:pt x="8484" y="6800"/>
                  </a:lnTo>
                  <a:lnTo>
                    <a:pt x="9139" y="8203"/>
                  </a:lnTo>
                  <a:lnTo>
                    <a:pt x="9732" y="9638"/>
                  </a:lnTo>
                  <a:lnTo>
                    <a:pt x="10262" y="11104"/>
                  </a:lnTo>
                  <a:lnTo>
                    <a:pt x="10792" y="12570"/>
                  </a:lnTo>
                  <a:lnTo>
                    <a:pt x="11291" y="14067"/>
                  </a:lnTo>
                  <a:lnTo>
                    <a:pt x="11759" y="15595"/>
                  </a:lnTo>
                  <a:lnTo>
                    <a:pt x="12196" y="17154"/>
                  </a:lnTo>
                  <a:lnTo>
                    <a:pt x="12601" y="18683"/>
                  </a:lnTo>
                  <a:lnTo>
                    <a:pt x="12975" y="20273"/>
                  </a:lnTo>
                  <a:lnTo>
                    <a:pt x="13318" y="21833"/>
                  </a:lnTo>
                  <a:lnTo>
                    <a:pt x="13599" y="23423"/>
                  </a:lnTo>
                  <a:lnTo>
                    <a:pt x="13880" y="25014"/>
                  </a:lnTo>
                  <a:lnTo>
                    <a:pt x="13911" y="25076"/>
                  </a:lnTo>
                  <a:lnTo>
                    <a:pt x="13973" y="25107"/>
                  </a:lnTo>
                  <a:lnTo>
                    <a:pt x="14036" y="25076"/>
                  </a:lnTo>
                  <a:lnTo>
                    <a:pt x="14067" y="24983"/>
                  </a:lnTo>
                  <a:lnTo>
                    <a:pt x="13942" y="24203"/>
                  </a:lnTo>
                  <a:lnTo>
                    <a:pt x="13662" y="22612"/>
                  </a:lnTo>
                  <a:lnTo>
                    <a:pt x="13318" y="21022"/>
                  </a:lnTo>
                  <a:lnTo>
                    <a:pt x="12975" y="19431"/>
                  </a:lnTo>
                  <a:lnTo>
                    <a:pt x="12570" y="17840"/>
                  </a:lnTo>
                  <a:lnTo>
                    <a:pt x="12164" y="16281"/>
                  </a:lnTo>
                  <a:lnTo>
                    <a:pt x="11697" y="14722"/>
                  </a:lnTo>
                  <a:lnTo>
                    <a:pt x="11198" y="13162"/>
                  </a:lnTo>
                  <a:lnTo>
                    <a:pt x="10667" y="11603"/>
                  </a:lnTo>
                  <a:lnTo>
                    <a:pt x="10106" y="10137"/>
                  </a:lnTo>
                  <a:lnTo>
                    <a:pt x="9545" y="8702"/>
                  </a:lnTo>
                  <a:lnTo>
                    <a:pt x="8921" y="7268"/>
                  </a:lnTo>
                  <a:lnTo>
                    <a:pt x="8578" y="6581"/>
                  </a:lnTo>
                  <a:lnTo>
                    <a:pt x="8235" y="5864"/>
                  </a:lnTo>
                  <a:lnTo>
                    <a:pt x="7892" y="5271"/>
                  </a:lnTo>
                  <a:lnTo>
                    <a:pt x="7517" y="4679"/>
                  </a:lnTo>
                  <a:lnTo>
                    <a:pt x="7143" y="4086"/>
                  </a:lnTo>
                  <a:lnTo>
                    <a:pt x="6706" y="3525"/>
                  </a:lnTo>
                  <a:lnTo>
                    <a:pt x="6270" y="2995"/>
                  </a:lnTo>
                  <a:lnTo>
                    <a:pt x="5771" y="2496"/>
                  </a:lnTo>
                  <a:lnTo>
                    <a:pt x="5272" y="2028"/>
                  </a:lnTo>
                  <a:lnTo>
                    <a:pt x="4710" y="1591"/>
                  </a:lnTo>
                  <a:lnTo>
                    <a:pt x="4211" y="1248"/>
                  </a:lnTo>
                  <a:lnTo>
                    <a:pt x="3681" y="905"/>
                  </a:lnTo>
                  <a:lnTo>
                    <a:pt x="3120" y="656"/>
                  </a:lnTo>
                  <a:lnTo>
                    <a:pt x="2527" y="406"/>
                  </a:lnTo>
                  <a:lnTo>
                    <a:pt x="1935" y="219"/>
                  </a:lnTo>
                  <a:lnTo>
                    <a:pt x="1342" y="94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0" name="Google Shape;6880;p75"/>
            <p:cNvSpPr/>
            <p:nvPr/>
          </p:nvSpPr>
          <p:spPr>
            <a:xfrm>
              <a:off x="6946775" y="2551825"/>
              <a:ext cx="90475" cy="75650"/>
            </a:xfrm>
            <a:custGeom>
              <a:avLst/>
              <a:gdLst/>
              <a:ahLst/>
              <a:cxnLst/>
              <a:rect l="l" t="t" r="r" b="b"/>
              <a:pathLst>
                <a:path w="3619" h="3026" extrusionOk="0">
                  <a:moveTo>
                    <a:pt x="1779" y="1"/>
                  </a:moveTo>
                  <a:lnTo>
                    <a:pt x="1716" y="32"/>
                  </a:lnTo>
                  <a:lnTo>
                    <a:pt x="1685" y="63"/>
                  </a:lnTo>
                  <a:lnTo>
                    <a:pt x="1685" y="157"/>
                  </a:lnTo>
                  <a:lnTo>
                    <a:pt x="3307" y="2776"/>
                  </a:lnTo>
                  <a:lnTo>
                    <a:pt x="3307" y="2776"/>
                  </a:lnTo>
                  <a:lnTo>
                    <a:pt x="2901" y="2652"/>
                  </a:lnTo>
                  <a:lnTo>
                    <a:pt x="2527" y="2558"/>
                  </a:lnTo>
                  <a:lnTo>
                    <a:pt x="2122" y="2496"/>
                  </a:lnTo>
                  <a:lnTo>
                    <a:pt x="1716" y="2465"/>
                  </a:lnTo>
                  <a:lnTo>
                    <a:pt x="1311" y="2433"/>
                  </a:lnTo>
                  <a:lnTo>
                    <a:pt x="905" y="2433"/>
                  </a:lnTo>
                  <a:lnTo>
                    <a:pt x="500" y="2465"/>
                  </a:lnTo>
                  <a:lnTo>
                    <a:pt x="94" y="2527"/>
                  </a:lnTo>
                  <a:lnTo>
                    <a:pt x="32" y="2558"/>
                  </a:lnTo>
                  <a:lnTo>
                    <a:pt x="1" y="2652"/>
                  </a:lnTo>
                  <a:lnTo>
                    <a:pt x="32" y="2714"/>
                  </a:lnTo>
                  <a:lnTo>
                    <a:pt x="94" y="2714"/>
                  </a:lnTo>
                  <a:lnTo>
                    <a:pt x="531" y="2652"/>
                  </a:lnTo>
                  <a:lnTo>
                    <a:pt x="936" y="2620"/>
                  </a:lnTo>
                  <a:lnTo>
                    <a:pt x="1373" y="2620"/>
                  </a:lnTo>
                  <a:lnTo>
                    <a:pt x="1810" y="2652"/>
                  </a:lnTo>
                  <a:lnTo>
                    <a:pt x="2215" y="2714"/>
                  </a:lnTo>
                  <a:lnTo>
                    <a:pt x="2652" y="2776"/>
                  </a:lnTo>
                  <a:lnTo>
                    <a:pt x="3057" y="2870"/>
                  </a:lnTo>
                  <a:lnTo>
                    <a:pt x="3463" y="3026"/>
                  </a:lnTo>
                  <a:lnTo>
                    <a:pt x="3525" y="3026"/>
                  </a:lnTo>
                  <a:lnTo>
                    <a:pt x="3587" y="2995"/>
                  </a:lnTo>
                  <a:lnTo>
                    <a:pt x="3619" y="2932"/>
                  </a:lnTo>
                  <a:lnTo>
                    <a:pt x="3587" y="2870"/>
                  </a:lnTo>
                  <a:lnTo>
                    <a:pt x="1841" y="32"/>
                  </a:lnTo>
                  <a:lnTo>
                    <a:pt x="177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1" name="Google Shape;6881;p75"/>
            <p:cNvSpPr/>
            <p:nvPr/>
          </p:nvSpPr>
          <p:spPr>
            <a:xfrm>
              <a:off x="7054375" y="2694525"/>
              <a:ext cx="113875" cy="152050"/>
            </a:xfrm>
            <a:custGeom>
              <a:avLst/>
              <a:gdLst/>
              <a:ahLst/>
              <a:cxnLst/>
              <a:rect l="l" t="t" r="r" b="b"/>
              <a:pathLst>
                <a:path w="4555" h="6082" extrusionOk="0">
                  <a:moveTo>
                    <a:pt x="3307" y="0"/>
                  </a:moveTo>
                  <a:lnTo>
                    <a:pt x="3244" y="31"/>
                  </a:lnTo>
                  <a:lnTo>
                    <a:pt x="3244" y="94"/>
                  </a:lnTo>
                  <a:lnTo>
                    <a:pt x="3463" y="749"/>
                  </a:lnTo>
                  <a:lnTo>
                    <a:pt x="3650" y="1372"/>
                  </a:lnTo>
                  <a:lnTo>
                    <a:pt x="3931" y="2433"/>
                  </a:lnTo>
                  <a:lnTo>
                    <a:pt x="4118" y="3524"/>
                  </a:lnTo>
                  <a:lnTo>
                    <a:pt x="4274" y="4616"/>
                  </a:lnTo>
                  <a:lnTo>
                    <a:pt x="4367" y="5739"/>
                  </a:lnTo>
                  <a:lnTo>
                    <a:pt x="3681" y="4959"/>
                  </a:lnTo>
                  <a:lnTo>
                    <a:pt x="2870" y="4148"/>
                  </a:lnTo>
                  <a:lnTo>
                    <a:pt x="1997" y="3368"/>
                  </a:lnTo>
                  <a:lnTo>
                    <a:pt x="1092" y="2651"/>
                  </a:lnTo>
                  <a:lnTo>
                    <a:pt x="157" y="1965"/>
                  </a:lnTo>
                  <a:lnTo>
                    <a:pt x="63" y="1965"/>
                  </a:lnTo>
                  <a:lnTo>
                    <a:pt x="1" y="1996"/>
                  </a:lnTo>
                  <a:lnTo>
                    <a:pt x="1" y="2059"/>
                  </a:lnTo>
                  <a:lnTo>
                    <a:pt x="32" y="2121"/>
                  </a:lnTo>
                  <a:lnTo>
                    <a:pt x="562" y="2495"/>
                  </a:lnTo>
                  <a:lnTo>
                    <a:pt x="1092" y="2869"/>
                  </a:lnTo>
                  <a:lnTo>
                    <a:pt x="1997" y="3587"/>
                  </a:lnTo>
                  <a:lnTo>
                    <a:pt x="2839" y="4366"/>
                  </a:lnTo>
                  <a:lnTo>
                    <a:pt x="3619" y="5177"/>
                  </a:lnTo>
                  <a:lnTo>
                    <a:pt x="4398" y="6051"/>
                  </a:lnTo>
                  <a:lnTo>
                    <a:pt x="4430" y="6082"/>
                  </a:lnTo>
                  <a:lnTo>
                    <a:pt x="4492" y="6082"/>
                  </a:lnTo>
                  <a:lnTo>
                    <a:pt x="4554" y="6051"/>
                  </a:lnTo>
                  <a:lnTo>
                    <a:pt x="4554" y="5988"/>
                  </a:lnTo>
                  <a:lnTo>
                    <a:pt x="4523" y="5302"/>
                  </a:lnTo>
                  <a:lnTo>
                    <a:pt x="4461" y="4647"/>
                  </a:lnTo>
                  <a:lnTo>
                    <a:pt x="4305" y="3462"/>
                  </a:lnTo>
                  <a:lnTo>
                    <a:pt x="4087" y="2308"/>
                  </a:lnTo>
                  <a:lnTo>
                    <a:pt x="3775" y="1154"/>
                  </a:lnTo>
                  <a:lnTo>
                    <a:pt x="3400" y="31"/>
                  </a:lnTo>
                  <a:lnTo>
                    <a:pt x="336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2" name="Google Shape;6882;p75"/>
            <p:cNvSpPr/>
            <p:nvPr/>
          </p:nvSpPr>
          <p:spPr>
            <a:xfrm>
              <a:off x="7130800" y="2896450"/>
              <a:ext cx="102950" cy="142725"/>
            </a:xfrm>
            <a:custGeom>
              <a:avLst/>
              <a:gdLst/>
              <a:ahLst/>
              <a:cxnLst/>
              <a:rect l="l" t="t" r="r" b="b"/>
              <a:pathLst>
                <a:path w="4118" h="5709" extrusionOk="0">
                  <a:moveTo>
                    <a:pt x="3992" y="1"/>
                  </a:moveTo>
                  <a:lnTo>
                    <a:pt x="3930" y="32"/>
                  </a:lnTo>
                  <a:lnTo>
                    <a:pt x="3899" y="94"/>
                  </a:lnTo>
                  <a:lnTo>
                    <a:pt x="3930" y="1436"/>
                  </a:lnTo>
                  <a:lnTo>
                    <a:pt x="3930" y="2746"/>
                  </a:lnTo>
                  <a:lnTo>
                    <a:pt x="3868" y="4055"/>
                  </a:lnTo>
                  <a:lnTo>
                    <a:pt x="3712" y="5365"/>
                  </a:lnTo>
                  <a:lnTo>
                    <a:pt x="3462" y="4960"/>
                  </a:lnTo>
                  <a:lnTo>
                    <a:pt x="3182" y="4554"/>
                  </a:lnTo>
                  <a:lnTo>
                    <a:pt x="2870" y="4118"/>
                  </a:lnTo>
                  <a:lnTo>
                    <a:pt x="2527" y="3712"/>
                  </a:lnTo>
                  <a:lnTo>
                    <a:pt x="2152" y="3307"/>
                  </a:lnTo>
                  <a:lnTo>
                    <a:pt x="1809" y="2933"/>
                  </a:lnTo>
                  <a:lnTo>
                    <a:pt x="1404" y="2558"/>
                  </a:lnTo>
                  <a:lnTo>
                    <a:pt x="998" y="2215"/>
                  </a:lnTo>
                  <a:lnTo>
                    <a:pt x="593" y="1872"/>
                  </a:lnTo>
                  <a:lnTo>
                    <a:pt x="156" y="1560"/>
                  </a:lnTo>
                  <a:lnTo>
                    <a:pt x="94" y="1529"/>
                  </a:lnTo>
                  <a:lnTo>
                    <a:pt x="31" y="1560"/>
                  </a:lnTo>
                  <a:lnTo>
                    <a:pt x="0" y="1623"/>
                  </a:lnTo>
                  <a:lnTo>
                    <a:pt x="31" y="1685"/>
                  </a:lnTo>
                  <a:lnTo>
                    <a:pt x="499" y="2059"/>
                  </a:lnTo>
                  <a:lnTo>
                    <a:pt x="967" y="2434"/>
                  </a:lnTo>
                  <a:lnTo>
                    <a:pt x="1373" y="2777"/>
                  </a:lnTo>
                  <a:lnTo>
                    <a:pt x="1747" y="3151"/>
                  </a:lnTo>
                  <a:lnTo>
                    <a:pt x="2121" y="3556"/>
                  </a:lnTo>
                  <a:lnTo>
                    <a:pt x="2464" y="3931"/>
                  </a:lnTo>
                  <a:lnTo>
                    <a:pt x="2807" y="4367"/>
                  </a:lnTo>
                  <a:lnTo>
                    <a:pt x="3119" y="4773"/>
                  </a:lnTo>
                  <a:lnTo>
                    <a:pt x="3431" y="5241"/>
                  </a:lnTo>
                  <a:lnTo>
                    <a:pt x="3712" y="5677"/>
                  </a:lnTo>
                  <a:lnTo>
                    <a:pt x="3743" y="5708"/>
                  </a:lnTo>
                  <a:lnTo>
                    <a:pt x="3836" y="5708"/>
                  </a:lnTo>
                  <a:lnTo>
                    <a:pt x="3868" y="5646"/>
                  </a:lnTo>
                  <a:lnTo>
                    <a:pt x="4024" y="4274"/>
                  </a:lnTo>
                  <a:lnTo>
                    <a:pt x="4117" y="2870"/>
                  </a:lnTo>
                  <a:lnTo>
                    <a:pt x="4117" y="1498"/>
                  </a:lnTo>
                  <a:lnTo>
                    <a:pt x="4086" y="94"/>
                  </a:lnTo>
                  <a:lnTo>
                    <a:pt x="4055" y="32"/>
                  </a:lnTo>
                  <a:lnTo>
                    <a:pt x="399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3" name="Google Shape;6883;p75"/>
            <p:cNvSpPr/>
            <p:nvPr/>
          </p:nvSpPr>
          <p:spPr>
            <a:xfrm>
              <a:off x="6747175" y="2883200"/>
              <a:ext cx="545825" cy="427325"/>
            </a:xfrm>
            <a:custGeom>
              <a:avLst/>
              <a:gdLst/>
              <a:ahLst/>
              <a:cxnLst/>
              <a:rect l="l" t="t" r="r" b="b"/>
              <a:pathLst>
                <a:path w="21833" h="17093" extrusionOk="0">
                  <a:moveTo>
                    <a:pt x="6612" y="1"/>
                  </a:moveTo>
                  <a:lnTo>
                    <a:pt x="5958" y="32"/>
                  </a:lnTo>
                  <a:lnTo>
                    <a:pt x="6082" y="63"/>
                  </a:lnTo>
                  <a:lnTo>
                    <a:pt x="6207" y="125"/>
                  </a:lnTo>
                  <a:lnTo>
                    <a:pt x="6269" y="219"/>
                  </a:lnTo>
                  <a:lnTo>
                    <a:pt x="6301" y="313"/>
                  </a:lnTo>
                  <a:lnTo>
                    <a:pt x="6269" y="406"/>
                  </a:lnTo>
                  <a:lnTo>
                    <a:pt x="6238" y="531"/>
                  </a:lnTo>
                  <a:lnTo>
                    <a:pt x="6176" y="593"/>
                  </a:lnTo>
                  <a:lnTo>
                    <a:pt x="6051" y="656"/>
                  </a:lnTo>
                  <a:lnTo>
                    <a:pt x="5926" y="656"/>
                  </a:lnTo>
                  <a:lnTo>
                    <a:pt x="5427" y="562"/>
                  </a:lnTo>
                  <a:lnTo>
                    <a:pt x="4959" y="500"/>
                  </a:lnTo>
                  <a:lnTo>
                    <a:pt x="3961" y="500"/>
                  </a:lnTo>
                  <a:lnTo>
                    <a:pt x="3556" y="687"/>
                  </a:lnTo>
                  <a:lnTo>
                    <a:pt x="3182" y="874"/>
                  </a:lnTo>
                  <a:lnTo>
                    <a:pt x="2807" y="1124"/>
                  </a:lnTo>
                  <a:lnTo>
                    <a:pt x="2433" y="1373"/>
                  </a:lnTo>
                  <a:lnTo>
                    <a:pt x="2090" y="1623"/>
                  </a:lnTo>
                  <a:lnTo>
                    <a:pt x="1778" y="1934"/>
                  </a:lnTo>
                  <a:lnTo>
                    <a:pt x="1466" y="2246"/>
                  </a:lnTo>
                  <a:lnTo>
                    <a:pt x="1186" y="2558"/>
                  </a:lnTo>
                  <a:lnTo>
                    <a:pt x="936" y="2901"/>
                  </a:lnTo>
                  <a:lnTo>
                    <a:pt x="718" y="3276"/>
                  </a:lnTo>
                  <a:lnTo>
                    <a:pt x="500" y="3650"/>
                  </a:lnTo>
                  <a:lnTo>
                    <a:pt x="344" y="4024"/>
                  </a:lnTo>
                  <a:lnTo>
                    <a:pt x="219" y="4429"/>
                  </a:lnTo>
                  <a:lnTo>
                    <a:pt x="94" y="4835"/>
                  </a:lnTo>
                  <a:lnTo>
                    <a:pt x="32" y="5272"/>
                  </a:lnTo>
                  <a:lnTo>
                    <a:pt x="0" y="5677"/>
                  </a:lnTo>
                  <a:lnTo>
                    <a:pt x="375" y="5209"/>
                  </a:lnTo>
                  <a:lnTo>
                    <a:pt x="749" y="4773"/>
                  </a:lnTo>
                  <a:lnTo>
                    <a:pt x="1186" y="4367"/>
                  </a:lnTo>
                  <a:lnTo>
                    <a:pt x="1622" y="4024"/>
                  </a:lnTo>
                  <a:lnTo>
                    <a:pt x="2121" y="3712"/>
                  </a:lnTo>
                  <a:lnTo>
                    <a:pt x="2620" y="3431"/>
                  </a:lnTo>
                  <a:lnTo>
                    <a:pt x="3151" y="3213"/>
                  </a:lnTo>
                  <a:lnTo>
                    <a:pt x="3712" y="3026"/>
                  </a:lnTo>
                  <a:lnTo>
                    <a:pt x="4273" y="2870"/>
                  </a:lnTo>
                  <a:lnTo>
                    <a:pt x="4835" y="2745"/>
                  </a:lnTo>
                  <a:lnTo>
                    <a:pt x="5396" y="2683"/>
                  </a:lnTo>
                  <a:lnTo>
                    <a:pt x="5989" y="2621"/>
                  </a:lnTo>
                  <a:lnTo>
                    <a:pt x="7111" y="2621"/>
                  </a:lnTo>
                  <a:lnTo>
                    <a:pt x="7642" y="2683"/>
                  </a:lnTo>
                  <a:lnTo>
                    <a:pt x="8172" y="2777"/>
                  </a:lnTo>
                  <a:lnTo>
                    <a:pt x="8796" y="2932"/>
                  </a:lnTo>
                  <a:lnTo>
                    <a:pt x="9388" y="3151"/>
                  </a:lnTo>
                  <a:lnTo>
                    <a:pt x="9950" y="3369"/>
                  </a:lnTo>
                  <a:lnTo>
                    <a:pt x="10511" y="3619"/>
                  </a:lnTo>
                  <a:lnTo>
                    <a:pt x="11072" y="3899"/>
                  </a:lnTo>
                  <a:lnTo>
                    <a:pt x="11603" y="4211"/>
                  </a:lnTo>
                  <a:lnTo>
                    <a:pt x="12102" y="4523"/>
                  </a:lnTo>
                  <a:lnTo>
                    <a:pt x="12601" y="4897"/>
                  </a:lnTo>
                  <a:lnTo>
                    <a:pt x="13069" y="5272"/>
                  </a:lnTo>
                  <a:lnTo>
                    <a:pt x="13536" y="5646"/>
                  </a:lnTo>
                  <a:lnTo>
                    <a:pt x="13973" y="6051"/>
                  </a:lnTo>
                  <a:lnTo>
                    <a:pt x="14410" y="6488"/>
                  </a:lnTo>
                  <a:lnTo>
                    <a:pt x="14846" y="6925"/>
                  </a:lnTo>
                  <a:lnTo>
                    <a:pt x="15252" y="7392"/>
                  </a:lnTo>
                  <a:lnTo>
                    <a:pt x="16031" y="8359"/>
                  </a:lnTo>
                  <a:lnTo>
                    <a:pt x="16780" y="9388"/>
                  </a:lnTo>
                  <a:lnTo>
                    <a:pt x="17497" y="10418"/>
                  </a:lnTo>
                  <a:lnTo>
                    <a:pt x="18183" y="11509"/>
                  </a:lnTo>
                  <a:lnTo>
                    <a:pt x="18838" y="12632"/>
                  </a:lnTo>
                  <a:lnTo>
                    <a:pt x="20117" y="14878"/>
                  </a:lnTo>
                  <a:lnTo>
                    <a:pt x="21333" y="17092"/>
                  </a:lnTo>
                  <a:lnTo>
                    <a:pt x="21333" y="17061"/>
                  </a:lnTo>
                  <a:lnTo>
                    <a:pt x="21521" y="16687"/>
                  </a:lnTo>
                  <a:lnTo>
                    <a:pt x="21677" y="16344"/>
                  </a:lnTo>
                  <a:lnTo>
                    <a:pt x="21770" y="15969"/>
                  </a:lnTo>
                  <a:lnTo>
                    <a:pt x="21801" y="15595"/>
                  </a:lnTo>
                  <a:lnTo>
                    <a:pt x="21833" y="15221"/>
                  </a:lnTo>
                  <a:lnTo>
                    <a:pt x="21801" y="14846"/>
                  </a:lnTo>
                  <a:lnTo>
                    <a:pt x="21739" y="14472"/>
                  </a:lnTo>
                  <a:lnTo>
                    <a:pt x="21614" y="14067"/>
                  </a:lnTo>
                  <a:lnTo>
                    <a:pt x="21271" y="12975"/>
                  </a:lnTo>
                  <a:lnTo>
                    <a:pt x="20897" y="11852"/>
                  </a:lnTo>
                  <a:lnTo>
                    <a:pt x="20491" y="10792"/>
                  </a:lnTo>
                  <a:lnTo>
                    <a:pt x="20242" y="10262"/>
                  </a:lnTo>
                  <a:lnTo>
                    <a:pt x="19992" y="9732"/>
                  </a:lnTo>
                  <a:lnTo>
                    <a:pt x="19400" y="8671"/>
                  </a:lnTo>
                  <a:lnTo>
                    <a:pt x="18745" y="7642"/>
                  </a:lnTo>
                  <a:lnTo>
                    <a:pt x="18059" y="6644"/>
                  </a:lnTo>
                  <a:lnTo>
                    <a:pt x="17279" y="5708"/>
                  </a:lnTo>
                  <a:lnTo>
                    <a:pt x="17591" y="6519"/>
                  </a:lnTo>
                  <a:lnTo>
                    <a:pt x="17872" y="7299"/>
                  </a:lnTo>
                  <a:lnTo>
                    <a:pt x="17903" y="7424"/>
                  </a:lnTo>
                  <a:lnTo>
                    <a:pt x="17872" y="7548"/>
                  </a:lnTo>
                  <a:lnTo>
                    <a:pt x="17778" y="7611"/>
                  </a:lnTo>
                  <a:lnTo>
                    <a:pt x="17684" y="7642"/>
                  </a:lnTo>
                  <a:lnTo>
                    <a:pt x="17560" y="7673"/>
                  </a:lnTo>
                  <a:lnTo>
                    <a:pt x="17466" y="7642"/>
                  </a:lnTo>
                  <a:lnTo>
                    <a:pt x="17373" y="7580"/>
                  </a:lnTo>
                  <a:lnTo>
                    <a:pt x="17310" y="7455"/>
                  </a:lnTo>
                  <a:lnTo>
                    <a:pt x="17029" y="6675"/>
                  </a:lnTo>
                  <a:lnTo>
                    <a:pt x="16718" y="5895"/>
                  </a:lnTo>
                  <a:lnTo>
                    <a:pt x="16375" y="5147"/>
                  </a:lnTo>
                  <a:lnTo>
                    <a:pt x="16000" y="4398"/>
                  </a:lnTo>
                  <a:lnTo>
                    <a:pt x="15314" y="3743"/>
                  </a:lnTo>
                  <a:lnTo>
                    <a:pt x="14597" y="3151"/>
                  </a:lnTo>
                  <a:lnTo>
                    <a:pt x="13817" y="2589"/>
                  </a:lnTo>
                  <a:lnTo>
                    <a:pt x="13037" y="2090"/>
                  </a:lnTo>
                  <a:lnTo>
                    <a:pt x="12569" y="1810"/>
                  </a:lnTo>
                  <a:lnTo>
                    <a:pt x="12819" y="2122"/>
                  </a:lnTo>
                  <a:lnTo>
                    <a:pt x="13006" y="2433"/>
                  </a:lnTo>
                  <a:lnTo>
                    <a:pt x="13037" y="2558"/>
                  </a:lnTo>
                  <a:lnTo>
                    <a:pt x="13037" y="2683"/>
                  </a:lnTo>
                  <a:lnTo>
                    <a:pt x="12975" y="2777"/>
                  </a:lnTo>
                  <a:lnTo>
                    <a:pt x="12913" y="2839"/>
                  </a:lnTo>
                  <a:lnTo>
                    <a:pt x="12788" y="2870"/>
                  </a:lnTo>
                  <a:lnTo>
                    <a:pt x="12694" y="2870"/>
                  </a:lnTo>
                  <a:lnTo>
                    <a:pt x="12569" y="2839"/>
                  </a:lnTo>
                  <a:lnTo>
                    <a:pt x="12507" y="2745"/>
                  </a:lnTo>
                  <a:lnTo>
                    <a:pt x="12195" y="2277"/>
                  </a:lnTo>
                  <a:lnTo>
                    <a:pt x="11852" y="1841"/>
                  </a:lnTo>
                  <a:lnTo>
                    <a:pt x="11509" y="1435"/>
                  </a:lnTo>
                  <a:lnTo>
                    <a:pt x="11104" y="1030"/>
                  </a:lnTo>
                  <a:lnTo>
                    <a:pt x="10480" y="780"/>
                  </a:lnTo>
                  <a:lnTo>
                    <a:pt x="9856" y="562"/>
                  </a:lnTo>
                  <a:lnTo>
                    <a:pt x="9232" y="375"/>
                  </a:lnTo>
                  <a:lnTo>
                    <a:pt x="8577" y="219"/>
                  </a:lnTo>
                  <a:lnTo>
                    <a:pt x="7922" y="94"/>
                  </a:lnTo>
                  <a:lnTo>
                    <a:pt x="7267" y="32"/>
                  </a:lnTo>
                  <a:lnTo>
                    <a:pt x="661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4" name="Google Shape;6884;p75"/>
            <p:cNvSpPr/>
            <p:nvPr/>
          </p:nvSpPr>
          <p:spPr>
            <a:xfrm>
              <a:off x="6747175" y="2948700"/>
              <a:ext cx="533350" cy="388325"/>
            </a:xfrm>
            <a:custGeom>
              <a:avLst/>
              <a:gdLst/>
              <a:ahLst/>
              <a:cxnLst/>
              <a:rect l="l" t="t" r="r" b="b"/>
              <a:pathLst>
                <a:path w="21334" h="15533" extrusionOk="0">
                  <a:moveTo>
                    <a:pt x="5989" y="1"/>
                  </a:moveTo>
                  <a:lnTo>
                    <a:pt x="5396" y="63"/>
                  </a:lnTo>
                  <a:lnTo>
                    <a:pt x="4835" y="125"/>
                  </a:lnTo>
                  <a:lnTo>
                    <a:pt x="4273" y="250"/>
                  </a:lnTo>
                  <a:lnTo>
                    <a:pt x="3712" y="406"/>
                  </a:lnTo>
                  <a:lnTo>
                    <a:pt x="3151" y="593"/>
                  </a:lnTo>
                  <a:lnTo>
                    <a:pt x="2620" y="811"/>
                  </a:lnTo>
                  <a:lnTo>
                    <a:pt x="2121" y="1092"/>
                  </a:lnTo>
                  <a:lnTo>
                    <a:pt x="1622" y="1404"/>
                  </a:lnTo>
                  <a:lnTo>
                    <a:pt x="1186" y="1747"/>
                  </a:lnTo>
                  <a:lnTo>
                    <a:pt x="749" y="2153"/>
                  </a:lnTo>
                  <a:lnTo>
                    <a:pt x="375" y="2589"/>
                  </a:lnTo>
                  <a:lnTo>
                    <a:pt x="0" y="3057"/>
                  </a:lnTo>
                  <a:lnTo>
                    <a:pt x="32" y="3431"/>
                  </a:lnTo>
                  <a:lnTo>
                    <a:pt x="156" y="3151"/>
                  </a:lnTo>
                  <a:lnTo>
                    <a:pt x="312" y="2901"/>
                  </a:lnTo>
                  <a:lnTo>
                    <a:pt x="531" y="2652"/>
                  </a:lnTo>
                  <a:lnTo>
                    <a:pt x="780" y="2464"/>
                  </a:lnTo>
                  <a:lnTo>
                    <a:pt x="1030" y="2277"/>
                  </a:lnTo>
                  <a:lnTo>
                    <a:pt x="1310" y="2153"/>
                  </a:lnTo>
                  <a:lnTo>
                    <a:pt x="1622" y="2028"/>
                  </a:lnTo>
                  <a:lnTo>
                    <a:pt x="1903" y="1965"/>
                  </a:lnTo>
                  <a:lnTo>
                    <a:pt x="2246" y="1934"/>
                  </a:lnTo>
                  <a:lnTo>
                    <a:pt x="2558" y="1903"/>
                  </a:lnTo>
                  <a:lnTo>
                    <a:pt x="2901" y="1934"/>
                  </a:lnTo>
                  <a:lnTo>
                    <a:pt x="3213" y="1965"/>
                  </a:lnTo>
                  <a:lnTo>
                    <a:pt x="3806" y="1747"/>
                  </a:lnTo>
                  <a:lnTo>
                    <a:pt x="4398" y="1529"/>
                  </a:lnTo>
                  <a:lnTo>
                    <a:pt x="4523" y="1529"/>
                  </a:lnTo>
                  <a:lnTo>
                    <a:pt x="4616" y="1560"/>
                  </a:lnTo>
                  <a:lnTo>
                    <a:pt x="4710" y="1654"/>
                  </a:lnTo>
                  <a:lnTo>
                    <a:pt x="4772" y="1747"/>
                  </a:lnTo>
                  <a:lnTo>
                    <a:pt x="4772" y="1872"/>
                  </a:lnTo>
                  <a:lnTo>
                    <a:pt x="4741" y="1965"/>
                  </a:lnTo>
                  <a:lnTo>
                    <a:pt x="4648" y="2059"/>
                  </a:lnTo>
                  <a:lnTo>
                    <a:pt x="4554" y="2121"/>
                  </a:lnTo>
                  <a:lnTo>
                    <a:pt x="4242" y="2215"/>
                  </a:lnTo>
                  <a:lnTo>
                    <a:pt x="4367" y="2246"/>
                  </a:lnTo>
                  <a:lnTo>
                    <a:pt x="5053" y="2527"/>
                  </a:lnTo>
                  <a:lnTo>
                    <a:pt x="5677" y="2808"/>
                  </a:lnTo>
                  <a:lnTo>
                    <a:pt x="6332" y="3151"/>
                  </a:lnTo>
                  <a:lnTo>
                    <a:pt x="6924" y="3525"/>
                  </a:lnTo>
                  <a:lnTo>
                    <a:pt x="7579" y="3462"/>
                  </a:lnTo>
                  <a:lnTo>
                    <a:pt x="8234" y="3400"/>
                  </a:lnTo>
                  <a:lnTo>
                    <a:pt x="8889" y="3400"/>
                  </a:lnTo>
                  <a:lnTo>
                    <a:pt x="9575" y="3431"/>
                  </a:lnTo>
                  <a:lnTo>
                    <a:pt x="9700" y="3462"/>
                  </a:lnTo>
                  <a:lnTo>
                    <a:pt x="9794" y="3525"/>
                  </a:lnTo>
                  <a:lnTo>
                    <a:pt x="9825" y="3618"/>
                  </a:lnTo>
                  <a:lnTo>
                    <a:pt x="9856" y="3743"/>
                  </a:lnTo>
                  <a:lnTo>
                    <a:pt x="9825" y="3837"/>
                  </a:lnTo>
                  <a:lnTo>
                    <a:pt x="9794" y="3930"/>
                  </a:lnTo>
                  <a:lnTo>
                    <a:pt x="9700" y="3993"/>
                  </a:lnTo>
                  <a:lnTo>
                    <a:pt x="9575" y="4024"/>
                  </a:lnTo>
                  <a:lnTo>
                    <a:pt x="9076" y="3993"/>
                  </a:lnTo>
                  <a:lnTo>
                    <a:pt x="8110" y="3993"/>
                  </a:lnTo>
                  <a:lnTo>
                    <a:pt x="7642" y="4024"/>
                  </a:lnTo>
                  <a:lnTo>
                    <a:pt x="8390" y="4648"/>
                  </a:lnTo>
                  <a:lnTo>
                    <a:pt x="9108" y="5303"/>
                  </a:lnTo>
                  <a:lnTo>
                    <a:pt x="9794" y="5989"/>
                  </a:lnTo>
                  <a:lnTo>
                    <a:pt x="10449" y="6706"/>
                  </a:lnTo>
                  <a:lnTo>
                    <a:pt x="11353" y="7798"/>
                  </a:lnTo>
                  <a:lnTo>
                    <a:pt x="12226" y="8889"/>
                  </a:lnTo>
                  <a:lnTo>
                    <a:pt x="12725" y="9014"/>
                  </a:lnTo>
                  <a:lnTo>
                    <a:pt x="13224" y="9108"/>
                  </a:lnTo>
                  <a:lnTo>
                    <a:pt x="14222" y="9388"/>
                  </a:lnTo>
                  <a:lnTo>
                    <a:pt x="14316" y="9451"/>
                  </a:lnTo>
                  <a:lnTo>
                    <a:pt x="14410" y="9544"/>
                  </a:lnTo>
                  <a:lnTo>
                    <a:pt x="14441" y="9669"/>
                  </a:lnTo>
                  <a:lnTo>
                    <a:pt x="14410" y="9763"/>
                  </a:lnTo>
                  <a:lnTo>
                    <a:pt x="14378" y="9856"/>
                  </a:lnTo>
                  <a:lnTo>
                    <a:pt x="14285" y="9950"/>
                  </a:lnTo>
                  <a:lnTo>
                    <a:pt x="14191" y="9981"/>
                  </a:lnTo>
                  <a:lnTo>
                    <a:pt x="14067" y="9981"/>
                  </a:lnTo>
                  <a:lnTo>
                    <a:pt x="13412" y="9763"/>
                  </a:lnTo>
                  <a:lnTo>
                    <a:pt x="12725" y="9607"/>
                  </a:lnTo>
                  <a:lnTo>
                    <a:pt x="13723" y="10979"/>
                  </a:lnTo>
                  <a:lnTo>
                    <a:pt x="14753" y="12320"/>
                  </a:lnTo>
                  <a:lnTo>
                    <a:pt x="15439" y="12445"/>
                  </a:lnTo>
                  <a:lnTo>
                    <a:pt x="16125" y="12601"/>
                  </a:lnTo>
                  <a:lnTo>
                    <a:pt x="16811" y="12788"/>
                  </a:lnTo>
                  <a:lnTo>
                    <a:pt x="17497" y="13006"/>
                  </a:lnTo>
                  <a:lnTo>
                    <a:pt x="17591" y="13069"/>
                  </a:lnTo>
                  <a:lnTo>
                    <a:pt x="17653" y="13162"/>
                  </a:lnTo>
                  <a:lnTo>
                    <a:pt x="17684" y="13287"/>
                  </a:lnTo>
                  <a:lnTo>
                    <a:pt x="17684" y="13380"/>
                  </a:lnTo>
                  <a:lnTo>
                    <a:pt x="17622" y="13474"/>
                  </a:lnTo>
                  <a:lnTo>
                    <a:pt x="17560" y="13568"/>
                  </a:lnTo>
                  <a:lnTo>
                    <a:pt x="17466" y="13599"/>
                  </a:lnTo>
                  <a:lnTo>
                    <a:pt x="17341" y="13568"/>
                  </a:lnTo>
                  <a:lnTo>
                    <a:pt x="16811" y="13412"/>
                  </a:lnTo>
                  <a:lnTo>
                    <a:pt x="16312" y="13256"/>
                  </a:lnTo>
                  <a:lnTo>
                    <a:pt x="15782" y="13131"/>
                  </a:lnTo>
                  <a:lnTo>
                    <a:pt x="15252" y="13006"/>
                  </a:lnTo>
                  <a:lnTo>
                    <a:pt x="15252" y="13006"/>
                  </a:lnTo>
                  <a:lnTo>
                    <a:pt x="15751" y="13599"/>
                  </a:lnTo>
                  <a:lnTo>
                    <a:pt x="16281" y="14160"/>
                  </a:lnTo>
                  <a:lnTo>
                    <a:pt x="16562" y="14410"/>
                  </a:lnTo>
                  <a:lnTo>
                    <a:pt x="16842" y="14659"/>
                  </a:lnTo>
                  <a:lnTo>
                    <a:pt x="17154" y="14877"/>
                  </a:lnTo>
                  <a:lnTo>
                    <a:pt x="17497" y="15096"/>
                  </a:lnTo>
                  <a:lnTo>
                    <a:pt x="17716" y="15189"/>
                  </a:lnTo>
                  <a:lnTo>
                    <a:pt x="17965" y="15314"/>
                  </a:lnTo>
                  <a:lnTo>
                    <a:pt x="18246" y="15376"/>
                  </a:lnTo>
                  <a:lnTo>
                    <a:pt x="18495" y="15439"/>
                  </a:lnTo>
                  <a:lnTo>
                    <a:pt x="18776" y="15501"/>
                  </a:lnTo>
                  <a:lnTo>
                    <a:pt x="19026" y="15532"/>
                  </a:lnTo>
                  <a:lnTo>
                    <a:pt x="19556" y="15532"/>
                  </a:lnTo>
                  <a:lnTo>
                    <a:pt x="19836" y="15470"/>
                  </a:lnTo>
                  <a:lnTo>
                    <a:pt x="20086" y="15408"/>
                  </a:lnTo>
                  <a:lnTo>
                    <a:pt x="20335" y="15345"/>
                  </a:lnTo>
                  <a:lnTo>
                    <a:pt x="20554" y="15221"/>
                  </a:lnTo>
                  <a:lnTo>
                    <a:pt x="20772" y="15065"/>
                  </a:lnTo>
                  <a:lnTo>
                    <a:pt x="20990" y="14909"/>
                  </a:lnTo>
                  <a:lnTo>
                    <a:pt x="21178" y="14690"/>
                  </a:lnTo>
                  <a:lnTo>
                    <a:pt x="21333" y="14472"/>
                  </a:lnTo>
                  <a:lnTo>
                    <a:pt x="20117" y="12258"/>
                  </a:lnTo>
                  <a:lnTo>
                    <a:pt x="18838" y="10012"/>
                  </a:lnTo>
                  <a:lnTo>
                    <a:pt x="18183" y="8889"/>
                  </a:lnTo>
                  <a:lnTo>
                    <a:pt x="17497" y="7798"/>
                  </a:lnTo>
                  <a:lnTo>
                    <a:pt x="16780" y="6768"/>
                  </a:lnTo>
                  <a:lnTo>
                    <a:pt x="16031" y="5739"/>
                  </a:lnTo>
                  <a:lnTo>
                    <a:pt x="15252" y="4772"/>
                  </a:lnTo>
                  <a:lnTo>
                    <a:pt x="14846" y="4305"/>
                  </a:lnTo>
                  <a:lnTo>
                    <a:pt x="14410" y="3868"/>
                  </a:lnTo>
                  <a:lnTo>
                    <a:pt x="13973" y="3431"/>
                  </a:lnTo>
                  <a:lnTo>
                    <a:pt x="13536" y="3026"/>
                  </a:lnTo>
                  <a:lnTo>
                    <a:pt x="13069" y="2652"/>
                  </a:lnTo>
                  <a:lnTo>
                    <a:pt x="12601" y="2277"/>
                  </a:lnTo>
                  <a:lnTo>
                    <a:pt x="12102" y="1903"/>
                  </a:lnTo>
                  <a:lnTo>
                    <a:pt x="11603" y="1591"/>
                  </a:lnTo>
                  <a:lnTo>
                    <a:pt x="11072" y="1279"/>
                  </a:lnTo>
                  <a:lnTo>
                    <a:pt x="10511" y="999"/>
                  </a:lnTo>
                  <a:lnTo>
                    <a:pt x="9950" y="749"/>
                  </a:lnTo>
                  <a:lnTo>
                    <a:pt x="9388" y="531"/>
                  </a:lnTo>
                  <a:lnTo>
                    <a:pt x="8796" y="312"/>
                  </a:lnTo>
                  <a:lnTo>
                    <a:pt x="8172" y="157"/>
                  </a:lnTo>
                  <a:lnTo>
                    <a:pt x="7642" y="63"/>
                  </a:lnTo>
                  <a:lnTo>
                    <a:pt x="711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5" name="Google Shape;6885;p75"/>
            <p:cNvSpPr/>
            <p:nvPr/>
          </p:nvSpPr>
          <p:spPr>
            <a:xfrm>
              <a:off x="6879725" y="2946350"/>
              <a:ext cx="439775" cy="427325"/>
            </a:xfrm>
            <a:custGeom>
              <a:avLst/>
              <a:gdLst/>
              <a:ahLst/>
              <a:cxnLst/>
              <a:rect l="l" t="t" r="r" b="b"/>
              <a:pathLst>
                <a:path w="17591" h="17093" extrusionOk="0">
                  <a:moveTo>
                    <a:pt x="1591" y="1"/>
                  </a:moveTo>
                  <a:lnTo>
                    <a:pt x="1061" y="32"/>
                  </a:lnTo>
                  <a:lnTo>
                    <a:pt x="562" y="126"/>
                  </a:lnTo>
                  <a:lnTo>
                    <a:pt x="32" y="282"/>
                  </a:lnTo>
                  <a:lnTo>
                    <a:pt x="1" y="313"/>
                  </a:lnTo>
                  <a:lnTo>
                    <a:pt x="1" y="375"/>
                  </a:lnTo>
                  <a:lnTo>
                    <a:pt x="32" y="406"/>
                  </a:lnTo>
                  <a:lnTo>
                    <a:pt x="94" y="406"/>
                  </a:lnTo>
                  <a:lnTo>
                    <a:pt x="624" y="282"/>
                  </a:lnTo>
                  <a:lnTo>
                    <a:pt x="1155" y="188"/>
                  </a:lnTo>
                  <a:lnTo>
                    <a:pt x="1654" y="157"/>
                  </a:lnTo>
                  <a:lnTo>
                    <a:pt x="2184" y="157"/>
                  </a:lnTo>
                  <a:lnTo>
                    <a:pt x="2714" y="188"/>
                  </a:lnTo>
                  <a:lnTo>
                    <a:pt x="3244" y="282"/>
                  </a:lnTo>
                  <a:lnTo>
                    <a:pt x="3743" y="438"/>
                  </a:lnTo>
                  <a:lnTo>
                    <a:pt x="4242" y="594"/>
                  </a:lnTo>
                  <a:lnTo>
                    <a:pt x="4741" y="781"/>
                  </a:lnTo>
                  <a:lnTo>
                    <a:pt x="5271" y="1030"/>
                  </a:lnTo>
                  <a:lnTo>
                    <a:pt x="5802" y="1342"/>
                  </a:lnTo>
                  <a:lnTo>
                    <a:pt x="6301" y="1685"/>
                  </a:lnTo>
                  <a:lnTo>
                    <a:pt x="6768" y="2028"/>
                  </a:lnTo>
                  <a:lnTo>
                    <a:pt x="7236" y="2403"/>
                  </a:lnTo>
                  <a:lnTo>
                    <a:pt x="7704" y="2808"/>
                  </a:lnTo>
                  <a:lnTo>
                    <a:pt x="8141" y="3245"/>
                  </a:lnTo>
                  <a:lnTo>
                    <a:pt x="8546" y="3681"/>
                  </a:lnTo>
                  <a:lnTo>
                    <a:pt x="9420" y="4648"/>
                  </a:lnTo>
                  <a:lnTo>
                    <a:pt x="10262" y="5677"/>
                  </a:lnTo>
                  <a:lnTo>
                    <a:pt x="11041" y="6707"/>
                  </a:lnTo>
                  <a:lnTo>
                    <a:pt x="11852" y="7767"/>
                  </a:lnTo>
                  <a:lnTo>
                    <a:pt x="12632" y="8859"/>
                  </a:lnTo>
                  <a:lnTo>
                    <a:pt x="13380" y="9981"/>
                  </a:lnTo>
                  <a:lnTo>
                    <a:pt x="14129" y="11104"/>
                  </a:lnTo>
                  <a:lnTo>
                    <a:pt x="14846" y="12258"/>
                  </a:lnTo>
                  <a:lnTo>
                    <a:pt x="15532" y="13443"/>
                  </a:lnTo>
                  <a:lnTo>
                    <a:pt x="16187" y="14628"/>
                  </a:lnTo>
                  <a:lnTo>
                    <a:pt x="16842" y="15845"/>
                  </a:lnTo>
                  <a:lnTo>
                    <a:pt x="17435" y="17061"/>
                  </a:lnTo>
                  <a:lnTo>
                    <a:pt x="17497" y="17092"/>
                  </a:lnTo>
                  <a:lnTo>
                    <a:pt x="17560" y="17092"/>
                  </a:lnTo>
                  <a:lnTo>
                    <a:pt x="17591" y="17061"/>
                  </a:lnTo>
                  <a:lnTo>
                    <a:pt x="17591" y="16999"/>
                  </a:lnTo>
                  <a:lnTo>
                    <a:pt x="17279" y="16375"/>
                  </a:lnTo>
                  <a:lnTo>
                    <a:pt x="16655" y="15159"/>
                  </a:lnTo>
                  <a:lnTo>
                    <a:pt x="16000" y="13942"/>
                  </a:lnTo>
                  <a:lnTo>
                    <a:pt x="15314" y="12757"/>
                  </a:lnTo>
                  <a:lnTo>
                    <a:pt x="14597" y="11572"/>
                  </a:lnTo>
                  <a:lnTo>
                    <a:pt x="13879" y="10418"/>
                  </a:lnTo>
                  <a:lnTo>
                    <a:pt x="13100" y="9264"/>
                  </a:lnTo>
                  <a:lnTo>
                    <a:pt x="12320" y="8141"/>
                  </a:lnTo>
                  <a:lnTo>
                    <a:pt x="11478" y="7018"/>
                  </a:lnTo>
                  <a:lnTo>
                    <a:pt x="10698" y="5958"/>
                  </a:lnTo>
                  <a:lnTo>
                    <a:pt x="9856" y="4929"/>
                  </a:lnTo>
                  <a:lnTo>
                    <a:pt x="9014" y="3931"/>
                  </a:lnTo>
                  <a:lnTo>
                    <a:pt x="8577" y="3463"/>
                  </a:lnTo>
                  <a:lnTo>
                    <a:pt x="8110" y="2995"/>
                  </a:lnTo>
                  <a:lnTo>
                    <a:pt x="7673" y="2590"/>
                  </a:lnTo>
                  <a:lnTo>
                    <a:pt x="7236" y="2184"/>
                  </a:lnTo>
                  <a:lnTo>
                    <a:pt x="6768" y="1810"/>
                  </a:lnTo>
                  <a:lnTo>
                    <a:pt x="6301" y="1467"/>
                  </a:lnTo>
                  <a:lnTo>
                    <a:pt x="5802" y="1155"/>
                  </a:lnTo>
                  <a:lnTo>
                    <a:pt x="5271" y="874"/>
                  </a:lnTo>
                  <a:lnTo>
                    <a:pt x="4741" y="625"/>
                  </a:lnTo>
                  <a:lnTo>
                    <a:pt x="4180" y="406"/>
                  </a:lnTo>
                  <a:lnTo>
                    <a:pt x="3681" y="251"/>
                  </a:lnTo>
                  <a:lnTo>
                    <a:pt x="3182" y="126"/>
                  </a:lnTo>
                  <a:lnTo>
                    <a:pt x="2652" y="32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6" name="Google Shape;6886;p75"/>
            <p:cNvSpPr/>
            <p:nvPr/>
          </p:nvSpPr>
          <p:spPr>
            <a:xfrm>
              <a:off x="6918700" y="2913625"/>
              <a:ext cx="74900" cy="65500"/>
            </a:xfrm>
            <a:custGeom>
              <a:avLst/>
              <a:gdLst/>
              <a:ahLst/>
              <a:cxnLst/>
              <a:rect l="l" t="t" r="r" b="b"/>
              <a:pathLst>
                <a:path w="2996" h="2620" extrusionOk="0">
                  <a:moveTo>
                    <a:pt x="781" y="0"/>
                  </a:moveTo>
                  <a:lnTo>
                    <a:pt x="750" y="31"/>
                  </a:lnTo>
                  <a:lnTo>
                    <a:pt x="718" y="62"/>
                  </a:lnTo>
                  <a:lnTo>
                    <a:pt x="750" y="125"/>
                  </a:lnTo>
                  <a:lnTo>
                    <a:pt x="2714" y="1840"/>
                  </a:lnTo>
                  <a:lnTo>
                    <a:pt x="2371" y="1840"/>
                  </a:lnTo>
                  <a:lnTo>
                    <a:pt x="2028" y="1871"/>
                  </a:lnTo>
                  <a:lnTo>
                    <a:pt x="1685" y="1934"/>
                  </a:lnTo>
                  <a:lnTo>
                    <a:pt x="1342" y="1996"/>
                  </a:lnTo>
                  <a:lnTo>
                    <a:pt x="999" y="2090"/>
                  </a:lnTo>
                  <a:lnTo>
                    <a:pt x="687" y="2183"/>
                  </a:lnTo>
                  <a:lnTo>
                    <a:pt x="375" y="2308"/>
                  </a:lnTo>
                  <a:lnTo>
                    <a:pt x="63" y="2464"/>
                  </a:lnTo>
                  <a:lnTo>
                    <a:pt x="1" y="2495"/>
                  </a:lnTo>
                  <a:lnTo>
                    <a:pt x="1" y="2558"/>
                  </a:lnTo>
                  <a:lnTo>
                    <a:pt x="63" y="2620"/>
                  </a:lnTo>
                  <a:lnTo>
                    <a:pt x="126" y="2589"/>
                  </a:lnTo>
                  <a:lnTo>
                    <a:pt x="438" y="2464"/>
                  </a:lnTo>
                  <a:lnTo>
                    <a:pt x="781" y="2308"/>
                  </a:lnTo>
                  <a:lnTo>
                    <a:pt x="1124" y="2214"/>
                  </a:lnTo>
                  <a:lnTo>
                    <a:pt x="1467" y="2121"/>
                  </a:lnTo>
                  <a:lnTo>
                    <a:pt x="1841" y="2059"/>
                  </a:lnTo>
                  <a:lnTo>
                    <a:pt x="2184" y="2027"/>
                  </a:lnTo>
                  <a:lnTo>
                    <a:pt x="2558" y="1996"/>
                  </a:lnTo>
                  <a:lnTo>
                    <a:pt x="2964" y="1996"/>
                  </a:lnTo>
                  <a:lnTo>
                    <a:pt x="2995" y="1965"/>
                  </a:lnTo>
                  <a:lnTo>
                    <a:pt x="2995" y="1903"/>
                  </a:lnTo>
                  <a:lnTo>
                    <a:pt x="2964" y="1871"/>
                  </a:lnTo>
                  <a:lnTo>
                    <a:pt x="8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7" name="Google Shape;6887;p75"/>
            <p:cNvSpPr/>
            <p:nvPr/>
          </p:nvSpPr>
          <p:spPr>
            <a:xfrm>
              <a:off x="7038000" y="2991575"/>
              <a:ext cx="117000" cy="116225"/>
            </a:xfrm>
            <a:custGeom>
              <a:avLst/>
              <a:gdLst/>
              <a:ahLst/>
              <a:cxnLst/>
              <a:rect l="l" t="t" r="r" b="b"/>
              <a:pathLst>
                <a:path w="4680" h="4649" extrusionOk="0">
                  <a:moveTo>
                    <a:pt x="2215" y="1"/>
                  </a:moveTo>
                  <a:lnTo>
                    <a:pt x="2153" y="32"/>
                  </a:lnTo>
                  <a:lnTo>
                    <a:pt x="2122" y="63"/>
                  </a:lnTo>
                  <a:lnTo>
                    <a:pt x="2122" y="126"/>
                  </a:lnTo>
                  <a:lnTo>
                    <a:pt x="2465" y="594"/>
                  </a:lnTo>
                  <a:lnTo>
                    <a:pt x="2777" y="1061"/>
                  </a:lnTo>
                  <a:lnTo>
                    <a:pt x="3276" y="1841"/>
                  </a:lnTo>
                  <a:lnTo>
                    <a:pt x="3712" y="2683"/>
                  </a:lnTo>
                  <a:lnTo>
                    <a:pt x="4087" y="3525"/>
                  </a:lnTo>
                  <a:lnTo>
                    <a:pt x="4430" y="4399"/>
                  </a:lnTo>
                  <a:lnTo>
                    <a:pt x="3712" y="3931"/>
                  </a:lnTo>
                  <a:lnTo>
                    <a:pt x="2839" y="3494"/>
                  </a:lnTo>
                  <a:lnTo>
                    <a:pt x="1935" y="3089"/>
                  </a:lnTo>
                  <a:lnTo>
                    <a:pt x="1030" y="2714"/>
                  </a:lnTo>
                  <a:lnTo>
                    <a:pt x="94" y="2402"/>
                  </a:lnTo>
                  <a:lnTo>
                    <a:pt x="32" y="2434"/>
                  </a:lnTo>
                  <a:lnTo>
                    <a:pt x="1" y="2465"/>
                  </a:lnTo>
                  <a:lnTo>
                    <a:pt x="1" y="2527"/>
                  </a:lnTo>
                  <a:lnTo>
                    <a:pt x="32" y="2558"/>
                  </a:lnTo>
                  <a:lnTo>
                    <a:pt x="1092" y="2901"/>
                  </a:lnTo>
                  <a:lnTo>
                    <a:pt x="1997" y="3276"/>
                  </a:lnTo>
                  <a:lnTo>
                    <a:pt x="2870" y="3681"/>
                  </a:lnTo>
                  <a:lnTo>
                    <a:pt x="3712" y="4149"/>
                  </a:lnTo>
                  <a:lnTo>
                    <a:pt x="4554" y="4648"/>
                  </a:lnTo>
                  <a:lnTo>
                    <a:pt x="4648" y="4648"/>
                  </a:lnTo>
                  <a:lnTo>
                    <a:pt x="4679" y="4617"/>
                  </a:lnTo>
                  <a:lnTo>
                    <a:pt x="4679" y="4554"/>
                  </a:lnTo>
                  <a:lnTo>
                    <a:pt x="4461" y="4024"/>
                  </a:lnTo>
                  <a:lnTo>
                    <a:pt x="4242" y="3494"/>
                  </a:lnTo>
                  <a:lnTo>
                    <a:pt x="3837" y="2590"/>
                  </a:lnTo>
                  <a:lnTo>
                    <a:pt x="3369" y="1685"/>
                  </a:lnTo>
                  <a:lnTo>
                    <a:pt x="2839" y="843"/>
                  </a:lnTo>
                  <a:lnTo>
                    <a:pt x="2246" y="32"/>
                  </a:lnTo>
                  <a:lnTo>
                    <a:pt x="221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8" name="Google Shape;6888;p75"/>
            <p:cNvSpPr/>
            <p:nvPr/>
          </p:nvSpPr>
          <p:spPr>
            <a:xfrm>
              <a:off x="7147175" y="3132725"/>
              <a:ext cx="103725" cy="116200"/>
            </a:xfrm>
            <a:custGeom>
              <a:avLst/>
              <a:gdLst/>
              <a:ahLst/>
              <a:cxnLst/>
              <a:rect l="l" t="t" r="r" b="b"/>
              <a:pathLst>
                <a:path w="4149" h="4648" extrusionOk="0">
                  <a:moveTo>
                    <a:pt x="2838" y="0"/>
                  </a:moveTo>
                  <a:lnTo>
                    <a:pt x="2807" y="31"/>
                  </a:lnTo>
                  <a:lnTo>
                    <a:pt x="2776" y="94"/>
                  </a:lnTo>
                  <a:lnTo>
                    <a:pt x="3150" y="1154"/>
                  </a:lnTo>
                  <a:lnTo>
                    <a:pt x="3462" y="2214"/>
                  </a:lnTo>
                  <a:lnTo>
                    <a:pt x="3743" y="3275"/>
                  </a:lnTo>
                  <a:lnTo>
                    <a:pt x="3961" y="4366"/>
                  </a:lnTo>
                  <a:lnTo>
                    <a:pt x="3337" y="3867"/>
                  </a:lnTo>
                  <a:lnTo>
                    <a:pt x="2589" y="3337"/>
                  </a:lnTo>
                  <a:lnTo>
                    <a:pt x="1778" y="2901"/>
                  </a:lnTo>
                  <a:lnTo>
                    <a:pt x="967" y="2495"/>
                  </a:lnTo>
                  <a:lnTo>
                    <a:pt x="125" y="2183"/>
                  </a:lnTo>
                  <a:lnTo>
                    <a:pt x="63" y="2183"/>
                  </a:lnTo>
                  <a:lnTo>
                    <a:pt x="0" y="2246"/>
                  </a:lnTo>
                  <a:lnTo>
                    <a:pt x="0" y="2277"/>
                  </a:lnTo>
                  <a:lnTo>
                    <a:pt x="63" y="2339"/>
                  </a:lnTo>
                  <a:lnTo>
                    <a:pt x="530" y="2495"/>
                  </a:lnTo>
                  <a:lnTo>
                    <a:pt x="998" y="2682"/>
                  </a:lnTo>
                  <a:lnTo>
                    <a:pt x="1809" y="3088"/>
                  </a:lnTo>
                  <a:lnTo>
                    <a:pt x="2589" y="3556"/>
                  </a:lnTo>
                  <a:lnTo>
                    <a:pt x="3337" y="4055"/>
                  </a:lnTo>
                  <a:lnTo>
                    <a:pt x="4024" y="4647"/>
                  </a:lnTo>
                  <a:lnTo>
                    <a:pt x="4117" y="4647"/>
                  </a:lnTo>
                  <a:lnTo>
                    <a:pt x="4148" y="4616"/>
                  </a:lnTo>
                  <a:lnTo>
                    <a:pt x="4148" y="4585"/>
                  </a:lnTo>
                  <a:lnTo>
                    <a:pt x="3930" y="3431"/>
                  </a:lnTo>
                  <a:lnTo>
                    <a:pt x="3649" y="2277"/>
                  </a:lnTo>
                  <a:lnTo>
                    <a:pt x="3306" y="1154"/>
                  </a:lnTo>
                  <a:lnTo>
                    <a:pt x="2932" y="31"/>
                  </a:lnTo>
                  <a:lnTo>
                    <a:pt x="290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9" name="Google Shape;6889;p75"/>
            <p:cNvSpPr/>
            <p:nvPr/>
          </p:nvSpPr>
          <p:spPr>
            <a:xfrm>
              <a:off x="6949125" y="2386525"/>
              <a:ext cx="432750" cy="542700"/>
            </a:xfrm>
            <a:custGeom>
              <a:avLst/>
              <a:gdLst/>
              <a:ahLst/>
              <a:cxnLst/>
              <a:rect l="l" t="t" r="r" b="b"/>
              <a:pathLst>
                <a:path w="17310" h="21708" extrusionOk="0">
                  <a:moveTo>
                    <a:pt x="5552" y="1"/>
                  </a:moveTo>
                  <a:lnTo>
                    <a:pt x="5115" y="32"/>
                  </a:lnTo>
                  <a:lnTo>
                    <a:pt x="4679" y="94"/>
                  </a:lnTo>
                  <a:lnTo>
                    <a:pt x="4242" y="157"/>
                  </a:lnTo>
                  <a:lnTo>
                    <a:pt x="3805" y="250"/>
                  </a:lnTo>
                  <a:lnTo>
                    <a:pt x="3400" y="406"/>
                  </a:lnTo>
                  <a:lnTo>
                    <a:pt x="2994" y="562"/>
                  </a:lnTo>
                  <a:lnTo>
                    <a:pt x="2589" y="749"/>
                  </a:lnTo>
                  <a:lnTo>
                    <a:pt x="2215" y="936"/>
                  </a:lnTo>
                  <a:lnTo>
                    <a:pt x="1840" y="1186"/>
                  </a:lnTo>
                  <a:lnTo>
                    <a:pt x="1497" y="1435"/>
                  </a:lnTo>
                  <a:lnTo>
                    <a:pt x="1186" y="1716"/>
                  </a:lnTo>
                  <a:lnTo>
                    <a:pt x="905" y="2028"/>
                  </a:lnTo>
                  <a:lnTo>
                    <a:pt x="624" y="2340"/>
                  </a:lnTo>
                  <a:lnTo>
                    <a:pt x="375" y="2683"/>
                  </a:lnTo>
                  <a:lnTo>
                    <a:pt x="187" y="3057"/>
                  </a:lnTo>
                  <a:lnTo>
                    <a:pt x="0" y="3431"/>
                  </a:lnTo>
                  <a:lnTo>
                    <a:pt x="499" y="3119"/>
                  </a:lnTo>
                  <a:lnTo>
                    <a:pt x="1030" y="2839"/>
                  </a:lnTo>
                  <a:lnTo>
                    <a:pt x="1560" y="2620"/>
                  </a:lnTo>
                  <a:lnTo>
                    <a:pt x="2121" y="2465"/>
                  </a:lnTo>
                  <a:lnTo>
                    <a:pt x="2683" y="2340"/>
                  </a:lnTo>
                  <a:lnTo>
                    <a:pt x="3244" y="2277"/>
                  </a:lnTo>
                  <a:lnTo>
                    <a:pt x="3837" y="2246"/>
                  </a:lnTo>
                  <a:lnTo>
                    <a:pt x="4398" y="2277"/>
                  </a:lnTo>
                  <a:lnTo>
                    <a:pt x="4991" y="2309"/>
                  </a:lnTo>
                  <a:lnTo>
                    <a:pt x="5552" y="2402"/>
                  </a:lnTo>
                  <a:lnTo>
                    <a:pt x="6113" y="2527"/>
                  </a:lnTo>
                  <a:lnTo>
                    <a:pt x="6644" y="2714"/>
                  </a:lnTo>
                  <a:lnTo>
                    <a:pt x="7205" y="2901"/>
                  </a:lnTo>
                  <a:lnTo>
                    <a:pt x="7704" y="3119"/>
                  </a:lnTo>
                  <a:lnTo>
                    <a:pt x="8203" y="3369"/>
                  </a:lnTo>
                  <a:lnTo>
                    <a:pt x="8671" y="3619"/>
                  </a:lnTo>
                  <a:lnTo>
                    <a:pt x="9170" y="3993"/>
                  </a:lnTo>
                  <a:lnTo>
                    <a:pt x="9669" y="4398"/>
                  </a:lnTo>
                  <a:lnTo>
                    <a:pt x="10105" y="4804"/>
                  </a:lnTo>
                  <a:lnTo>
                    <a:pt x="10542" y="5240"/>
                  </a:lnTo>
                  <a:lnTo>
                    <a:pt x="10948" y="5708"/>
                  </a:lnTo>
                  <a:lnTo>
                    <a:pt x="11353" y="6176"/>
                  </a:lnTo>
                  <a:lnTo>
                    <a:pt x="11696" y="6675"/>
                  </a:lnTo>
                  <a:lnTo>
                    <a:pt x="12039" y="7174"/>
                  </a:lnTo>
                  <a:lnTo>
                    <a:pt x="12351" y="7704"/>
                  </a:lnTo>
                  <a:lnTo>
                    <a:pt x="12632" y="8234"/>
                  </a:lnTo>
                  <a:lnTo>
                    <a:pt x="12912" y="8765"/>
                  </a:lnTo>
                  <a:lnTo>
                    <a:pt x="13162" y="9326"/>
                  </a:lnTo>
                  <a:lnTo>
                    <a:pt x="13411" y="9887"/>
                  </a:lnTo>
                  <a:lnTo>
                    <a:pt x="13630" y="10480"/>
                  </a:lnTo>
                  <a:lnTo>
                    <a:pt x="14004" y="11665"/>
                  </a:lnTo>
                  <a:lnTo>
                    <a:pt x="14347" y="12881"/>
                  </a:lnTo>
                  <a:lnTo>
                    <a:pt x="14659" y="14098"/>
                  </a:lnTo>
                  <a:lnTo>
                    <a:pt x="14908" y="15377"/>
                  </a:lnTo>
                  <a:lnTo>
                    <a:pt x="15127" y="16624"/>
                  </a:lnTo>
                  <a:lnTo>
                    <a:pt x="15501" y="19182"/>
                  </a:lnTo>
                  <a:lnTo>
                    <a:pt x="15844" y="21708"/>
                  </a:lnTo>
                  <a:lnTo>
                    <a:pt x="15875" y="21677"/>
                  </a:lnTo>
                  <a:lnTo>
                    <a:pt x="16156" y="21396"/>
                  </a:lnTo>
                  <a:lnTo>
                    <a:pt x="16437" y="21115"/>
                  </a:lnTo>
                  <a:lnTo>
                    <a:pt x="16655" y="20803"/>
                  </a:lnTo>
                  <a:lnTo>
                    <a:pt x="16811" y="20460"/>
                  </a:lnTo>
                  <a:lnTo>
                    <a:pt x="16967" y="20117"/>
                  </a:lnTo>
                  <a:lnTo>
                    <a:pt x="17061" y="19743"/>
                  </a:lnTo>
                  <a:lnTo>
                    <a:pt x="17154" y="19369"/>
                  </a:lnTo>
                  <a:lnTo>
                    <a:pt x="17185" y="18994"/>
                  </a:lnTo>
                  <a:lnTo>
                    <a:pt x="17279" y="17809"/>
                  </a:lnTo>
                  <a:lnTo>
                    <a:pt x="17310" y="16655"/>
                  </a:lnTo>
                  <a:lnTo>
                    <a:pt x="17310" y="15501"/>
                  </a:lnTo>
                  <a:lnTo>
                    <a:pt x="17279" y="14909"/>
                  </a:lnTo>
                  <a:lnTo>
                    <a:pt x="17216" y="14316"/>
                  </a:lnTo>
                  <a:lnTo>
                    <a:pt x="17061" y="13131"/>
                  </a:lnTo>
                  <a:lnTo>
                    <a:pt x="16811" y="11946"/>
                  </a:lnTo>
                  <a:lnTo>
                    <a:pt x="16499" y="10761"/>
                  </a:lnTo>
                  <a:lnTo>
                    <a:pt x="16125" y="9607"/>
                  </a:lnTo>
                  <a:lnTo>
                    <a:pt x="16125" y="10480"/>
                  </a:lnTo>
                  <a:lnTo>
                    <a:pt x="16094" y="11322"/>
                  </a:lnTo>
                  <a:lnTo>
                    <a:pt x="16062" y="11447"/>
                  </a:lnTo>
                  <a:lnTo>
                    <a:pt x="16000" y="11540"/>
                  </a:lnTo>
                  <a:lnTo>
                    <a:pt x="15907" y="11572"/>
                  </a:lnTo>
                  <a:lnTo>
                    <a:pt x="15813" y="11572"/>
                  </a:lnTo>
                  <a:lnTo>
                    <a:pt x="15688" y="11540"/>
                  </a:lnTo>
                  <a:lnTo>
                    <a:pt x="15595" y="11478"/>
                  </a:lnTo>
                  <a:lnTo>
                    <a:pt x="15532" y="11384"/>
                  </a:lnTo>
                  <a:lnTo>
                    <a:pt x="15501" y="11260"/>
                  </a:lnTo>
                  <a:lnTo>
                    <a:pt x="15532" y="10449"/>
                  </a:lnTo>
                  <a:lnTo>
                    <a:pt x="15532" y="9607"/>
                  </a:lnTo>
                  <a:lnTo>
                    <a:pt x="15501" y="8765"/>
                  </a:lnTo>
                  <a:lnTo>
                    <a:pt x="15408" y="7923"/>
                  </a:lnTo>
                  <a:lnTo>
                    <a:pt x="14971" y="7080"/>
                  </a:lnTo>
                  <a:lnTo>
                    <a:pt x="14503" y="6270"/>
                  </a:lnTo>
                  <a:lnTo>
                    <a:pt x="14004" y="5490"/>
                  </a:lnTo>
                  <a:lnTo>
                    <a:pt x="13474" y="4710"/>
                  </a:lnTo>
                  <a:lnTo>
                    <a:pt x="13131" y="4273"/>
                  </a:lnTo>
                  <a:lnTo>
                    <a:pt x="13224" y="4648"/>
                  </a:lnTo>
                  <a:lnTo>
                    <a:pt x="13287" y="5022"/>
                  </a:lnTo>
                  <a:lnTo>
                    <a:pt x="13287" y="5178"/>
                  </a:lnTo>
                  <a:lnTo>
                    <a:pt x="13255" y="5272"/>
                  </a:lnTo>
                  <a:lnTo>
                    <a:pt x="13162" y="5334"/>
                  </a:lnTo>
                  <a:lnTo>
                    <a:pt x="13037" y="5365"/>
                  </a:lnTo>
                  <a:lnTo>
                    <a:pt x="12944" y="5365"/>
                  </a:lnTo>
                  <a:lnTo>
                    <a:pt x="12850" y="5334"/>
                  </a:lnTo>
                  <a:lnTo>
                    <a:pt x="12756" y="5240"/>
                  </a:lnTo>
                  <a:lnTo>
                    <a:pt x="12725" y="5147"/>
                  </a:lnTo>
                  <a:lnTo>
                    <a:pt x="12601" y="4585"/>
                  </a:lnTo>
                  <a:lnTo>
                    <a:pt x="12445" y="4055"/>
                  </a:lnTo>
                  <a:lnTo>
                    <a:pt x="12257" y="3556"/>
                  </a:lnTo>
                  <a:lnTo>
                    <a:pt x="12008" y="3057"/>
                  </a:lnTo>
                  <a:lnTo>
                    <a:pt x="11540" y="2589"/>
                  </a:lnTo>
                  <a:lnTo>
                    <a:pt x="11010" y="2153"/>
                  </a:lnTo>
                  <a:lnTo>
                    <a:pt x="10511" y="1747"/>
                  </a:lnTo>
                  <a:lnTo>
                    <a:pt x="9950" y="1373"/>
                  </a:lnTo>
                  <a:lnTo>
                    <a:pt x="9388" y="1030"/>
                  </a:lnTo>
                  <a:lnTo>
                    <a:pt x="8796" y="749"/>
                  </a:lnTo>
                  <a:lnTo>
                    <a:pt x="8203" y="500"/>
                  </a:lnTo>
                  <a:lnTo>
                    <a:pt x="7579" y="281"/>
                  </a:lnTo>
                  <a:lnTo>
                    <a:pt x="7673" y="344"/>
                  </a:lnTo>
                  <a:lnTo>
                    <a:pt x="7766" y="437"/>
                  </a:lnTo>
                  <a:lnTo>
                    <a:pt x="7797" y="531"/>
                  </a:lnTo>
                  <a:lnTo>
                    <a:pt x="7797" y="656"/>
                  </a:lnTo>
                  <a:lnTo>
                    <a:pt x="7735" y="749"/>
                  </a:lnTo>
                  <a:lnTo>
                    <a:pt x="7642" y="843"/>
                  </a:lnTo>
                  <a:lnTo>
                    <a:pt x="7548" y="874"/>
                  </a:lnTo>
                  <a:lnTo>
                    <a:pt x="7454" y="874"/>
                  </a:lnTo>
                  <a:lnTo>
                    <a:pt x="7330" y="843"/>
                  </a:lnTo>
                  <a:lnTo>
                    <a:pt x="6893" y="562"/>
                  </a:lnTo>
                  <a:lnTo>
                    <a:pt x="6456" y="344"/>
                  </a:lnTo>
                  <a:lnTo>
                    <a:pt x="6020" y="157"/>
                  </a:lnTo>
                  <a:lnTo>
                    <a:pt x="5552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0" name="Google Shape;6890;p75"/>
            <p:cNvSpPr/>
            <p:nvPr/>
          </p:nvSpPr>
          <p:spPr>
            <a:xfrm>
              <a:off x="6946000" y="2442675"/>
              <a:ext cx="399250" cy="497475"/>
            </a:xfrm>
            <a:custGeom>
              <a:avLst/>
              <a:gdLst/>
              <a:ahLst/>
              <a:cxnLst/>
              <a:rect l="l" t="t" r="r" b="b"/>
              <a:pathLst>
                <a:path w="15970" h="19899" extrusionOk="0">
                  <a:moveTo>
                    <a:pt x="3962" y="0"/>
                  </a:moveTo>
                  <a:lnTo>
                    <a:pt x="3369" y="31"/>
                  </a:lnTo>
                  <a:lnTo>
                    <a:pt x="2808" y="94"/>
                  </a:lnTo>
                  <a:lnTo>
                    <a:pt x="2246" y="219"/>
                  </a:lnTo>
                  <a:lnTo>
                    <a:pt x="1685" y="374"/>
                  </a:lnTo>
                  <a:lnTo>
                    <a:pt x="1155" y="593"/>
                  </a:lnTo>
                  <a:lnTo>
                    <a:pt x="624" y="873"/>
                  </a:lnTo>
                  <a:lnTo>
                    <a:pt x="125" y="1185"/>
                  </a:lnTo>
                  <a:lnTo>
                    <a:pt x="1" y="1528"/>
                  </a:lnTo>
                  <a:lnTo>
                    <a:pt x="219" y="1310"/>
                  </a:lnTo>
                  <a:lnTo>
                    <a:pt x="468" y="1123"/>
                  </a:lnTo>
                  <a:lnTo>
                    <a:pt x="749" y="998"/>
                  </a:lnTo>
                  <a:lnTo>
                    <a:pt x="1030" y="905"/>
                  </a:lnTo>
                  <a:lnTo>
                    <a:pt x="1342" y="811"/>
                  </a:lnTo>
                  <a:lnTo>
                    <a:pt x="1654" y="780"/>
                  </a:lnTo>
                  <a:lnTo>
                    <a:pt x="1965" y="811"/>
                  </a:lnTo>
                  <a:lnTo>
                    <a:pt x="2277" y="842"/>
                  </a:lnTo>
                  <a:lnTo>
                    <a:pt x="2620" y="905"/>
                  </a:lnTo>
                  <a:lnTo>
                    <a:pt x="2932" y="1029"/>
                  </a:lnTo>
                  <a:lnTo>
                    <a:pt x="3213" y="1154"/>
                  </a:lnTo>
                  <a:lnTo>
                    <a:pt x="3494" y="1310"/>
                  </a:lnTo>
                  <a:lnTo>
                    <a:pt x="4772" y="1310"/>
                  </a:lnTo>
                  <a:lnTo>
                    <a:pt x="4866" y="1341"/>
                  </a:lnTo>
                  <a:lnTo>
                    <a:pt x="4960" y="1435"/>
                  </a:lnTo>
                  <a:lnTo>
                    <a:pt x="5022" y="1528"/>
                  </a:lnTo>
                  <a:lnTo>
                    <a:pt x="5022" y="1653"/>
                  </a:lnTo>
                  <a:lnTo>
                    <a:pt x="4991" y="1778"/>
                  </a:lnTo>
                  <a:lnTo>
                    <a:pt x="4928" y="1840"/>
                  </a:lnTo>
                  <a:lnTo>
                    <a:pt x="4804" y="1903"/>
                  </a:lnTo>
                  <a:lnTo>
                    <a:pt x="4367" y="1903"/>
                  </a:lnTo>
                  <a:lnTo>
                    <a:pt x="4461" y="1996"/>
                  </a:lnTo>
                  <a:lnTo>
                    <a:pt x="5022" y="2464"/>
                  </a:lnTo>
                  <a:lnTo>
                    <a:pt x="5521" y="2994"/>
                  </a:lnTo>
                  <a:lnTo>
                    <a:pt x="5989" y="3525"/>
                  </a:lnTo>
                  <a:lnTo>
                    <a:pt x="6425" y="4086"/>
                  </a:lnTo>
                  <a:lnTo>
                    <a:pt x="7049" y="4242"/>
                  </a:lnTo>
                  <a:lnTo>
                    <a:pt x="7673" y="4429"/>
                  </a:lnTo>
                  <a:lnTo>
                    <a:pt x="8297" y="4647"/>
                  </a:lnTo>
                  <a:lnTo>
                    <a:pt x="8921" y="4928"/>
                  </a:lnTo>
                  <a:lnTo>
                    <a:pt x="9014" y="4990"/>
                  </a:lnTo>
                  <a:lnTo>
                    <a:pt x="9076" y="5115"/>
                  </a:lnTo>
                  <a:lnTo>
                    <a:pt x="9108" y="5209"/>
                  </a:lnTo>
                  <a:lnTo>
                    <a:pt x="9076" y="5333"/>
                  </a:lnTo>
                  <a:lnTo>
                    <a:pt x="9014" y="5427"/>
                  </a:lnTo>
                  <a:lnTo>
                    <a:pt x="8952" y="5489"/>
                  </a:lnTo>
                  <a:lnTo>
                    <a:pt x="8827" y="5521"/>
                  </a:lnTo>
                  <a:lnTo>
                    <a:pt x="8702" y="5489"/>
                  </a:lnTo>
                  <a:lnTo>
                    <a:pt x="8266" y="5271"/>
                  </a:lnTo>
                  <a:lnTo>
                    <a:pt x="7798" y="5115"/>
                  </a:lnTo>
                  <a:lnTo>
                    <a:pt x="7361" y="4959"/>
                  </a:lnTo>
                  <a:lnTo>
                    <a:pt x="6893" y="4803"/>
                  </a:lnTo>
                  <a:lnTo>
                    <a:pt x="7392" y="5645"/>
                  </a:lnTo>
                  <a:lnTo>
                    <a:pt x="7829" y="6519"/>
                  </a:lnTo>
                  <a:lnTo>
                    <a:pt x="8234" y="7392"/>
                  </a:lnTo>
                  <a:lnTo>
                    <a:pt x="8577" y="8328"/>
                  </a:lnTo>
                  <a:lnTo>
                    <a:pt x="9045" y="9637"/>
                  </a:lnTo>
                  <a:lnTo>
                    <a:pt x="9451" y="11010"/>
                  </a:lnTo>
                  <a:lnTo>
                    <a:pt x="9887" y="11259"/>
                  </a:lnTo>
                  <a:lnTo>
                    <a:pt x="10324" y="11571"/>
                  </a:lnTo>
                  <a:lnTo>
                    <a:pt x="11135" y="12164"/>
                  </a:lnTo>
                  <a:lnTo>
                    <a:pt x="11228" y="12257"/>
                  </a:lnTo>
                  <a:lnTo>
                    <a:pt x="11260" y="12382"/>
                  </a:lnTo>
                  <a:lnTo>
                    <a:pt x="11228" y="12507"/>
                  </a:lnTo>
                  <a:lnTo>
                    <a:pt x="11197" y="12600"/>
                  </a:lnTo>
                  <a:lnTo>
                    <a:pt x="11104" y="12663"/>
                  </a:lnTo>
                  <a:lnTo>
                    <a:pt x="11010" y="12725"/>
                  </a:lnTo>
                  <a:lnTo>
                    <a:pt x="10885" y="12725"/>
                  </a:lnTo>
                  <a:lnTo>
                    <a:pt x="10792" y="12663"/>
                  </a:lnTo>
                  <a:lnTo>
                    <a:pt x="10230" y="12226"/>
                  </a:lnTo>
                  <a:lnTo>
                    <a:pt x="9669" y="11852"/>
                  </a:lnTo>
                  <a:lnTo>
                    <a:pt x="10106" y="13474"/>
                  </a:lnTo>
                  <a:lnTo>
                    <a:pt x="10574" y="15095"/>
                  </a:lnTo>
                  <a:lnTo>
                    <a:pt x="11197" y="15439"/>
                  </a:lnTo>
                  <a:lnTo>
                    <a:pt x="11790" y="15844"/>
                  </a:lnTo>
                  <a:lnTo>
                    <a:pt x="12351" y="16249"/>
                  </a:lnTo>
                  <a:lnTo>
                    <a:pt x="12881" y="16717"/>
                  </a:lnTo>
                  <a:lnTo>
                    <a:pt x="12975" y="16811"/>
                  </a:lnTo>
                  <a:lnTo>
                    <a:pt x="13006" y="16936"/>
                  </a:lnTo>
                  <a:lnTo>
                    <a:pt x="12975" y="17029"/>
                  </a:lnTo>
                  <a:lnTo>
                    <a:pt x="12944" y="17123"/>
                  </a:lnTo>
                  <a:lnTo>
                    <a:pt x="12850" y="17216"/>
                  </a:lnTo>
                  <a:lnTo>
                    <a:pt x="12757" y="17247"/>
                  </a:lnTo>
                  <a:lnTo>
                    <a:pt x="12663" y="17247"/>
                  </a:lnTo>
                  <a:lnTo>
                    <a:pt x="12538" y="17185"/>
                  </a:lnTo>
                  <a:lnTo>
                    <a:pt x="12133" y="16842"/>
                  </a:lnTo>
                  <a:lnTo>
                    <a:pt x="11696" y="16530"/>
                  </a:lnTo>
                  <a:lnTo>
                    <a:pt x="11260" y="16218"/>
                  </a:lnTo>
                  <a:lnTo>
                    <a:pt x="10823" y="15906"/>
                  </a:lnTo>
                  <a:lnTo>
                    <a:pt x="11073" y="16655"/>
                  </a:lnTo>
                  <a:lnTo>
                    <a:pt x="11353" y="17372"/>
                  </a:lnTo>
                  <a:lnTo>
                    <a:pt x="11540" y="17715"/>
                  </a:lnTo>
                  <a:lnTo>
                    <a:pt x="11728" y="18027"/>
                  </a:lnTo>
                  <a:lnTo>
                    <a:pt x="11915" y="18339"/>
                  </a:lnTo>
                  <a:lnTo>
                    <a:pt x="12164" y="18651"/>
                  </a:lnTo>
                  <a:lnTo>
                    <a:pt x="12351" y="18838"/>
                  </a:lnTo>
                  <a:lnTo>
                    <a:pt x="12538" y="19025"/>
                  </a:lnTo>
                  <a:lnTo>
                    <a:pt x="12757" y="19212"/>
                  </a:lnTo>
                  <a:lnTo>
                    <a:pt x="12975" y="19368"/>
                  </a:lnTo>
                  <a:lnTo>
                    <a:pt x="13193" y="19493"/>
                  </a:lnTo>
                  <a:lnTo>
                    <a:pt x="13443" y="19618"/>
                  </a:lnTo>
                  <a:lnTo>
                    <a:pt x="13692" y="19711"/>
                  </a:lnTo>
                  <a:lnTo>
                    <a:pt x="13942" y="19805"/>
                  </a:lnTo>
                  <a:lnTo>
                    <a:pt x="14191" y="19867"/>
                  </a:lnTo>
                  <a:lnTo>
                    <a:pt x="14472" y="19898"/>
                  </a:lnTo>
                  <a:lnTo>
                    <a:pt x="14722" y="19898"/>
                  </a:lnTo>
                  <a:lnTo>
                    <a:pt x="14971" y="19867"/>
                  </a:lnTo>
                  <a:lnTo>
                    <a:pt x="15221" y="19805"/>
                  </a:lnTo>
                  <a:lnTo>
                    <a:pt x="15470" y="19743"/>
                  </a:lnTo>
                  <a:lnTo>
                    <a:pt x="15720" y="19618"/>
                  </a:lnTo>
                  <a:lnTo>
                    <a:pt x="15969" y="19462"/>
                  </a:lnTo>
                  <a:lnTo>
                    <a:pt x="15626" y="16936"/>
                  </a:lnTo>
                  <a:lnTo>
                    <a:pt x="15252" y="14378"/>
                  </a:lnTo>
                  <a:lnTo>
                    <a:pt x="15033" y="13131"/>
                  </a:lnTo>
                  <a:lnTo>
                    <a:pt x="14784" y="11852"/>
                  </a:lnTo>
                  <a:lnTo>
                    <a:pt x="14472" y="10635"/>
                  </a:lnTo>
                  <a:lnTo>
                    <a:pt x="14129" y="9419"/>
                  </a:lnTo>
                  <a:lnTo>
                    <a:pt x="13755" y="8234"/>
                  </a:lnTo>
                  <a:lnTo>
                    <a:pt x="13536" y="7641"/>
                  </a:lnTo>
                  <a:lnTo>
                    <a:pt x="13287" y="7080"/>
                  </a:lnTo>
                  <a:lnTo>
                    <a:pt x="13037" y="6519"/>
                  </a:lnTo>
                  <a:lnTo>
                    <a:pt x="12757" y="5988"/>
                  </a:lnTo>
                  <a:lnTo>
                    <a:pt x="12476" y="5458"/>
                  </a:lnTo>
                  <a:lnTo>
                    <a:pt x="12164" y="4928"/>
                  </a:lnTo>
                  <a:lnTo>
                    <a:pt x="11821" y="4429"/>
                  </a:lnTo>
                  <a:lnTo>
                    <a:pt x="11478" y="3930"/>
                  </a:lnTo>
                  <a:lnTo>
                    <a:pt x="11073" y="3462"/>
                  </a:lnTo>
                  <a:lnTo>
                    <a:pt x="10667" y="2994"/>
                  </a:lnTo>
                  <a:lnTo>
                    <a:pt x="10230" y="2558"/>
                  </a:lnTo>
                  <a:lnTo>
                    <a:pt x="9794" y="2152"/>
                  </a:lnTo>
                  <a:lnTo>
                    <a:pt x="9295" y="1747"/>
                  </a:lnTo>
                  <a:lnTo>
                    <a:pt x="8796" y="1373"/>
                  </a:lnTo>
                  <a:lnTo>
                    <a:pt x="8328" y="1123"/>
                  </a:lnTo>
                  <a:lnTo>
                    <a:pt x="7829" y="873"/>
                  </a:lnTo>
                  <a:lnTo>
                    <a:pt x="7330" y="655"/>
                  </a:lnTo>
                  <a:lnTo>
                    <a:pt x="6769" y="468"/>
                  </a:lnTo>
                  <a:lnTo>
                    <a:pt x="6238" y="281"/>
                  </a:lnTo>
                  <a:lnTo>
                    <a:pt x="5677" y="156"/>
                  </a:lnTo>
                  <a:lnTo>
                    <a:pt x="5116" y="63"/>
                  </a:lnTo>
                  <a:lnTo>
                    <a:pt x="4523" y="31"/>
                  </a:lnTo>
                  <a:lnTo>
                    <a:pt x="3962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1" name="Google Shape;6891;p75"/>
            <p:cNvSpPr/>
            <p:nvPr/>
          </p:nvSpPr>
          <p:spPr>
            <a:xfrm>
              <a:off x="7097275" y="2452025"/>
              <a:ext cx="262775" cy="549725"/>
            </a:xfrm>
            <a:custGeom>
              <a:avLst/>
              <a:gdLst/>
              <a:ahLst/>
              <a:cxnLst/>
              <a:rect l="l" t="t" r="r" b="b"/>
              <a:pathLst>
                <a:path w="10511" h="21989" extrusionOk="0">
                  <a:moveTo>
                    <a:pt x="94" y="0"/>
                  </a:moveTo>
                  <a:lnTo>
                    <a:pt x="31" y="32"/>
                  </a:lnTo>
                  <a:lnTo>
                    <a:pt x="0" y="94"/>
                  </a:lnTo>
                  <a:lnTo>
                    <a:pt x="31" y="156"/>
                  </a:lnTo>
                  <a:lnTo>
                    <a:pt x="94" y="188"/>
                  </a:lnTo>
                  <a:lnTo>
                    <a:pt x="624" y="219"/>
                  </a:lnTo>
                  <a:lnTo>
                    <a:pt x="1154" y="344"/>
                  </a:lnTo>
                  <a:lnTo>
                    <a:pt x="1653" y="468"/>
                  </a:lnTo>
                  <a:lnTo>
                    <a:pt x="2121" y="687"/>
                  </a:lnTo>
                  <a:lnTo>
                    <a:pt x="2620" y="905"/>
                  </a:lnTo>
                  <a:lnTo>
                    <a:pt x="3057" y="1186"/>
                  </a:lnTo>
                  <a:lnTo>
                    <a:pt x="3493" y="1498"/>
                  </a:lnTo>
                  <a:lnTo>
                    <a:pt x="3899" y="1809"/>
                  </a:lnTo>
                  <a:lnTo>
                    <a:pt x="4273" y="2184"/>
                  </a:lnTo>
                  <a:lnTo>
                    <a:pt x="4710" y="2620"/>
                  </a:lnTo>
                  <a:lnTo>
                    <a:pt x="5084" y="3088"/>
                  </a:lnTo>
                  <a:lnTo>
                    <a:pt x="5427" y="3556"/>
                  </a:lnTo>
                  <a:lnTo>
                    <a:pt x="5739" y="4055"/>
                  </a:lnTo>
                  <a:lnTo>
                    <a:pt x="6051" y="4585"/>
                  </a:lnTo>
                  <a:lnTo>
                    <a:pt x="6331" y="5115"/>
                  </a:lnTo>
                  <a:lnTo>
                    <a:pt x="6581" y="5677"/>
                  </a:lnTo>
                  <a:lnTo>
                    <a:pt x="6799" y="6238"/>
                  </a:lnTo>
                  <a:lnTo>
                    <a:pt x="7267" y="7455"/>
                  </a:lnTo>
                  <a:lnTo>
                    <a:pt x="7704" y="8702"/>
                  </a:lnTo>
                  <a:lnTo>
                    <a:pt x="8078" y="9950"/>
                  </a:lnTo>
                  <a:lnTo>
                    <a:pt x="8421" y="11228"/>
                  </a:lnTo>
                  <a:lnTo>
                    <a:pt x="8764" y="12538"/>
                  </a:lnTo>
                  <a:lnTo>
                    <a:pt x="9076" y="13848"/>
                  </a:lnTo>
                  <a:lnTo>
                    <a:pt x="9357" y="15158"/>
                  </a:lnTo>
                  <a:lnTo>
                    <a:pt x="9606" y="16499"/>
                  </a:lnTo>
                  <a:lnTo>
                    <a:pt x="9856" y="17840"/>
                  </a:lnTo>
                  <a:lnTo>
                    <a:pt x="10043" y="19181"/>
                  </a:lnTo>
                  <a:lnTo>
                    <a:pt x="10199" y="20554"/>
                  </a:lnTo>
                  <a:lnTo>
                    <a:pt x="10355" y="21895"/>
                  </a:lnTo>
                  <a:lnTo>
                    <a:pt x="10386" y="21957"/>
                  </a:lnTo>
                  <a:lnTo>
                    <a:pt x="10417" y="21988"/>
                  </a:lnTo>
                  <a:lnTo>
                    <a:pt x="10480" y="21957"/>
                  </a:lnTo>
                  <a:lnTo>
                    <a:pt x="10511" y="21895"/>
                  </a:lnTo>
                  <a:lnTo>
                    <a:pt x="10448" y="21240"/>
                  </a:lnTo>
                  <a:lnTo>
                    <a:pt x="10292" y="19868"/>
                  </a:lnTo>
                  <a:lnTo>
                    <a:pt x="10105" y="18495"/>
                  </a:lnTo>
                  <a:lnTo>
                    <a:pt x="9887" y="17123"/>
                  </a:lnTo>
                  <a:lnTo>
                    <a:pt x="9637" y="15782"/>
                  </a:lnTo>
                  <a:lnTo>
                    <a:pt x="9388" y="14441"/>
                  </a:lnTo>
                  <a:lnTo>
                    <a:pt x="9076" y="13068"/>
                  </a:lnTo>
                  <a:lnTo>
                    <a:pt x="8733" y="11727"/>
                  </a:lnTo>
                  <a:lnTo>
                    <a:pt x="8359" y="10417"/>
                  </a:lnTo>
                  <a:lnTo>
                    <a:pt x="7984" y="9139"/>
                  </a:lnTo>
                  <a:lnTo>
                    <a:pt x="7610" y="7891"/>
                  </a:lnTo>
                  <a:lnTo>
                    <a:pt x="7142" y="6644"/>
                  </a:lnTo>
                  <a:lnTo>
                    <a:pt x="6893" y="6051"/>
                  </a:lnTo>
                  <a:lnTo>
                    <a:pt x="6643" y="5427"/>
                  </a:lnTo>
                  <a:lnTo>
                    <a:pt x="6394" y="4897"/>
                  </a:lnTo>
                  <a:lnTo>
                    <a:pt x="6113" y="4367"/>
                  </a:lnTo>
                  <a:lnTo>
                    <a:pt x="5801" y="3868"/>
                  </a:lnTo>
                  <a:lnTo>
                    <a:pt x="5489" y="3369"/>
                  </a:lnTo>
                  <a:lnTo>
                    <a:pt x="5146" y="2901"/>
                  </a:lnTo>
                  <a:lnTo>
                    <a:pt x="4772" y="2433"/>
                  </a:lnTo>
                  <a:lnTo>
                    <a:pt x="4335" y="2028"/>
                  </a:lnTo>
                  <a:lnTo>
                    <a:pt x="3899" y="1622"/>
                  </a:lnTo>
                  <a:lnTo>
                    <a:pt x="3493" y="1279"/>
                  </a:lnTo>
                  <a:lnTo>
                    <a:pt x="3057" y="999"/>
                  </a:lnTo>
                  <a:lnTo>
                    <a:pt x="2589" y="718"/>
                  </a:lnTo>
                  <a:lnTo>
                    <a:pt x="2121" y="499"/>
                  </a:lnTo>
                  <a:lnTo>
                    <a:pt x="1622" y="312"/>
                  </a:lnTo>
                  <a:lnTo>
                    <a:pt x="1123" y="156"/>
                  </a:lnTo>
                  <a:lnTo>
                    <a:pt x="624" y="63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2" name="Google Shape;6892;p75"/>
            <p:cNvSpPr/>
            <p:nvPr/>
          </p:nvSpPr>
          <p:spPr>
            <a:xfrm>
              <a:off x="7126125" y="2435650"/>
              <a:ext cx="75650" cy="66300"/>
            </a:xfrm>
            <a:custGeom>
              <a:avLst/>
              <a:gdLst/>
              <a:ahLst/>
              <a:cxnLst/>
              <a:rect l="l" t="t" r="r" b="b"/>
              <a:pathLst>
                <a:path w="3026" h="2652" extrusionOk="0">
                  <a:moveTo>
                    <a:pt x="1653" y="1"/>
                  </a:moveTo>
                  <a:lnTo>
                    <a:pt x="1591" y="32"/>
                  </a:lnTo>
                  <a:lnTo>
                    <a:pt x="1560" y="63"/>
                  </a:lnTo>
                  <a:lnTo>
                    <a:pt x="1560" y="125"/>
                  </a:lnTo>
                  <a:lnTo>
                    <a:pt x="2776" y="2433"/>
                  </a:lnTo>
                  <a:lnTo>
                    <a:pt x="2464" y="2308"/>
                  </a:lnTo>
                  <a:lnTo>
                    <a:pt x="2121" y="2215"/>
                  </a:lnTo>
                  <a:lnTo>
                    <a:pt x="1809" y="2121"/>
                  </a:lnTo>
                  <a:lnTo>
                    <a:pt x="1466" y="2090"/>
                  </a:lnTo>
                  <a:lnTo>
                    <a:pt x="1123" y="2028"/>
                  </a:lnTo>
                  <a:lnTo>
                    <a:pt x="437" y="2028"/>
                  </a:lnTo>
                  <a:lnTo>
                    <a:pt x="94" y="2059"/>
                  </a:lnTo>
                  <a:lnTo>
                    <a:pt x="31" y="2090"/>
                  </a:lnTo>
                  <a:lnTo>
                    <a:pt x="0" y="2153"/>
                  </a:lnTo>
                  <a:lnTo>
                    <a:pt x="31" y="2184"/>
                  </a:lnTo>
                  <a:lnTo>
                    <a:pt x="94" y="2215"/>
                  </a:lnTo>
                  <a:lnTo>
                    <a:pt x="437" y="2184"/>
                  </a:lnTo>
                  <a:lnTo>
                    <a:pt x="811" y="2184"/>
                  </a:lnTo>
                  <a:lnTo>
                    <a:pt x="1154" y="2215"/>
                  </a:lnTo>
                  <a:lnTo>
                    <a:pt x="1528" y="2246"/>
                  </a:lnTo>
                  <a:lnTo>
                    <a:pt x="1871" y="2308"/>
                  </a:lnTo>
                  <a:lnTo>
                    <a:pt x="2246" y="2402"/>
                  </a:lnTo>
                  <a:lnTo>
                    <a:pt x="2589" y="2496"/>
                  </a:lnTo>
                  <a:lnTo>
                    <a:pt x="2901" y="2652"/>
                  </a:lnTo>
                  <a:lnTo>
                    <a:pt x="2963" y="2652"/>
                  </a:lnTo>
                  <a:lnTo>
                    <a:pt x="3025" y="2620"/>
                  </a:lnTo>
                  <a:lnTo>
                    <a:pt x="3025" y="2589"/>
                  </a:lnTo>
                  <a:lnTo>
                    <a:pt x="3025" y="2527"/>
                  </a:lnTo>
                  <a:lnTo>
                    <a:pt x="1684" y="32"/>
                  </a:lnTo>
                  <a:lnTo>
                    <a:pt x="165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3" name="Google Shape;6893;p75"/>
            <p:cNvSpPr/>
            <p:nvPr/>
          </p:nvSpPr>
          <p:spPr>
            <a:xfrm>
              <a:off x="7209550" y="2564300"/>
              <a:ext cx="91250" cy="130250"/>
            </a:xfrm>
            <a:custGeom>
              <a:avLst/>
              <a:gdLst/>
              <a:ahLst/>
              <a:cxnLst/>
              <a:rect l="l" t="t" r="r" b="b"/>
              <a:pathLst>
                <a:path w="3650" h="5210" extrusionOk="0">
                  <a:moveTo>
                    <a:pt x="2901" y="1"/>
                  </a:moveTo>
                  <a:lnTo>
                    <a:pt x="2870" y="32"/>
                  </a:lnTo>
                  <a:lnTo>
                    <a:pt x="2870" y="94"/>
                  </a:lnTo>
                  <a:lnTo>
                    <a:pt x="2994" y="624"/>
                  </a:lnTo>
                  <a:lnTo>
                    <a:pt x="3119" y="1186"/>
                  </a:lnTo>
                  <a:lnTo>
                    <a:pt x="3306" y="2090"/>
                  </a:lnTo>
                  <a:lnTo>
                    <a:pt x="3431" y="3026"/>
                  </a:lnTo>
                  <a:lnTo>
                    <a:pt x="3493" y="3962"/>
                  </a:lnTo>
                  <a:lnTo>
                    <a:pt x="3493" y="4897"/>
                  </a:lnTo>
                  <a:lnTo>
                    <a:pt x="2963" y="4211"/>
                  </a:lnTo>
                  <a:lnTo>
                    <a:pt x="2308" y="3463"/>
                  </a:lnTo>
                  <a:lnTo>
                    <a:pt x="1622" y="2776"/>
                  </a:lnTo>
                  <a:lnTo>
                    <a:pt x="905" y="2121"/>
                  </a:lnTo>
                  <a:lnTo>
                    <a:pt x="156" y="1498"/>
                  </a:lnTo>
                  <a:lnTo>
                    <a:pt x="32" y="1498"/>
                  </a:lnTo>
                  <a:lnTo>
                    <a:pt x="0" y="1560"/>
                  </a:lnTo>
                  <a:lnTo>
                    <a:pt x="32" y="1622"/>
                  </a:lnTo>
                  <a:lnTo>
                    <a:pt x="905" y="2309"/>
                  </a:lnTo>
                  <a:lnTo>
                    <a:pt x="1591" y="2964"/>
                  </a:lnTo>
                  <a:lnTo>
                    <a:pt x="2277" y="3650"/>
                  </a:lnTo>
                  <a:lnTo>
                    <a:pt x="2901" y="4398"/>
                  </a:lnTo>
                  <a:lnTo>
                    <a:pt x="3493" y="5178"/>
                  </a:lnTo>
                  <a:lnTo>
                    <a:pt x="3556" y="5209"/>
                  </a:lnTo>
                  <a:lnTo>
                    <a:pt x="3587" y="5209"/>
                  </a:lnTo>
                  <a:lnTo>
                    <a:pt x="3618" y="5178"/>
                  </a:lnTo>
                  <a:lnTo>
                    <a:pt x="3649" y="5116"/>
                  </a:lnTo>
                  <a:lnTo>
                    <a:pt x="3649" y="4554"/>
                  </a:lnTo>
                  <a:lnTo>
                    <a:pt x="3649" y="3993"/>
                  </a:lnTo>
                  <a:lnTo>
                    <a:pt x="3587" y="2995"/>
                  </a:lnTo>
                  <a:lnTo>
                    <a:pt x="3462" y="1997"/>
                  </a:lnTo>
                  <a:lnTo>
                    <a:pt x="3244" y="999"/>
                  </a:lnTo>
                  <a:lnTo>
                    <a:pt x="3026" y="32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4" name="Google Shape;6894;p75"/>
            <p:cNvSpPr/>
            <p:nvPr/>
          </p:nvSpPr>
          <p:spPr>
            <a:xfrm>
              <a:off x="7264125" y="2740525"/>
              <a:ext cx="88125" cy="120100"/>
            </a:xfrm>
            <a:custGeom>
              <a:avLst/>
              <a:gdLst/>
              <a:ahLst/>
              <a:cxnLst/>
              <a:rect l="l" t="t" r="r" b="b"/>
              <a:pathLst>
                <a:path w="3525" h="4804" extrusionOk="0">
                  <a:moveTo>
                    <a:pt x="3400" y="0"/>
                  </a:moveTo>
                  <a:lnTo>
                    <a:pt x="3369" y="63"/>
                  </a:lnTo>
                  <a:lnTo>
                    <a:pt x="3338" y="1185"/>
                  </a:lnTo>
                  <a:lnTo>
                    <a:pt x="3244" y="2277"/>
                  </a:lnTo>
                  <a:lnTo>
                    <a:pt x="3119" y="3400"/>
                  </a:lnTo>
                  <a:lnTo>
                    <a:pt x="2932" y="4491"/>
                  </a:lnTo>
                  <a:lnTo>
                    <a:pt x="2527" y="3774"/>
                  </a:lnTo>
                  <a:lnTo>
                    <a:pt x="1997" y="3026"/>
                  </a:lnTo>
                  <a:lnTo>
                    <a:pt x="1435" y="2339"/>
                  </a:lnTo>
                  <a:lnTo>
                    <a:pt x="811" y="1684"/>
                  </a:lnTo>
                  <a:lnTo>
                    <a:pt x="125" y="1061"/>
                  </a:lnTo>
                  <a:lnTo>
                    <a:pt x="63" y="1061"/>
                  </a:lnTo>
                  <a:lnTo>
                    <a:pt x="1" y="1092"/>
                  </a:lnTo>
                  <a:lnTo>
                    <a:pt x="1" y="1123"/>
                  </a:lnTo>
                  <a:lnTo>
                    <a:pt x="1" y="1185"/>
                  </a:lnTo>
                  <a:lnTo>
                    <a:pt x="406" y="1528"/>
                  </a:lnTo>
                  <a:lnTo>
                    <a:pt x="780" y="1872"/>
                  </a:lnTo>
                  <a:lnTo>
                    <a:pt x="1404" y="2526"/>
                  </a:lnTo>
                  <a:lnTo>
                    <a:pt x="1965" y="3244"/>
                  </a:lnTo>
                  <a:lnTo>
                    <a:pt x="2464" y="3992"/>
                  </a:lnTo>
                  <a:lnTo>
                    <a:pt x="2901" y="4772"/>
                  </a:lnTo>
                  <a:lnTo>
                    <a:pt x="2932" y="4803"/>
                  </a:lnTo>
                  <a:lnTo>
                    <a:pt x="2963" y="4803"/>
                  </a:lnTo>
                  <a:lnTo>
                    <a:pt x="3026" y="4772"/>
                  </a:lnTo>
                  <a:lnTo>
                    <a:pt x="3057" y="4741"/>
                  </a:lnTo>
                  <a:lnTo>
                    <a:pt x="3244" y="3587"/>
                  </a:lnTo>
                  <a:lnTo>
                    <a:pt x="3400" y="2433"/>
                  </a:lnTo>
                  <a:lnTo>
                    <a:pt x="3494" y="1248"/>
                  </a:lnTo>
                  <a:lnTo>
                    <a:pt x="3525" y="63"/>
                  </a:lnTo>
                  <a:lnTo>
                    <a:pt x="349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5" name="Google Shape;6895;p75"/>
            <p:cNvSpPr/>
            <p:nvPr/>
          </p:nvSpPr>
          <p:spPr>
            <a:xfrm>
              <a:off x="6207600" y="3055525"/>
              <a:ext cx="778975" cy="398450"/>
            </a:xfrm>
            <a:custGeom>
              <a:avLst/>
              <a:gdLst/>
              <a:ahLst/>
              <a:cxnLst/>
              <a:rect l="l" t="t" r="r" b="b"/>
              <a:pathLst>
                <a:path w="31159" h="15938" extrusionOk="0">
                  <a:moveTo>
                    <a:pt x="12258" y="0"/>
                  </a:moveTo>
                  <a:lnTo>
                    <a:pt x="11728" y="32"/>
                  </a:lnTo>
                  <a:lnTo>
                    <a:pt x="11229" y="94"/>
                  </a:lnTo>
                  <a:lnTo>
                    <a:pt x="10730" y="156"/>
                  </a:lnTo>
                  <a:lnTo>
                    <a:pt x="9732" y="312"/>
                  </a:lnTo>
                  <a:lnTo>
                    <a:pt x="8734" y="406"/>
                  </a:lnTo>
                  <a:lnTo>
                    <a:pt x="6707" y="624"/>
                  </a:lnTo>
                  <a:lnTo>
                    <a:pt x="6208" y="687"/>
                  </a:lnTo>
                  <a:lnTo>
                    <a:pt x="5740" y="780"/>
                  </a:lnTo>
                  <a:lnTo>
                    <a:pt x="5241" y="874"/>
                  </a:lnTo>
                  <a:lnTo>
                    <a:pt x="4773" y="998"/>
                  </a:lnTo>
                  <a:lnTo>
                    <a:pt x="3837" y="1279"/>
                  </a:lnTo>
                  <a:lnTo>
                    <a:pt x="2933" y="1653"/>
                  </a:lnTo>
                  <a:lnTo>
                    <a:pt x="2621" y="1778"/>
                  </a:lnTo>
                  <a:lnTo>
                    <a:pt x="2340" y="1934"/>
                  </a:lnTo>
                  <a:lnTo>
                    <a:pt x="2028" y="2090"/>
                  </a:lnTo>
                  <a:lnTo>
                    <a:pt x="1748" y="2308"/>
                  </a:lnTo>
                  <a:lnTo>
                    <a:pt x="1467" y="2495"/>
                  </a:lnTo>
                  <a:lnTo>
                    <a:pt x="1217" y="2745"/>
                  </a:lnTo>
                  <a:lnTo>
                    <a:pt x="968" y="2963"/>
                  </a:lnTo>
                  <a:lnTo>
                    <a:pt x="749" y="3244"/>
                  </a:lnTo>
                  <a:lnTo>
                    <a:pt x="562" y="3525"/>
                  </a:lnTo>
                  <a:lnTo>
                    <a:pt x="375" y="3805"/>
                  </a:lnTo>
                  <a:lnTo>
                    <a:pt x="219" y="4086"/>
                  </a:lnTo>
                  <a:lnTo>
                    <a:pt x="126" y="4398"/>
                  </a:lnTo>
                  <a:lnTo>
                    <a:pt x="32" y="4741"/>
                  </a:lnTo>
                  <a:lnTo>
                    <a:pt x="1" y="5084"/>
                  </a:lnTo>
                  <a:lnTo>
                    <a:pt x="1" y="5427"/>
                  </a:lnTo>
                  <a:lnTo>
                    <a:pt x="63" y="5770"/>
                  </a:lnTo>
                  <a:lnTo>
                    <a:pt x="126" y="6082"/>
                  </a:lnTo>
                  <a:lnTo>
                    <a:pt x="250" y="6394"/>
                  </a:lnTo>
                  <a:lnTo>
                    <a:pt x="406" y="6675"/>
                  </a:lnTo>
                  <a:lnTo>
                    <a:pt x="594" y="6955"/>
                  </a:lnTo>
                  <a:lnTo>
                    <a:pt x="781" y="7205"/>
                  </a:lnTo>
                  <a:lnTo>
                    <a:pt x="1030" y="7423"/>
                  </a:lnTo>
                  <a:lnTo>
                    <a:pt x="1280" y="7642"/>
                  </a:lnTo>
                  <a:lnTo>
                    <a:pt x="1529" y="7860"/>
                  </a:lnTo>
                  <a:lnTo>
                    <a:pt x="1841" y="8047"/>
                  </a:lnTo>
                  <a:lnTo>
                    <a:pt x="2122" y="8203"/>
                  </a:lnTo>
                  <a:lnTo>
                    <a:pt x="2777" y="8484"/>
                  </a:lnTo>
                  <a:lnTo>
                    <a:pt x="3432" y="8702"/>
                  </a:lnTo>
                  <a:lnTo>
                    <a:pt x="4118" y="8858"/>
                  </a:lnTo>
                  <a:lnTo>
                    <a:pt x="4773" y="8983"/>
                  </a:lnTo>
                  <a:lnTo>
                    <a:pt x="5459" y="9076"/>
                  </a:lnTo>
                  <a:lnTo>
                    <a:pt x="6145" y="9201"/>
                  </a:lnTo>
                  <a:lnTo>
                    <a:pt x="6800" y="9326"/>
                  </a:lnTo>
                  <a:lnTo>
                    <a:pt x="7455" y="9451"/>
                  </a:lnTo>
                  <a:lnTo>
                    <a:pt x="8110" y="9669"/>
                  </a:lnTo>
                  <a:lnTo>
                    <a:pt x="8422" y="9794"/>
                  </a:lnTo>
                  <a:lnTo>
                    <a:pt x="8703" y="9918"/>
                  </a:lnTo>
                  <a:lnTo>
                    <a:pt x="9014" y="10074"/>
                  </a:lnTo>
                  <a:lnTo>
                    <a:pt x="9295" y="10261"/>
                  </a:lnTo>
                  <a:lnTo>
                    <a:pt x="9701" y="10573"/>
                  </a:lnTo>
                  <a:lnTo>
                    <a:pt x="10075" y="10916"/>
                  </a:lnTo>
                  <a:lnTo>
                    <a:pt x="10418" y="11291"/>
                  </a:lnTo>
                  <a:lnTo>
                    <a:pt x="10730" y="11665"/>
                  </a:lnTo>
                  <a:lnTo>
                    <a:pt x="11385" y="12445"/>
                  </a:lnTo>
                  <a:lnTo>
                    <a:pt x="11728" y="12850"/>
                  </a:lnTo>
                  <a:lnTo>
                    <a:pt x="12071" y="13224"/>
                  </a:lnTo>
                  <a:lnTo>
                    <a:pt x="12445" y="13567"/>
                  </a:lnTo>
                  <a:lnTo>
                    <a:pt x="12819" y="13879"/>
                  </a:lnTo>
                  <a:lnTo>
                    <a:pt x="13225" y="14191"/>
                  </a:lnTo>
                  <a:lnTo>
                    <a:pt x="13662" y="14441"/>
                  </a:lnTo>
                  <a:lnTo>
                    <a:pt x="14098" y="14690"/>
                  </a:lnTo>
                  <a:lnTo>
                    <a:pt x="14535" y="14908"/>
                  </a:lnTo>
                  <a:lnTo>
                    <a:pt x="15003" y="15127"/>
                  </a:lnTo>
                  <a:lnTo>
                    <a:pt x="15502" y="15314"/>
                  </a:lnTo>
                  <a:lnTo>
                    <a:pt x="15970" y="15470"/>
                  </a:lnTo>
                  <a:lnTo>
                    <a:pt x="16469" y="15595"/>
                  </a:lnTo>
                  <a:lnTo>
                    <a:pt x="16968" y="15688"/>
                  </a:lnTo>
                  <a:lnTo>
                    <a:pt x="17467" y="15782"/>
                  </a:lnTo>
                  <a:lnTo>
                    <a:pt x="17997" y="15844"/>
                  </a:lnTo>
                  <a:lnTo>
                    <a:pt x="18496" y="15907"/>
                  </a:lnTo>
                  <a:lnTo>
                    <a:pt x="18995" y="15938"/>
                  </a:lnTo>
                  <a:lnTo>
                    <a:pt x="19525" y="15938"/>
                  </a:lnTo>
                  <a:lnTo>
                    <a:pt x="20554" y="15907"/>
                  </a:lnTo>
                  <a:lnTo>
                    <a:pt x="21583" y="15813"/>
                  </a:lnTo>
                  <a:lnTo>
                    <a:pt x="22582" y="15657"/>
                  </a:lnTo>
                  <a:lnTo>
                    <a:pt x="23580" y="15501"/>
                  </a:lnTo>
                  <a:lnTo>
                    <a:pt x="24578" y="15283"/>
                  </a:lnTo>
                  <a:lnTo>
                    <a:pt x="25576" y="15033"/>
                  </a:lnTo>
                  <a:lnTo>
                    <a:pt x="27541" y="14503"/>
                  </a:lnTo>
                  <a:lnTo>
                    <a:pt x="28164" y="14316"/>
                  </a:lnTo>
                  <a:lnTo>
                    <a:pt x="28757" y="14098"/>
                  </a:lnTo>
                  <a:lnTo>
                    <a:pt x="29349" y="13848"/>
                  </a:lnTo>
                  <a:lnTo>
                    <a:pt x="29630" y="13692"/>
                  </a:lnTo>
                  <a:lnTo>
                    <a:pt x="29880" y="13536"/>
                  </a:lnTo>
                  <a:lnTo>
                    <a:pt x="30129" y="13380"/>
                  </a:lnTo>
                  <a:lnTo>
                    <a:pt x="30347" y="13193"/>
                  </a:lnTo>
                  <a:lnTo>
                    <a:pt x="30566" y="12975"/>
                  </a:lnTo>
                  <a:lnTo>
                    <a:pt x="30753" y="12756"/>
                  </a:lnTo>
                  <a:lnTo>
                    <a:pt x="30909" y="12507"/>
                  </a:lnTo>
                  <a:lnTo>
                    <a:pt x="31034" y="12257"/>
                  </a:lnTo>
                  <a:lnTo>
                    <a:pt x="31096" y="11977"/>
                  </a:lnTo>
                  <a:lnTo>
                    <a:pt x="31158" y="11696"/>
                  </a:lnTo>
                  <a:lnTo>
                    <a:pt x="31158" y="11447"/>
                  </a:lnTo>
                  <a:lnTo>
                    <a:pt x="31158" y="11197"/>
                  </a:lnTo>
                  <a:lnTo>
                    <a:pt x="31096" y="10948"/>
                  </a:lnTo>
                  <a:lnTo>
                    <a:pt x="31034" y="10729"/>
                  </a:lnTo>
                  <a:lnTo>
                    <a:pt x="30940" y="10511"/>
                  </a:lnTo>
                  <a:lnTo>
                    <a:pt x="30815" y="10293"/>
                  </a:lnTo>
                  <a:lnTo>
                    <a:pt x="30659" y="10105"/>
                  </a:lnTo>
                  <a:lnTo>
                    <a:pt x="30503" y="9918"/>
                  </a:lnTo>
                  <a:lnTo>
                    <a:pt x="30316" y="9731"/>
                  </a:lnTo>
                  <a:lnTo>
                    <a:pt x="30129" y="9544"/>
                  </a:lnTo>
                  <a:lnTo>
                    <a:pt x="29693" y="9263"/>
                  </a:lnTo>
                  <a:lnTo>
                    <a:pt x="29225" y="9045"/>
                  </a:lnTo>
                  <a:lnTo>
                    <a:pt x="28757" y="8858"/>
                  </a:lnTo>
                  <a:lnTo>
                    <a:pt x="28351" y="8796"/>
                  </a:lnTo>
                  <a:lnTo>
                    <a:pt x="27977" y="8733"/>
                  </a:lnTo>
                  <a:lnTo>
                    <a:pt x="27572" y="8702"/>
                  </a:lnTo>
                  <a:lnTo>
                    <a:pt x="26574" y="8702"/>
                  </a:lnTo>
                  <a:lnTo>
                    <a:pt x="25950" y="8764"/>
                  </a:lnTo>
                  <a:lnTo>
                    <a:pt x="24734" y="8827"/>
                  </a:lnTo>
                  <a:lnTo>
                    <a:pt x="23891" y="8827"/>
                  </a:lnTo>
                  <a:lnTo>
                    <a:pt x="23424" y="8796"/>
                  </a:lnTo>
                  <a:lnTo>
                    <a:pt x="22956" y="8702"/>
                  </a:lnTo>
                  <a:lnTo>
                    <a:pt x="22519" y="8608"/>
                  </a:lnTo>
                  <a:lnTo>
                    <a:pt x="22083" y="8452"/>
                  </a:lnTo>
                  <a:lnTo>
                    <a:pt x="21677" y="8265"/>
                  </a:lnTo>
                  <a:lnTo>
                    <a:pt x="21303" y="8016"/>
                  </a:lnTo>
                  <a:lnTo>
                    <a:pt x="20960" y="7704"/>
                  </a:lnTo>
                  <a:lnTo>
                    <a:pt x="20773" y="7486"/>
                  </a:lnTo>
                  <a:lnTo>
                    <a:pt x="20617" y="7236"/>
                  </a:lnTo>
                  <a:lnTo>
                    <a:pt x="20461" y="6987"/>
                  </a:lnTo>
                  <a:lnTo>
                    <a:pt x="20336" y="6737"/>
                  </a:lnTo>
                  <a:lnTo>
                    <a:pt x="20118" y="6207"/>
                  </a:lnTo>
                  <a:lnTo>
                    <a:pt x="19962" y="5646"/>
                  </a:lnTo>
                  <a:lnTo>
                    <a:pt x="19650" y="4460"/>
                  </a:lnTo>
                  <a:lnTo>
                    <a:pt x="19494" y="3899"/>
                  </a:lnTo>
                  <a:lnTo>
                    <a:pt x="19276" y="3369"/>
                  </a:lnTo>
                  <a:lnTo>
                    <a:pt x="19026" y="2901"/>
                  </a:lnTo>
                  <a:lnTo>
                    <a:pt x="18777" y="2495"/>
                  </a:lnTo>
                  <a:lnTo>
                    <a:pt x="18465" y="2090"/>
                  </a:lnTo>
                  <a:lnTo>
                    <a:pt x="18122" y="1747"/>
                  </a:lnTo>
                  <a:lnTo>
                    <a:pt x="17778" y="1466"/>
                  </a:lnTo>
                  <a:lnTo>
                    <a:pt x="17404" y="1186"/>
                  </a:lnTo>
                  <a:lnTo>
                    <a:pt x="16999" y="936"/>
                  </a:lnTo>
                  <a:lnTo>
                    <a:pt x="16562" y="718"/>
                  </a:lnTo>
                  <a:lnTo>
                    <a:pt x="16125" y="531"/>
                  </a:lnTo>
                  <a:lnTo>
                    <a:pt x="15658" y="375"/>
                  </a:lnTo>
                  <a:lnTo>
                    <a:pt x="15190" y="250"/>
                  </a:lnTo>
                  <a:lnTo>
                    <a:pt x="14722" y="156"/>
                  </a:lnTo>
                  <a:lnTo>
                    <a:pt x="14254" y="94"/>
                  </a:lnTo>
                  <a:lnTo>
                    <a:pt x="13755" y="32"/>
                  </a:lnTo>
                  <a:lnTo>
                    <a:pt x="13256" y="0"/>
                  </a:lnTo>
                  <a:close/>
                </a:path>
              </a:pathLst>
            </a:custGeom>
            <a:solidFill>
              <a:srgbClr val="C9D9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6" name="Google Shape;6896;p75"/>
            <p:cNvSpPr/>
            <p:nvPr/>
          </p:nvSpPr>
          <p:spPr>
            <a:xfrm>
              <a:off x="6207600" y="3055525"/>
              <a:ext cx="778975" cy="398450"/>
            </a:xfrm>
            <a:custGeom>
              <a:avLst/>
              <a:gdLst/>
              <a:ahLst/>
              <a:cxnLst/>
              <a:rect l="l" t="t" r="r" b="b"/>
              <a:pathLst>
                <a:path w="31159" h="15938" fill="none" extrusionOk="0">
                  <a:moveTo>
                    <a:pt x="12788" y="0"/>
                  </a:moveTo>
                  <a:lnTo>
                    <a:pt x="12788" y="0"/>
                  </a:lnTo>
                  <a:lnTo>
                    <a:pt x="12258" y="0"/>
                  </a:lnTo>
                  <a:lnTo>
                    <a:pt x="11728" y="32"/>
                  </a:lnTo>
                  <a:lnTo>
                    <a:pt x="11229" y="94"/>
                  </a:lnTo>
                  <a:lnTo>
                    <a:pt x="10730" y="156"/>
                  </a:lnTo>
                  <a:lnTo>
                    <a:pt x="10730" y="156"/>
                  </a:lnTo>
                  <a:lnTo>
                    <a:pt x="9732" y="312"/>
                  </a:lnTo>
                  <a:lnTo>
                    <a:pt x="8734" y="406"/>
                  </a:lnTo>
                  <a:lnTo>
                    <a:pt x="6707" y="624"/>
                  </a:lnTo>
                  <a:lnTo>
                    <a:pt x="6707" y="624"/>
                  </a:lnTo>
                  <a:lnTo>
                    <a:pt x="6208" y="687"/>
                  </a:lnTo>
                  <a:lnTo>
                    <a:pt x="5740" y="780"/>
                  </a:lnTo>
                  <a:lnTo>
                    <a:pt x="5241" y="874"/>
                  </a:lnTo>
                  <a:lnTo>
                    <a:pt x="4773" y="998"/>
                  </a:lnTo>
                  <a:lnTo>
                    <a:pt x="3837" y="1279"/>
                  </a:lnTo>
                  <a:lnTo>
                    <a:pt x="2933" y="1653"/>
                  </a:lnTo>
                  <a:lnTo>
                    <a:pt x="2933" y="1653"/>
                  </a:lnTo>
                  <a:lnTo>
                    <a:pt x="2621" y="1778"/>
                  </a:lnTo>
                  <a:lnTo>
                    <a:pt x="2340" y="1934"/>
                  </a:lnTo>
                  <a:lnTo>
                    <a:pt x="2028" y="2090"/>
                  </a:lnTo>
                  <a:lnTo>
                    <a:pt x="1748" y="2308"/>
                  </a:lnTo>
                  <a:lnTo>
                    <a:pt x="1467" y="2495"/>
                  </a:lnTo>
                  <a:lnTo>
                    <a:pt x="1217" y="2745"/>
                  </a:lnTo>
                  <a:lnTo>
                    <a:pt x="968" y="2963"/>
                  </a:lnTo>
                  <a:lnTo>
                    <a:pt x="749" y="3244"/>
                  </a:lnTo>
                  <a:lnTo>
                    <a:pt x="562" y="3525"/>
                  </a:lnTo>
                  <a:lnTo>
                    <a:pt x="375" y="3805"/>
                  </a:lnTo>
                  <a:lnTo>
                    <a:pt x="219" y="4086"/>
                  </a:lnTo>
                  <a:lnTo>
                    <a:pt x="126" y="4398"/>
                  </a:lnTo>
                  <a:lnTo>
                    <a:pt x="32" y="4741"/>
                  </a:lnTo>
                  <a:lnTo>
                    <a:pt x="1" y="5084"/>
                  </a:lnTo>
                  <a:lnTo>
                    <a:pt x="1" y="5427"/>
                  </a:lnTo>
                  <a:lnTo>
                    <a:pt x="63" y="5770"/>
                  </a:lnTo>
                  <a:lnTo>
                    <a:pt x="63" y="5770"/>
                  </a:lnTo>
                  <a:lnTo>
                    <a:pt x="126" y="6082"/>
                  </a:lnTo>
                  <a:lnTo>
                    <a:pt x="250" y="6394"/>
                  </a:lnTo>
                  <a:lnTo>
                    <a:pt x="406" y="6675"/>
                  </a:lnTo>
                  <a:lnTo>
                    <a:pt x="594" y="6955"/>
                  </a:lnTo>
                  <a:lnTo>
                    <a:pt x="781" y="7205"/>
                  </a:lnTo>
                  <a:lnTo>
                    <a:pt x="1030" y="7423"/>
                  </a:lnTo>
                  <a:lnTo>
                    <a:pt x="1280" y="7642"/>
                  </a:lnTo>
                  <a:lnTo>
                    <a:pt x="1529" y="7860"/>
                  </a:lnTo>
                  <a:lnTo>
                    <a:pt x="1841" y="8047"/>
                  </a:lnTo>
                  <a:lnTo>
                    <a:pt x="2122" y="8203"/>
                  </a:lnTo>
                  <a:lnTo>
                    <a:pt x="2777" y="8484"/>
                  </a:lnTo>
                  <a:lnTo>
                    <a:pt x="3432" y="8702"/>
                  </a:lnTo>
                  <a:lnTo>
                    <a:pt x="4118" y="8858"/>
                  </a:lnTo>
                  <a:lnTo>
                    <a:pt x="4118" y="8858"/>
                  </a:lnTo>
                  <a:lnTo>
                    <a:pt x="4773" y="8983"/>
                  </a:lnTo>
                  <a:lnTo>
                    <a:pt x="5459" y="9076"/>
                  </a:lnTo>
                  <a:lnTo>
                    <a:pt x="6145" y="9201"/>
                  </a:lnTo>
                  <a:lnTo>
                    <a:pt x="6800" y="9326"/>
                  </a:lnTo>
                  <a:lnTo>
                    <a:pt x="7455" y="9451"/>
                  </a:lnTo>
                  <a:lnTo>
                    <a:pt x="8110" y="9669"/>
                  </a:lnTo>
                  <a:lnTo>
                    <a:pt x="8422" y="9794"/>
                  </a:lnTo>
                  <a:lnTo>
                    <a:pt x="8703" y="9918"/>
                  </a:lnTo>
                  <a:lnTo>
                    <a:pt x="9014" y="10074"/>
                  </a:lnTo>
                  <a:lnTo>
                    <a:pt x="9295" y="10261"/>
                  </a:lnTo>
                  <a:lnTo>
                    <a:pt x="9295" y="10261"/>
                  </a:lnTo>
                  <a:lnTo>
                    <a:pt x="9701" y="10573"/>
                  </a:lnTo>
                  <a:lnTo>
                    <a:pt x="10075" y="10916"/>
                  </a:lnTo>
                  <a:lnTo>
                    <a:pt x="10418" y="11291"/>
                  </a:lnTo>
                  <a:lnTo>
                    <a:pt x="10730" y="11665"/>
                  </a:lnTo>
                  <a:lnTo>
                    <a:pt x="11385" y="12445"/>
                  </a:lnTo>
                  <a:lnTo>
                    <a:pt x="11728" y="12850"/>
                  </a:lnTo>
                  <a:lnTo>
                    <a:pt x="12071" y="13224"/>
                  </a:lnTo>
                  <a:lnTo>
                    <a:pt x="12071" y="13224"/>
                  </a:lnTo>
                  <a:lnTo>
                    <a:pt x="12445" y="13567"/>
                  </a:lnTo>
                  <a:lnTo>
                    <a:pt x="12819" y="13879"/>
                  </a:lnTo>
                  <a:lnTo>
                    <a:pt x="13225" y="14191"/>
                  </a:lnTo>
                  <a:lnTo>
                    <a:pt x="13662" y="14441"/>
                  </a:lnTo>
                  <a:lnTo>
                    <a:pt x="14098" y="14690"/>
                  </a:lnTo>
                  <a:lnTo>
                    <a:pt x="14535" y="14908"/>
                  </a:lnTo>
                  <a:lnTo>
                    <a:pt x="15003" y="15127"/>
                  </a:lnTo>
                  <a:lnTo>
                    <a:pt x="15502" y="15314"/>
                  </a:lnTo>
                  <a:lnTo>
                    <a:pt x="15970" y="15470"/>
                  </a:lnTo>
                  <a:lnTo>
                    <a:pt x="16469" y="15595"/>
                  </a:lnTo>
                  <a:lnTo>
                    <a:pt x="16968" y="15688"/>
                  </a:lnTo>
                  <a:lnTo>
                    <a:pt x="17467" y="15782"/>
                  </a:lnTo>
                  <a:lnTo>
                    <a:pt x="17997" y="15844"/>
                  </a:lnTo>
                  <a:lnTo>
                    <a:pt x="18496" y="15907"/>
                  </a:lnTo>
                  <a:lnTo>
                    <a:pt x="18995" y="15938"/>
                  </a:lnTo>
                  <a:lnTo>
                    <a:pt x="19525" y="15938"/>
                  </a:lnTo>
                  <a:lnTo>
                    <a:pt x="19525" y="15938"/>
                  </a:lnTo>
                  <a:lnTo>
                    <a:pt x="19525" y="15938"/>
                  </a:lnTo>
                  <a:lnTo>
                    <a:pt x="19525" y="15938"/>
                  </a:lnTo>
                  <a:lnTo>
                    <a:pt x="20554" y="15907"/>
                  </a:lnTo>
                  <a:lnTo>
                    <a:pt x="21583" y="15813"/>
                  </a:lnTo>
                  <a:lnTo>
                    <a:pt x="22582" y="15657"/>
                  </a:lnTo>
                  <a:lnTo>
                    <a:pt x="23580" y="15501"/>
                  </a:lnTo>
                  <a:lnTo>
                    <a:pt x="24578" y="15283"/>
                  </a:lnTo>
                  <a:lnTo>
                    <a:pt x="25576" y="15033"/>
                  </a:lnTo>
                  <a:lnTo>
                    <a:pt x="27541" y="14503"/>
                  </a:lnTo>
                  <a:lnTo>
                    <a:pt x="27541" y="14503"/>
                  </a:lnTo>
                  <a:lnTo>
                    <a:pt x="28164" y="14316"/>
                  </a:lnTo>
                  <a:lnTo>
                    <a:pt x="28757" y="14098"/>
                  </a:lnTo>
                  <a:lnTo>
                    <a:pt x="29349" y="13848"/>
                  </a:lnTo>
                  <a:lnTo>
                    <a:pt x="29630" y="13692"/>
                  </a:lnTo>
                  <a:lnTo>
                    <a:pt x="29880" y="13536"/>
                  </a:lnTo>
                  <a:lnTo>
                    <a:pt x="30129" y="13380"/>
                  </a:lnTo>
                  <a:lnTo>
                    <a:pt x="30347" y="13193"/>
                  </a:lnTo>
                  <a:lnTo>
                    <a:pt x="30566" y="12975"/>
                  </a:lnTo>
                  <a:lnTo>
                    <a:pt x="30753" y="12756"/>
                  </a:lnTo>
                  <a:lnTo>
                    <a:pt x="30909" y="12507"/>
                  </a:lnTo>
                  <a:lnTo>
                    <a:pt x="31034" y="12257"/>
                  </a:lnTo>
                  <a:lnTo>
                    <a:pt x="31096" y="11977"/>
                  </a:lnTo>
                  <a:lnTo>
                    <a:pt x="31158" y="11696"/>
                  </a:lnTo>
                  <a:lnTo>
                    <a:pt x="31158" y="11696"/>
                  </a:lnTo>
                  <a:lnTo>
                    <a:pt x="31158" y="11447"/>
                  </a:lnTo>
                  <a:lnTo>
                    <a:pt x="31158" y="11197"/>
                  </a:lnTo>
                  <a:lnTo>
                    <a:pt x="31096" y="10948"/>
                  </a:lnTo>
                  <a:lnTo>
                    <a:pt x="31034" y="10729"/>
                  </a:lnTo>
                  <a:lnTo>
                    <a:pt x="30940" y="10511"/>
                  </a:lnTo>
                  <a:lnTo>
                    <a:pt x="30815" y="10293"/>
                  </a:lnTo>
                  <a:lnTo>
                    <a:pt x="30659" y="10105"/>
                  </a:lnTo>
                  <a:lnTo>
                    <a:pt x="30503" y="9918"/>
                  </a:lnTo>
                  <a:lnTo>
                    <a:pt x="30316" y="9731"/>
                  </a:lnTo>
                  <a:lnTo>
                    <a:pt x="30129" y="9544"/>
                  </a:lnTo>
                  <a:lnTo>
                    <a:pt x="29693" y="9263"/>
                  </a:lnTo>
                  <a:lnTo>
                    <a:pt x="29225" y="9045"/>
                  </a:lnTo>
                  <a:lnTo>
                    <a:pt x="28757" y="8858"/>
                  </a:lnTo>
                  <a:lnTo>
                    <a:pt x="28757" y="8858"/>
                  </a:lnTo>
                  <a:lnTo>
                    <a:pt x="28351" y="8796"/>
                  </a:lnTo>
                  <a:lnTo>
                    <a:pt x="27977" y="8733"/>
                  </a:lnTo>
                  <a:lnTo>
                    <a:pt x="27572" y="8702"/>
                  </a:lnTo>
                  <a:lnTo>
                    <a:pt x="27166" y="8702"/>
                  </a:lnTo>
                  <a:lnTo>
                    <a:pt x="27166" y="8702"/>
                  </a:lnTo>
                  <a:lnTo>
                    <a:pt x="26574" y="8702"/>
                  </a:lnTo>
                  <a:lnTo>
                    <a:pt x="25950" y="8764"/>
                  </a:lnTo>
                  <a:lnTo>
                    <a:pt x="24734" y="8827"/>
                  </a:lnTo>
                  <a:lnTo>
                    <a:pt x="24734" y="8827"/>
                  </a:lnTo>
                  <a:lnTo>
                    <a:pt x="24359" y="8827"/>
                  </a:lnTo>
                  <a:lnTo>
                    <a:pt x="24359" y="8827"/>
                  </a:lnTo>
                  <a:lnTo>
                    <a:pt x="23891" y="8827"/>
                  </a:lnTo>
                  <a:lnTo>
                    <a:pt x="23424" y="8796"/>
                  </a:lnTo>
                  <a:lnTo>
                    <a:pt x="22956" y="8702"/>
                  </a:lnTo>
                  <a:lnTo>
                    <a:pt x="22519" y="8608"/>
                  </a:lnTo>
                  <a:lnTo>
                    <a:pt x="22083" y="8452"/>
                  </a:lnTo>
                  <a:lnTo>
                    <a:pt x="21677" y="8265"/>
                  </a:lnTo>
                  <a:lnTo>
                    <a:pt x="21303" y="8016"/>
                  </a:lnTo>
                  <a:lnTo>
                    <a:pt x="20960" y="7704"/>
                  </a:lnTo>
                  <a:lnTo>
                    <a:pt x="20960" y="7704"/>
                  </a:lnTo>
                  <a:lnTo>
                    <a:pt x="20773" y="7486"/>
                  </a:lnTo>
                  <a:lnTo>
                    <a:pt x="20617" y="7236"/>
                  </a:lnTo>
                  <a:lnTo>
                    <a:pt x="20461" y="6987"/>
                  </a:lnTo>
                  <a:lnTo>
                    <a:pt x="20336" y="6737"/>
                  </a:lnTo>
                  <a:lnTo>
                    <a:pt x="20118" y="6207"/>
                  </a:lnTo>
                  <a:lnTo>
                    <a:pt x="19962" y="5646"/>
                  </a:lnTo>
                  <a:lnTo>
                    <a:pt x="19650" y="4460"/>
                  </a:lnTo>
                  <a:lnTo>
                    <a:pt x="19494" y="3899"/>
                  </a:lnTo>
                  <a:lnTo>
                    <a:pt x="19276" y="3369"/>
                  </a:lnTo>
                  <a:lnTo>
                    <a:pt x="19276" y="3369"/>
                  </a:lnTo>
                  <a:lnTo>
                    <a:pt x="19026" y="2901"/>
                  </a:lnTo>
                  <a:lnTo>
                    <a:pt x="18777" y="2495"/>
                  </a:lnTo>
                  <a:lnTo>
                    <a:pt x="18465" y="2090"/>
                  </a:lnTo>
                  <a:lnTo>
                    <a:pt x="18122" y="1747"/>
                  </a:lnTo>
                  <a:lnTo>
                    <a:pt x="17778" y="1466"/>
                  </a:lnTo>
                  <a:lnTo>
                    <a:pt x="17404" y="1186"/>
                  </a:lnTo>
                  <a:lnTo>
                    <a:pt x="16999" y="936"/>
                  </a:lnTo>
                  <a:lnTo>
                    <a:pt x="16562" y="718"/>
                  </a:lnTo>
                  <a:lnTo>
                    <a:pt x="16125" y="531"/>
                  </a:lnTo>
                  <a:lnTo>
                    <a:pt x="15658" y="375"/>
                  </a:lnTo>
                  <a:lnTo>
                    <a:pt x="15190" y="250"/>
                  </a:lnTo>
                  <a:lnTo>
                    <a:pt x="14722" y="156"/>
                  </a:lnTo>
                  <a:lnTo>
                    <a:pt x="14254" y="94"/>
                  </a:lnTo>
                  <a:lnTo>
                    <a:pt x="13755" y="32"/>
                  </a:lnTo>
                  <a:lnTo>
                    <a:pt x="13256" y="0"/>
                  </a:lnTo>
                  <a:lnTo>
                    <a:pt x="1278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7" name="Google Shape;6897;p75"/>
            <p:cNvSpPr/>
            <p:nvPr/>
          </p:nvSpPr>
          <p:spPr>
            <a:xfrm>
              <a:off x="6821250" y="3214575"/>
              <a:ext cx="71750" cy="60075"/>
            </a:xfrm>
            <a:custGeom>
              <a:avLst/>
              <a:gdLst/>
              <a:ahLst/>
              <a:cxnLst/>
              <a:rect l="l" t="t" r="r" b="b"/>
              <a:pathLst>
                <a:path w="2870" h="2403" extrusionOk="0">
                  <a:moveTo>
                    <a:pt x="2464" y="1"/>
                  </a:moveTo>
                  <a:lnTo>
                    <a:pt x="0" y="656"/>
                  </a:lnTo>
                  <a:lnTo>
                    <a:pt x="468" y="2122"/>
                  </a:lnTo>
                  <a:lnTo>
                    <a:pt x="1030" y="2278"/>
                  </a:lnTo>
                  <a:lnTo>
                    <a:pt x="1653" y="2371"/>
                  </a:lnTo>
                  <a:lnTo>
                    <a:pt x="1996" y="2402"/>
                  </a:lnTo>
                  <a:lnTo>
                    <a:pt x="2308" y="2402"/>
                  </a:lnTo>
                  <a:lnTo>
                    <a:pt x="2589" y="2371"/>
                  </a:lnTo>
                  <a:lnTo>
                    <a:pt x="2870" y="2309"/>
                  </a:lnTo>
                  <a:lnTo>
                    <a:pt x="2745" y="2184"/>
                  </a:lnTo>
                  <a:lnTo>
                    <a:pt x="2464" y="1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8" name="Google Shape;6898;p75"/>
            <p:cNvSpPr/>
            <p:nvPr/>
          </p:nvSpPr>
          <p:spPr>
            <a:xfrm>
              <a:off x="6819700" y="3309700"/>
              <a:ext cx="185575" cy="88925"/>
            </a:xfrm>
            <a:custGeom>
              <a:avLst/>
              <a:gdLst/>
              <a:ahLst/>
              <a:cxnLst/>
              <a:rect l="l" t="t" r="r" b="b"/>
              <a:pathLst>
                <a:path w="7423" h="3557" extrusionOk="0">
                  <a:moveTo>
                    <a:pt x="281" y="1"/>
                  </a:moveTo>
                  <a:lnTo>
                    <a:pt x="156" y="63"/>
                  </a:lnTo>
                  <a:lnTo>
                    <a:pt x="94" y="126"/>
                  </a:lnTo>
                  <a:lnTo>
                    <a:pt x="62" y="188"/>
                  </a:lnTo>
                  <a:lnTo>
                    <a:pt x="0" y="375"/>
                  </a:lnTo>
                  <a:lnTo>
                    <a:pt x="0" y="531"/>
                  </a:lnTo>
                  <a:lnTo>
                    <a:pt x="0" y="687"/>
                  </a:lnTo>
                  <a:lnTo>
                    <a:pt x="62" y="905"/>
                  </a:lnTo>
                  <a:lnTo>
                    <a:pt x="156" y="1061"/>
                  </a:lnTo>
                  <a:lnTo>
                    <a:pt x="281" y="1217"/>
                  </a:lnTo>
                  <a:lnTo>
                    <a:pt x="437" y="1342"/>
                  </a:lnTo>
                  <a:lnTo>
                    <a:pt x="593" y="1467"/>
                  </a:lnTo>
                  <a:lnTo>
                    <a:pt x="780" y="1560"/>
                  </a:lnTo>
                  <a:lnTo>
                    <a:pt x="1123" y="1716"/>
                  </a:lnTo>
                  <a:lnTo>
                    <a:pt x="1310" y="1810"/>
                  </a:lnTo>
                  <a:lnTo>
                    <a:pt x="2464" y="2246"/>
                  </a:lnTo>
                  <a:lnTo>
                    <a:pt x="3649" y="2683"/>
                  </a:lnTo>
                  <a:lnTo>
                    <a:pt x="4865" y="3089"/>
                  </a:lnTo>
                  <a:lnTo>
                    <a:pt x="6051" y="3463"/>
                  </a:lnTo>
                  <a:lnTo>
                    <a:pt x="6394" y="3525"/>
                  </a:lnTo>
                  <a:lnTo>
                    <a:pt x="6581" y="3556"/>
                  </a:lnTo>
                  <a:lnTo>
                    <a:pt x="6768" y="3556"/>
                  </a:lnTo>
                  <a:lnTo>
                    <a:pt x="6955" y="3525"/>
                  </a:lnTo>
                  <a:lnTo>
                    <a:pt x="7111" y="3463"/>
                  </a:lnTo>
                  <a:lnTo>
                    <a:pt x="7267" y="3369"/>
                  </a:lnTo>
                  <a:lnTo>
                    <a:pt x="7361" y="3213"/>
                  </a:lnTo>
                  <a:lnTo>
                    <a:pt x="7392" y="3120"/>
                  </a:lnTo>
                  <a:lnTo>
                    <a:pt x="7423" y="2995"/>
                  </a:lnTo>
                  <a:lnTo>
                    <a:pt x="7392" y="2777"/>
                  </a:lnTo>
                  <a:lnTo>
                    <a:pt x="7298" y="2589"/>
                  </a:lnTo>
                  <a:lnTo>
                    <a:pt x="7173" y="2402"/>
                  </a:lnTo>
                  <a:lnTo>
                    <a:pt x="6986" y="2278"/>
                  </a:lnTo>
                  <a:lnTo>
                    <a:pt x="6799" y="2184"/>
                  </a:lnTo>
                  <a:lnTo>
                    <a:pt x="6394" y="1997"/>
                  </a:lnTo>
                  <a:lnTo>
                    <a:pt x="6269" y="1966"/>
                  </a:lnTo>
                  <a:lnTo>
                    <a:pt x="6144" y="1935"/>
                  </a:lnTo>
                  <a:lnTo>
                    <a:pt x="5926" y="1841"/>
                  </a:lnTo>
                  <a:lnTo>
                    <a:pt x="5427" y="1685"/>
                  </a:lnTo>
                  <a:lnTo>
                    <a:pt x="4460" y="1342"/>
                  </a:lnTo>
                  <a:lnTo>
                    <a:pt x="2557" y="656"/>
                  </a:lnTo>
                  <a:lnTo>
                    <a:pt x="1591" y="344"/>
                  </a:lnTo>
                  <a:lnTo>
                    <a:pt x="1154" y="157"/>
                  </a:lnTo>
                  <a:lnTo>
                    <a:pt x="717" y="32"/>
                  </a:lnTo>
                  <a:lnTo>
                    <a:pt x="56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9" name="Google Shape;6899;p75"/>
            <p:cNvSpPr/>
            <p:nvPr/>
          </p:nvSpPr>
          <p:spPr>
            <a:xfrm>
              <a:off x="6823575" y="3267600"/>
              <a:ext cx="180925" cy="124000"/>
            </a:xfrm>
            <a:custGeom>
              <a:avLst/>
              <a:gdLst/>
              <a:ahLst/>
              <a:cxnLst/>
              <a:rect l="l" t="t" r="r" b="b"/>
              <a:pathLst>
                <a:path w="7237" h="4960" extrusionOk="0">
                  <a:moveTo>
                    <a:pt x="375" y="1"/>
                  </a:moveTo>
                  <a:lnTo>
                    <a:pt x="375" y="63"/>
                  </a:lnTo>
                  <a:lnTo>
                    <a:pt x="250" y="437"/>
                  </a:lnTo>
                  <a:lnTo>
                    <a:pt x="157" y="874"/>
                  </a:lnTo>
                  <a:lnTo>
                    <a:pt x="32" y="1404"/>
                  </a:lnTo>
                  <a:lnTo>
                    <a:pt x="1" y="1654"/>
                  </a:lnTo>
                  <a:lnTo>
                    <a:pt x="32" y="1903"/>
                  </a:lnTo>
                  <a:lnTo>
                    <a:pt x="95" y="2121"/>
                  </a:lnTo>
                  <a:lnTo>
                    <a:pt x="188" y="2340"/>
                  </a:lnTo>
                  <a:lnTo>
                    <a:pt x="344" y="2527"/>
                  </a:lnTo>
                  <a:lnTo>
                    <a:pt x="500" y="2714"/>
                  </a:lnTo>
                  <a:lnTo>
                    <a:pt x="718" y="2839"/>
                  </a:lnTo>
                  <a:lnTo>
                    <a:pt x="937" y="2964"/>
                  </a:lnTo>
                  <a:lnTo>
                    <a:pt x="6395" y="4928"/>
                  </a:lnTo>
                  <a:lnTo>
                    <a:pt x="6582" y="4960"/>
                  </a:lnTo>
                  <a:lnTo>
                    <a:pt x="6738" y="4928"/>
                  </a:lnTo>
                  <a:lnTo>
                    <a:pt x="6894" y="4866"/>
                  </a:lnTo>
                  <a:lnTo>
                    <a:pt x="7050" y="4773"/>
                  </a:lnTo>
                  <a:lnTo>
                    <a:pt x="7143" y="4648"/>
                  </a:lnTo>
                  <a:lnTo>
                    <a:pt x="7237" y="4492"/>
                  </a:lnTo>
                  <a:lnTo>
                    <a:pt x="7237" y="4336"/>
                  </a:lnTo>
                  <a:lnTo>
                    <a:pt x="7237" y="4149"/>
                  </a:lnTo>
                  <a:lnTo>
                    <a:pt x="7143" y="3993"/>
                  </a:lnTo>
                  <a:lnTo>
                    <a:pt x="6987" y="3774"/>
                  </a:lnTo>
                  <a:lnTo>
                    <a:pt x="6769" y="3525"/>
                  </a:lnTo>
                  <a:lnTo>
                    <a:pt x="6488" y="3244"/>
                  </a:lnTo>
                  <a:lnTo>
                    <a:pt x="5802" y="2620"/>
                  </a:lnTo>
                  <a:lnTo>
                    <a:pt x="5022" y="1966"/>
                  </a:lnTo>
                  <a:lnTo>
                    <a:pt x="3556" y="780"/>
                  </a:lnTo>
                  <a:lnTo>
                    <a:pt x="2777" y="188"/>
                  </a:lnTo>
                  <a:lnTo>
                    <a:pt x="2496" y="250"/>
                  </a:lnTo>
                  <a:lnTo>
                    <a:pt x="2215" y="281"/>
                  </a:lnTo>
                  <a:lnTo>
                    <a:pt x="1903" y="281"/>
                  </a:lnTo>
                  <a:lnTo>
                    <a:pt x="1560" y="250"/>
                  </a:lnTo>
                  <a:lnTo>
                    <a:pt x="937" y="157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0" name="Google Shape;6900;p75"/>
            <p:cNvSpPr/>
            <p:nvPr/>
          </p:nvSpPr>
          <p:spPr>
            <a:xfrm>
              <a:off x="6892200" y="3293325"/>
              <a:ext cx="35125" cy="21075"/>
            </a:xfrm>
            <a:custGeom>
              <a:avLst/>
              <a:gdLst/>
              <a:ahLst/>
              <a:cxnLst/>
              <a:rect l="l" t="t" r="r" b="b"/>
              <a:pathLst>
                <a:path w="1405" h="843" extrusionOk="0">
                  <a:moveTo>
                    <a:pt x="1310" y="1"/>
                  </a:moveTo>
                  <a:lnTo>
                    <a:pt x="1123" y="32"/>
                  </a:lnTo>
                  <a:lnTo>
                    <a:pt x="936" y="63"/>
                  </a:lnTo>
                  <a:lnTo>
                    <a:pt x="749" y="94"/>
                  </a:lnTo>
                  <a:lnTo>
                    <a:pt x="593" y="188"/>
                  </a:lnTo>
                  <a:lnTo>
                    <a:pt x="406" y="282"/>
                  </a:lnTo>
                  <a:lnTo>
                    <a:pt x="281" y="375"/>
                  </a:lnTo>
                  <a:lnTo>
                    <a:pt x="157" y="531"/>
                  </a:lnTo>
                  <a:lnTo>
                    <a:pt x="32" y="656"/>
                  </a:lnTo>
                  <a:lnTo>
                    <a:pt x="1" y="718"/>
                  </a:lnTo>
                  <a:lnTo>
                    <a:pt x="1" y="749"/>
                  </a:lnTo>
                  <a:lnTo>
                    <a:pt x="63" y="812"/>
                  </a:lnTo>
                  <a:lnTo>
                    <a:pt x="125" y="843"/>
                  </a:lnTo>
                  <a:lnTo>
                    <a:pt x="157" y="812"/>
                  </a:lnTo>
                  <a:lnTo>
                    <a:pt x="188" y="781"/>
                  </a:lnTo>
                  <a:lnTo>
                    <a:pt x="281" y="656"/>
                  </a:lnTo>
                  <a:lnTo>
                    <a:pt x="406" y="562"/>
                  </a:lnTo>
                  <a:lnTo>
                    <a:pt x="531" y="469"/>
                  </a:lnTo>
                  <a:lnTo>
                    <a:pt x="656" y="375"/>
                  </a:lnTo>
                  <a:lnTo>
                    <a:pt x="811" y="313"/>
                  </a:lnTo>
                  <a:lnTo>
                    <a:pt x="967" y="250"/>
                  </a:lnTo>
                  <a:lnTo>
                    <a:pt x="1123" y="219"/>
                  </a:lnTo>
                  <a:lnTo>
                    <a:pt x="1279" y="219"/>
                  </a:lnTo>
                  <a:lnTo>
                    <a:pt x="1342" y="188"/>
                  </a:lnTo>
                  <a:lnTo>
                    <a:pt x="1404" y="126"/>
                  </a:lnTo>
                  <a:lnTo>
                    <a:pt x="1373" y="63"/>
                  </a:lnTo>
                  <a:lnTo>
                    <a:pt x="1342" y="32"/>
                  </a:lnTo>
                  <a:lnTo>
                    <a:pt x="131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1" name="Google Shape;6901;p75"/>
            <p:cNvSpPr/>
            <p:nvPr/>
          </p:nvSpPr>
          <p:spPr>
            <a:xfrm>
              <a:off x="6907025" y="3304250"/>
              <a:ext cx="34325" cy="20300"/>
            </a:xfrm>
            <a:custGeom>
              <a:avLst/>
              <a:gdLst/>
              <a:ahLst/>
              <a:cxnLst/>
              <a:rect l="l" t="t" r="r" b="b"/>
              <a:pathLst>
                <a:path w="1373" h="812" extrusionOk="0">
                  <a:moveTo>
                    <a:pt x="1092" y="1"/>
                  </a:moveTo>
                  <a:lnTo>
                    <a:pt x="905" y="32"/>
                  </a:lnTo>
                  <a:lnTo>
                    <a:pt x="749" y="94"/>
                  </a:lnTo>
                  <a:lnTo>
                    <a:pt x="562" y="156"/>
                  </a:lnTo>
                  <a:lnTo>
                    <a:pt x="406" y="250"/>
                  </a:lnTo>
                  <a:lnTo>
                    <a:pt x="250" y="375"/>
                  </a:lnTo>
                  <a:lnTo>
                    <a:pt x="125" y="500"/>
                  </a:lnTo>
                  <a:lnTo>
                    <a:pt x="0" y="655"/>
                  </a:lnTo>
                  <a:lnTo>
                    <a:pt x="0" y="687"/>
                  </a:lnTo>
                  <a:lnTo>
                    <a:pt x="0" y="718"/>
                  </a:lnTo>
                  <a:lnTo>
                    <a:pt x="31" y="780"/>
                  </a:lnTo>
                  <a:lnTo>
                    <a:pt x="125" y="811"/>
                  </a:lnTo>
                  <a:lnTo>
                    <a:pt x="156" y="811"/>
                  </a:lnTo>
                  <a:lnTo>
                    <a:pt x="187" y="780"/>
                  </a:lnTo>
                  <a:lnTo>
                    <a:pt x="281" y="655"/>
                  </a:lnTo>
                  <a:lnTo>
                    <a:pt x="406" y="531"/>
                  </a:lnTo>
                  <a:lnTo>
                    <a:pt x="530" y="437"/>
                  </a:lnTo>
                  <a:lnTo>
                    <a:pt x="655" y="344"/>
                  </a:lnTo>
                  <a:lnTo>
                    <a:pt x="811" y="281"/>
                  </a:lnTo>
                  <a:lnTo>
                    <a:pt x="936" y="219"/>
                  </a:lnTo>
                  <a:lnTo>
                    <a:pt x="1092" y="219"/>
                  </a:lnTo>
                  <a:lnTo>
                    <a:pt x="1279" y="188"/>
                  </a:lnTo>
                  <a:lnTo>
                    <a:pt x="1341" y="188"/>
                  </a:lnTo>
                  <a:lnTo>
                    <a:pt x="1372" y="94"/>
                  </a:lnTo>
                  <a:lnTo>
                    <a:pt x="1372" y="32"/>
                  </a:lnTo>
                  <a:lnTo>
                    <a:pt x="134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2" name="Google Shape;6902;p75"/>
            <p:cNvSpPr/>
            <p:nvPr/>
          </p:nvSpPr>
          <p:spPr>
            <a:xfrm>
              <a:off x="6921050" y="3314375"/>
              <a:ext cx="35125" cy="20300"/>
            </a:xfrm>
            <a:custGeom>
              <a:avLst/>
              <a:gdLst/>
              <a:ahLst/>
              <a:cxnLst/>
              <a:rect l="l" t="t" r="r" b="b"/>
              <a:pathLst>
                <a:path w="1405" h="812" extrusionOk="0">
                  <a:moveTo>
                    <a:pt x="1123" y="1"/>
                  </a:moveTo>
                  <a:lnTo>
                    <a:pt x="936" y="32"/>
                  </a:lnTo>
                  <a:lnTo>
                    <a:pt x="749" y="95"/>
                  </a:lnTo>
                  <a:lnTo>
                    <a:pt x="593" y="157"/>
                  </a:lnTo>
                  <a:lnTo>
                    <a:pt x="437" y="250"/>
                  </a:lnTo>
                  <a:lnTo>
                    <a:pt x="281" y="375"/>
                  </a:lnTo>
                  <a:lnTo>
                    <a:pt x="156" y="500"/>
                  </a:lnTo>
                  <a:lnTo>
                    <a:pt x="32" y="656"/>
                  </a:lnTo>
                  <a:lnTo>
                    <a:pt x="1" y="687"/>
                  </a:lnTo>
                  <a:lnTo>
                    <a:pt x="32" y="749"/>
                  </a:lnTo>
                  <a:lnTo>
                    <a:pt x="63" y="812"/>
                  </a:lnTo>
                  <a:lnTo>
                    <a:pt x="156" y="812"/>
                  </a:lnTo>
                  <a:lnTo>
                    <a:pt x="219" y="781"/>
                  </a:lnTo>
                  <a:lnTo>
                    <a:pt x="312" y="656"/>
                  </a:lnTo>
                  <a:lnTo>
                    <a:pt x="406" y="531"/>
                  </a:lnTo>
                  <a:lnTo>
                    <a:pt x="531" y="438"/>
                  </a:lnTo>
                  <a:lnTo>
                    <a:pt x="687" y="344"/>
                  </a:lnTo>
                  <a:lnTo>
                    <a:pt x="811" y="282"/>
                  </a:lnTo>
                  <a:lnTo>
                    <a:pt x="967" y="250"/>
                  </a:lnTo>
                  <a:lnTo>
                    <a:pt x="1123" y="219"/>
                  </a:lnTo>
                  <a:lnTo>
                    <a:pt x="1279" y="219"/>
                  </a:lnTo>
                  <a:lnTo>
                    <a:pt x="1373" y="188"/>
                  </a:lnTo>
                  <a:lnTo>
                    <a:pt x="1404" y="126"/>
                  </a:lnTo>
                  <a:lnTo>
                    <a:pt x="1373" y="32"/>
                  </a:lnTo>
                  <a:lnTo>
                    <a:pt x="134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3" name="Google Shape;6903;p75"/>
            <p:cNvSpPr/>
            <p:nvPr/>
          </p:nvSpPr>
          <p:spPr>
            <a:xfrm>
              <a:off x="6705075" y="3250450"/>
              <a:ext cx="71750" cy="60075"/>
            </a:xfrm>
            <a:custGeom>
              <a:avLst/>
              <a:gdLst/>
              <a:ahLst/>
              <a:cxnLst/>
              <a:rect l="l" t="t" r="r" b="b"/>
              <a:pathLst>
                <a:path w="2870" h="2403" extrusionOk="0">
                  <a:moveTo>
                    <a:pt x="2433" y="1"/>
                  </a:moveTo>
                  <a:lnTo>
                    <a:pt x="0" y="655"/>
                  </a:lnTo>
                  <a:lnTo>
                    <a:pt x="437" y="2121"/>
                  </a:lnTo>
                  <a:lnTo>
                    <a:pt x="1030" y="2246"/>
                  </a:lnTo>
                  <a:lnTo>
                    <a:pt x="1653" y="2371"/>
                  </a:lnTo>
                  <a:lnTo>
                    <a:pt x="1965" y="2402"/>
                  </a:lnTo>
                  <a:lnTo>
                    <a:pt x="2277" y="2402"/>
                  </a:lnTo>
                  <a:lnTo>
                    <a:pt x="2589" y="2371"/>
                  </a:lnTo>
                  <a:lnTo>
                    <a:pt x="2870" y="2277"/>
                  </a:lnTo>
                  <a:lnTo>
                    <a:pt x="2714" y="2184"/>
                  </a:lnTo>
                  <a:lnTo>
                    <a:pt x="2433" y="1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4" name="Google Shape;6904;p75"/>
            <p:cNvSpPr/>
            <p:nvPr/>
          </p:nvSpPr>
          <p:spPr>
            <a:xfrm>
              <a:off x="6702725" y="3344800"/>
              <a:ext cx="185600" cy="89675"/>
            </a:xfrm>
            <a:custGeom>
              <a:avLst/>
              <a:gdLst/>
              <a:ahLst/>
              <a:cxnLst/>
              <a:rect l="l" t="t" r="r" b="b"/>
              <a:pathLst>
                <a:path w="7424" h="3587" extrusionOk="0">
                  <a:moveTo>
                    <a:pt x="437" y="0"/>
                  </a:moveTo>
                  <a:lnTo>
                    <a:pt x="281" y="32"/>
                  </a:lnTo>
                  <a:lnTo>
                    <a:pt x="157" y="94"/>
                  </a:lnTo>
                  <a:lnTo>
                    <a:pt x="125" y="156"/>
                  </a:lnTo>
                  <a:lnTo>
                    <a:pt x="63" y="219"/>
                  </a:lnTo>
                  <a:lnTo>
                    <a:pt x="1" y="375"/>
                  </a:lnTo>
                  <a:lnTo>
                    <a:pt x="1" y="562"/>
                  </a:lnTo>
                  <a:lnTo>
                    <a:pt x="32" y="718"/>
                  </a:lnTo>
                  <a:lnTo>
                    <a:pt x="94" y="905"/>
                  </a:lnTo>
                  <a:lnTo>
                    <a:pt x="188" y="1092"/>
                  </a:lnTo>
                  <a:lnTo>
                    <a:pt x="313" y="1217"/>
                  </a:lnTo>
                  <a:lnTo>
                    <a:pt x="437" y="1373"/>
                  </a:lnTo>
                  <a:lnTo>
                    <a:pt x="593" y="1466"/>
                  </a:lnTo>
                  <a:lnTo>
                    <a:pt x="780" y="1591"/>
                  </a:lnTo>
                  <a:lnTo>
                    <a:pt x="1124" y="1747"/>
                  </a:lnTo>
                  <a:lnTo>
                    <a:pt x="1311" y="1809"/>
                  </a:lnTo>
                  <a:lnTo>
                    <a:pt x="2496" y="2277"/>
                  </a:lnTo>
                  <a:lnTo>
                    <a:pt x="3681" y="2714"/>
                  </a:lnTo>
                  <a:lnTo>
                    <a:pt x="4866" y="3088"/>
                  </a:lnTo>
                  <a:lnTo>
                    <a:pt x="6051" y="3462"/>
                  </a:lnTo>
                  <a:lnTo>
                    <a:pt x="6426" y="3556"/>
                  </a:lnTo>
                  <a:lnTo>
                    <a:pt x="6582" y="3587"/>
                  </a:lnTo>
                  <a:lnTo>
                    <a:pt x="6769" y="3587"/>
                  </a:lnTo>
                  <a:lnTo>
                    <a:pt x="6956" y="3556"/>
                  </a:lnTo>
                  <a:lnTo>
                    <a:pt x="7112" y="3493"/>
                  </a:lnTo>
                  <a:lnTo>
                    <a:pt x="7268" y="3369"/>
                  </a:lnTo>
                  <a:lnTo>
                    <a:pt x="7361" y="3244"/>
                  </a:lnTo>
                  <a:lnTo>
                    <a:pt x="7424" y="3119"/>
                  </a:lnTo>
                  <a:lnTo>
                    <a:pt x="7424" y="3026"/>
                  </a:lnTo>
                  <a:lnTo>
                    <a:pt x="7392" y="2807"/>
                  </a:lnTo>
                  <a:lnTo>
                    <a:pt x="7299" y="2589"/>
                  </a:lnTo>
                  <a:lnTo>
                    <a:pt x="7174" y="2433"/>
                  </a:lnTo>
                  <a:lnTo>
                    <a:pt x="6987" y="2308"/>
                  </a:lnTo>
                  <a:lnTo>
                    <a:pt x="6800" y="2184"/>
                  </a:lnTo>
                  <a:lnTo>
                    <a:pt x="6394" y="2028"/>
                  </a:lnTo>
                  <a:lnTo>
                    <a:pt x="6270" y="1996"/>
                  </a:lnTo>
                  <a:lnTo>
                    <a:pt x="6176" y="1965"/>
                  </a:lnTo>
                  <a:lnTo>
                    <a:pt x="5927" y="1872"/>
                  </a:lnTo>
                  <a:lnTo>
                    <a:pt x="5428" y="1685"/>
                  </a:lnTo>
                  <a:lnTo>
                    <a:pt x="4492" y="1373"/>
                  </a:lnTo>
                  <a:lnTo>
                    <a:pt x="2558" y="686"/>
                  </a:lnTo>
                  <a:lnTo>
                    <a:pt x="1591" y="343"/>
                  </a:lnTo>
                  <a:lnTo>
                    <a:pt x="1155" y="187"/>
                  </a:lnTo>
                  <a:lnTo>
                    <a:pt x="718" y="63"/>
                  </a:lnTo>
                  <a:lnTo>
                    <a:pt x="593" y="32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5" name="Google Shape;6905;p75"/>
            <p:cNvSpPr/>
            <p:nvPr/>
          </p:nvSpPr>
          <p:spPr>
            <a:xfrm>
              <a:off x="6707400" y="3303475"/>
              <a:ext cx="180925" cy="123225"/>
            </a:xfrm>
            <a:custGeom>
              <a:avLst/>
              <a:gdLst/>
              <a:ahLst/>
              <a:cxnLst/>
              <a:rect l="l" t="t" r="r" b="b"/>
              <a:pathLst>
                <a:path w="7237" h="4929" extrusionOk="0">
                  <a:moveTo>
                    <a:pt x="344" y="0"/>
                  </a:moveTo>
                  <a:lnTo>
                    <a:pt x="375" y="63"/>
                  </a:lnTo>
                  <a:lnTo>
                    <a:pt x="250" y="437"/>
                  </a:lnTo>
                  <a:lnTo>
                    <a:pt x="126" y="842"/>
                  </a:lnTo>
                  <a:lnTo>
                    <a:pt x="1" y="1373"/>
                  </a:lnTo>
                  <a:lnTo>
                    <a:pt x="1" y="1622"/>
                  </a:lnTo>
                  <a:lnTo>
                    <a:pt x="1" y="1872"/>
                  </a:lnTo>
                  <a:lnTo>
                    <a:pt x="63" y="2121"/>
                  </a:lnTo>
                  <a:lnTo>
                    <a:pt x="188" y="2339"/>
                  </a:lnTo>
                  <a:lnTo>
                    <a:pt x="313" y="2527"/>
                  </a:lnTo>
                  <a:lnTo>
                    <a:pt x="500" y="2683"/>
                  </a:lnTo>
                  <a:lnTo>
                    <a:pt x="687" y="2838"/>
                  </a:lnTo>
                  <a:lnTo>
                    <a:pt x="905" y="2932"/>
                  </a:lnTo>
                  <a:lnTo>
                    <a:pt x="6363" y="4897"/>
                  </a:lnTo>
                  <a:lnTo>
                    <a:pt x="6550" y="4928"/>
                  </a:lnTo>
                  <a:lnTo>
                    <a:pt x="6738" y="4928"/>
                  </a:lnTo>
                  <a:lnTo>
                    <a:pt x="6894" y="4866"/>
                  </a:lnTo>
                  <a:lnTo>
                    <a:pt x="7018" y="4772"/>
                  </a:lnTo>
                  <a:lnTo>
                    <a:pt x="7143" y="4647"/>
                  </a:lnTo>
                  <a:lnTo>
                    <a:pt x="7205" y="4491"/>
                  </a:lnTo>
                  <a:lnTo>
                    <a:pt x="7237" y="4304"/>
                  </a:lnTo>
                  <a:lnTo>
                    <a:pt x="7205" y="4117"/>
                  </a:lnTo>
                  <a:lnTo>
                    <a:pt x="7143" y="3961"/>
                  </a:lnTo>
                  <a:lnTo>
                    <a:pt x="6987" y="3774"/>
                  </a:lnTo>
                  <a:lnTo>
                    <a:pt x="6738" y="3525"/>
                  </a:lnTo>
                  <a:lnTo>
                    <a:pt x="6457" y="3244"/>
                  </a:lnTo>
                  <a:lnTo>
                    <a:pt x="5771" y="2620"/>
                  </a:lnTo>
                  <a:lnTo>
                    <a:pt x="5022" y="1965"/>
                  </a:lnTo>
                  <a:lnTo>
                    <a:pt x="3556" y="780"/>
                  </a:lnTo>
                  <a:lnTo>
                    <a:pt x="2777" y="156"/>
                  </a:lnTo>
                  <a:lnTo>
                    <a:pt x="2496" y="250"/>
                  </a:lnTo>
                  <a:lnTo>
                    <a:pt x="2184" y="281"/>
                  </a:lnTo>
                  <a:lnTo>
                    <a:pt x="1872" y="281"/>
                  </a:lnTo>
                  <a:lnTo>
                    <a:pt x="1560" y="250"/>
                  </a:lnTo>
                  <a:lnTo>
                    <a:pt x="937" y="125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457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6" name="Google Shape;6906;p75"/>
            <p:cNvSpPr/>
            <p:nvPr/>
          </p:nvSpPr>
          <p:spPr>
            <a:xfrm>
              <a:off x="6776025" y="3329200"/>
              <a:ext cx="34325" cy="20300"/>
            </a:xfrm>
            <a:custGeom>
              <a:avLst/>
              <a:gdLst/>
              <a:ahLst/>
              <a:cxnLst/>
              <a:rect l="l" t="t" r="r" b="b"/>
              <a:pathLst>
                <a:path w="1373" h="812" extrusionOk="0">
                  <a:moveTo>
                    <a:pt x="1092" y="1"/>
                  </a:moveTo>
                  <a:lnTo>
                    <a:pt x="905" y="32"/>
                  </a:lnTo>
                  <a:lnTo>
                    <a:pt x="718" y="94"/>
                  </a:lnTo>
                  <a:lnTo>
                    <a:pt x="562" y="156"/>
                  </a:lnTo>
                  <a:lnTo>
                    <a:pt x="406" y="250"/>
                  </a:lnTo>
                  <a:lnTo>
                    <a:pt x="250" y="375"/>
                  </a:lnTo>
                  <a:lnTo>
                    <a:pt x="125" y="500"/>
                  </a:lnTo>
                  <a:lnTo>
                    <a:pt x="0" y="656"/>
                  </a:lnTo>
                  <a:lnTo>
                    <a:pt x="0" y="687"/>
                  </a:lnTo>
                  <a:lnTo>
                    <a:pt x="0" y="749"/>
                  </a:lnTo>
                  <a:lnTo>
                    <a:pt x="32" y="811"/>
                  </a:lnTo>
                  <a:lnTo>
                    <a:pt x="156" y="811"/>
                  </a:lnTo>
                  <a:lnTo>
                    <a:pt x="188" y="780"/>
                  </a:lnTo>
                  <a:lnTo>
                    <a:pt x="281" y="656"/>
                  </a:lnTo>
                  <a:lnTo>
                    <a:pt x="375" y="531"/>
                  </a:lnTo>
                  <a:lnTo>
                    <a:pt x="499" y="437"/>
                  </a:lnTo>
                  <a:lnTo>
                    <a:pt x="655" y="344"/>
                  </a:lnTo>
                  <a:lnTo>
                    <a:pt x="780" y="281"/>
                  </a:lnTo>
                  <a:lnTo>
                    <a:pt x="936" y="250"/>
                  </a:lnTo>
                  <a:lnTo>
                    <a:pt x="1092" y="219"/>
                  </a:lnTo>
                  <a:lnTo>
                    <a:pt x="1248" y="219"/>
                  </a:lnTo>
                  <a:lnTo>
                    <a:pt x="1342" y="188"/>
                  </a:lnTo>
                  <a:lnTo>
                    <a:pt x="1373" y="125"/>
                  </a:lnTo>
                  <a:lnTo>
                    <a:pt x="1342" y="32"/>
                  </a:lnTo>
                  <a:lnTo>
                    <a:pt x="131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7" name="Google Shape;6907;p75"/>
            <p:cNvSpPr/>
            <p:nvPr/>
          </p:nvSpPr>
          <p:spPr>
            <a:xfrm>
              <a:off x="6790050" y="3339350"/>
              <a:ext cx="35125" cy="21075"/>
            </a:xfrm>
            <a:custGeom>
              <a:avLst/>
              <a:gdLst/>
              <a:ahLst/>
              <a:cxnLst/>
              <a:rect l="l" t="t" r="r" b="b"/>
              <a:pathLst>
                <a:path w="1405" h="843" extrusionOk="0">
                  <a:moveTo>
                    <a:pt x="1124" y="0"/>
                  </a:moveTo>
                  <a:lnTo>
                    <a:pt x="937" y="31"/>
                  </a:lnTo>
                  <a:lnTo>
                    <a:pt x="749" y="94"/>
                  </a:lnTo>
                  <a:lnTo>
                    <a:pt x="593" y="187"/>
                  </a:lnTo>
                  <a:lnTo>
                    <a:pt x="406" y="281"/>
                  </a:lnTo>
                  <a:lnTo>
                    <a:pt x="282" y="374"/>
                  </a:lnTo>
                  <a:lnTo>
                    <a:pt x="126" y="530"/>
                  </a:lnTo>
                  <a:lnTo>
                    <a:pt x="32" y="655"/>
                  </a:lnTo>
                  <a:lnTo>
                    <a:pt x="1" y="717"/>
                  </a:lnTo>
                  <a:lnTo>
                    <a:pt x="1" y="749"/>
                  </a:lnTo>
                  <a:lnTo>
                    <a:pt x="63" y="811"/>
                  </a:lnTo>
                  <a:lnTo>
                    <a:pt x="126" y="842"/>
                  </a:lnTo>
                  <a:lnTo>
                    <a:pt x="157" y="811"/>
                  </a:lnTo>
                  <a:lnTo>
                    <a:pt x="188" y="780"/>
                  </a:lnTo>
                  <a:lnTo>
                    <a:pt x="282" y="655"/>
                  </a:lnTo>
                  <a:lnTo>
                    <a:pt x="406" y="561"/>
                  </a:lnTo>
                  <a:lnTo>
                    <a:pt x="531" y="437"/>
                  </a:lnTo>
                  <a:lnTo>
                    <a:pt x="656" y="374"/>
                  </a:lnTo>
                  <a:lnTo>
                    <a:pt x="812" y="312"/>
                  </a:lnTo>
                  <a:lnTo>
                    <a:pt x="968" y="250"/>
                  </a:lnTo>
                  <a:lnTo>
                    <a:pt x="1124" y="218"/>
                  </a:lnTo>
                  <a:lnTo>
                    <a:pt x="1280" y="218"/>
                  </a:lnTo>
                  <a:lnTo>
                    <a:pt x="1342" y="187"/>
                  </a:lnTo>
                  <a:lnTo>
                    <a:pt x="1404" y="125"/>
                  </a:lnTo>
                  <a:lnTo>
                    <a:pt x="1373" y="31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8" name="Google Shape;6908;p75"/>
            <p:cNvSpPr/>
            <p:nvPr/>
          </p:nvSpPr>
          <p:spPr>
            <a:xfrm>
              <a:off x="6804875" y="3349475"/>
              <a:ext cx="34325" cy="21075"/>
            </a:xfrm>
            <a:custGeom>
              <a:avLst/>
              <a:gdLst/>
              <a:ahLst/>
              <a:cxnLst/>
              <a:rect l="l" t="t" r="r" b="b"/>
              <a:pathLst>
                <a:path w="1373" h="843" extrusionOk="0">
                  <a:moveTo>
                    <a:pt x="1279" y="0"/>
                  </a:moveTo>
                  <a:lnTo>
                    <a:pt x="1092" y="32"/>
                  </a:lnTo>
                  <a:lnTo>
                    <a:pt x="905" y="63"/>
                  </a:lnTo>
                  <a:lnTo>
                    <a:pt x="749" y="94"/>
                  </a:lnTo>
                  <a:lnTo>
                    <a:pt x="562" y="188"/>
                  </a:lnTo>
                  <a:lnTo>
                    <a:pt x="406" y="281"/>
                  </a:lnTo>
                  <a:lnTo>
                    <a:pt x="250" y="406"/>
                  </a:lnTo>
                  <a:lnTo>
                    <a:pt x="125" y="531"/>
                  </a:lnTo>
                  <a:lnTo>
                    <a:pt x="0" y="687"/>
                  </a:lnTo>
                  <a:lnTo>
                    <a:pt x="0" y="718"/>
                  </a:lnTo>
                  <a:lnTo>
                    <a:pt x="0" y="749"/>
                  </a:lnTo>
                  <a:lnTo>
                    <a:pt x="32" y="811"/>
                  </a:lnTo>
                  <a:lnTo>
                    <a:pt x="125" y="843"/>
                  </a:lnTo>
                  <a:lnTo>
                    <a:pt x="156" y="843"/>
                  </a:lnTo>
                  <a:lnTo>
                    <a:pt x="188" y="811"/>
                  </a:lnTo>
                  <a:lnTo>
                    <a:pt x="281" y="687"/>
                  </a:lnTo>
                  <a:lnTo>
                    <a:pt x="406" y="562"/>
                  </a:lnTo>
                  <a:lnTo>
                    <a:pt x="531" y="468"/>
                  </a:lnTo>
                  <a:lnTo>
                    <a:pt x="655" y="375"/>
                  </a:lnTo>
                  <a:lnTo>
                    <a:pt x="811" y="312"/>
                  </a:lnTo>
                  <a:lnTo>
                    <a:pt x="936" y="250"/>
                  </a:lnTo>
                  <a:lnTo>
                    <a:pt x="1092" y="219"/>
                  </a:lnTo>
                  <a:lnTo>
                    <a:pt x="1279" y="219"/>
                  </a:lnTo>
                  <a:lnTo>
                    <a:pt x="1342" y="188"/>
                  </a:lnTo>
                  <a:lnTo>
                    <a:pt x="1373" y="125"/>
                  </a:lnTo>
                  <a:lnTo>
                    <a:pt x="1373" y="63"/>
                  </a:lnTo>
                  <a:lnTo>
                    <a:pt x="1342" y="32"/>
                  </a:lnTo>
                  <a:lnTo>
                    <a:pt x="127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9" name="Google Shape;6909;p75"/>
            <p:cNvSpPr/>
            <p:nvPr/>
          </p:nvSpPr>
          <p:spPr>
            <a:xfrm>
              <a:off x="6790850" y="2715575"/>
              <a:ext cx="115400" cy="83450"/>
            </a:xfrm>
            <a:custGeom>
              <a:avLst/>
              <a:gdLst/>
              <a:ahLst/>
              <a:cxnLst/>
              <a:rect l="l" t="t" r="r" b="b"/>
              <a:pathLst>
                <a:path w="4616" h="3338" extrusionOk="0">
                  <a:moveTo>
                    <a:pt x="749" y="0"/>
                  </a:moveTo>
                  <a:lnTo>
                    <a:pt x="624" y="31"/>
                  </a:lnTo>
                  <a:lnTo>
                    <a:pt x="530" y="94"/>
                  </a:lnTo>
                  <a:lnTo>
                    <a:pt x="406" y="219"/>
                  </a:lnTo>
                  <a:lnTo>
                    <a:pt x="312" y="343"/>
                  </a:lnTo>
                  <a:lnTo>
                    <a:pt x="218" y="468"/>
                  </a:lnTo>
                  <a:lnTo>
                    <a:pt x="125" y="624"/>
                  </a:lnTo>
                  <a:lnTo>
                    <a:pt x="31" y="936"/>
                  </a:lnTo>
                  <a:lnTo>
                    <a:pt x="0" y="1279"/>
                  </a:lnTo>
                  <a:lnTo>
                    <a:pt x="31" y="1591"/>
                  </a:lnTo>
                  <a:lnTo>
                    <a:pt x="156" y="1872"/>
                  </a:lnTo>
                  <a:lnTo>
                    <a:pt x="312" y="2152"/>
                  </a:lnTo>
                  <a:lnTo>
                    <a:pt x="530" y="2371"/>
                  </a:lnTo>
                  <a:lnTo>
                    <a:pt x="655" y="2495"/>
                  </a:lnTo>
                  <a:lnTo>
                    <a:pt x="811" y="2589"/>
                  </a:lnTo>
                  <a:lnTo>
                    <a:pt x="1154" y="2745"/>
                  </a:lnTo>
                  <a:lnTo>
                    <a:pt x="1528" y="2838"/>
                  </a:lnTo>
                  <a:lnTo>
                    <a:pt x="1871" y="2932"/>
                  </a:lnTo>
                  <a:lnTo>
                    <a:pt x="3306" y="3244"/>
                  </a:lnTo>
                  <a:lnTo>
                    <a:pt x="3618" y="3306"/>
                  </a:lnTo>
                  <a:lnTo>
                    <a:pt x="3961" y="3337"/>
                  </a:lnTo>
                  <a:lnTo>
                    <a:pt x="4117" y="3306"/>
                  </a:lnTo>
                  <a:lnTo>
                    <a:pt x="4242" y="3275"/>
                  </a:lnTo>
                  <a:lnTo>
                    <a:pt x="4366" y="3181"/>
                  </a:lnTo>
                  <a:lnTo>
                    <a:pt x="4491" y="3088"/>
                  </a:lnTo>
                  <a:lnTo>
                    <a:pt x="4585" y="2901"/>
                  </a:lnTo>
                  <a:lnTo>
                    <a:pt x="4616" y="2714"/>
                  </a:lnTo>
                  <a:lnTo>
                    <a:pt x="4616" y="2526"/>
                  </a:lnTo>
                  <a:lnTo>
                    <a:pt x="4554" y="2308"/>
                  </a:lnTo>
                  <a:lnTo>
                    <a:pt x="4460" y="2152"/>
                  </a:lnTo>
                  <a:lnTo>
                    <a:pt x="4335" y="1996"/>
                  </a:lnTo>
                  <a:lnTo>
                    <a:pt x="4055" y="1716"/>
                  </a:lnTo>
                  <a:lnTo>
                    <a:pt x="3899" y="1591"/>
                  </a:lnTo>
                  <a:lnTo>
                    <a:pt x="3337" y="1154"/>
                  </a:lnTo>
                  <a:lnTo>
                    <a:pt x="2745" y="749"/>
                  </a:lnTo>
                  <a:lnTo>
                    <a:pt x="2121" y="406"/>
                  </a:lnTo>
                  <a:lnTo>
                    <a:pt x="1435" y="125"/>
                  </a:lnTo>
                  <a:lnTo>
                    <a:pt x="1216" y="6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0" name="Google Shape;6910;p75"/>
            <p:cNvSpPr/>
            <p:nvPr/>
          </p:nvSpPr>
          <p:spPr>
            <a:xfrm>
              <a:off x="6561600" y="2555725"/>
              <a:ext cx="220675" cy="194950"/>
            </a:xfrm>
            <a:custGeom>
              <a:avLst/>
              <a:gdLst/>
              <a:ahLst/>
              <a:cxnLst/>
              <a:rect l="l" t="t" r="r" b="b"/>
              <a:pathLst>
                <a:path w="8827" h="7798" extrusionOk="0">
                  <a:moveTo>
                    <a:pt x="780" y="1"/>
                  </a:moveTo>
                  <a:lnTo>
                    <a:pt x="1" y="1435"/>
                  </a:lnTo>
                  <a:lnTo>
                    <a:pt x="63" y="1872"/>
                  </a:lnTo>
                  <a:lnTo>
                    <a:pt x="157" y="2309"/>
                  </a:lnTo>
                  <a:lnTo>
                    <a:pt x="312" y="2714"/>
                  </a:lnTo>
                  <a:lnTo>
                    <a:pt x="500" y="3119"/>
                  </a:lnTo>
                  <a:lnTo>
                    <a:pt x="749" y="3525"/>
                  </a:lnTo>
                  <a:lnTo>
                    <a:pt x="999" y="3899"/>
                  </a:lnTo>
                  <a:lnTo>
                    <a:pt x="1311" y="4273"/>
                  </a:lnTo>
                  <a:lnTo>
                    <a:pt x="1622" y="4616"/>
                  </a:lnTo>
                  <a:lnTo>
                    <a:pt x="1965" y="4960"/>
                  </a:lnTo>
                  <a:lnTo>
                    <a:pt x="2340" y="5271"/>
                  </a:lnTo>
                  <a:lnTo>
                    <a:pt x="3088" y="5895"/>
                  </a:lnTo>
                  <a:lnTo>
                    <a:pt x="3899" y="6457"/>
                  </a:lnTo>
                  <a:lnTo>
                    <a:pt x="4710" y="7049"/>
                  </a:lnTo>
                  <a:lnTo>
                    <a:pt x="5116" y="7299"/>
                  </a:lnTo>
                  <a:lnTo>
                    <a:pt x="5552" y="7548"/>
                  </a:lnTo>
                  <a:lnTo>
                    <a:pt x="5770" y="7642"/>
                  </a:lnTo>
                  <a:lnTo>
                    <a:pt x="6020" y="7704"/>
                  </a:lnTo>
                  <a:lnTo>
                    <a:pt x="6270" y="7766"/>
                  </a:lnTo>
                  <a:lnTo>
                    <a:pt x="6550" y="7798"/>
                  </a:lnTo>
                  <a:lnTo>
                    <a:pt x="6924" y="7766"/>
                  </a:lnTo>
                  <a:lnTo>
                    <a:pt x="7299" y="7673"/>
                  </a:lnTo>
                  <a:lnTo>
                    <a:pt x="7642" y="7548"/>
                  </a:lnTo>
                  <a:lnTo>
                    <a:pt x="7954" y="7361"/>
                  </a:lnTo>
                  <a:lnTo>
                    <a:pt x="8234" y="7143"/>
                  </a:lnTo>
                  <a:lnTo>
                    <a:pt x="8453" y="6893"/>
                  </a:lnTo>
                  <a:lnTo>
                    <a:pt x="8640" y="6613"/>
                  </a:lnTo>
                  <a:lnTo>
                    <a:pt x="8765" y="6332"/>
                  </a:lnTo>
                  <a:lnTo>
                    <a:pt x="8796" y="6113"/>
                  </a:lnTo>
                  <a:lnTo>
                    <a:pt x="8827" y="5864"/>
                  </a:lnTo>
                  <a:lnTo>
                    <a:pt x="8796" y="5646"/>
                  </a:lnTo>
                  <a:lnTo>
                    <a:pt x="8733" y="5396"/>
                  </a:lnTo>
                  <a:lnTo>
                    <a:pt x="8640" y="5178"/>
                  </a:lnTo>
                  <a:lnTo>
                    <a:pt x="8515" y="4960"/>
                  </a:lnTo>
                  <a:lnTo>
                    <a:pt x="8390" y="4772"/>
                  </a:lnTo>
                  <a:lnTo>
                    <a:pt x="8203" y="4585"/>
                  </a:lnTo>
                  <a:lnTo>
                    <a:pt x="7860" y="4242"/>
                  </a:lnTo>
                  <a:lnTo>
                    <a:pt x="7423" y="3930"/>
                  </a:lnTo>
                  <a:lnTo>
                    <a:pt x="6987" y="3650"/>
                  </a:lnTo>
                  <a:lnTo>
                    <a:pt x="6519" y="3369"/>
                  </a:lnTo>
                  <a:lnTo>
                    <a:pt x="78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1" name="Google Shape;6911;p75"/>
            <p:cNvSpPr/>
            <p:nvPr/>
          </p:nvSpPr>
          <p:spPr>
            <a:xfrm>
              <a:off x="6420475" y="2232925"/>
              <a:ext cx="303325" cy="292425"/>
            </a:xfrm>
            <a:custGeom>
              <a:avLst/>
              <a:gdLst/>
              <a:ahLst/>
              <a:cxnLst/>
              <a:rect l="l" t="t" r="r" b="b"/>
              <a:pathLst>
                <a:path w="12133" h="11697" extrusionOk="0">
                  <a:moveTo>
                    <a:pt x="8421" y="1"/>
                  </a:moveTo>
                  <a:lnTo>
                    <a:pt x="8110" y="32"/>
                  </a:lnTo>
                  <a:lnTo>
                    <a:pt x="7798" y="63"/>
                  </a:lnTo>
                  <a:lnTo>
                    <a:pt x="7517" y="156"/>
                  </a:lnTo>
                  <a:lnTo>
                    <a:pt x="7236" y="281"/>
                  </a:lnTo>
                  <a:lnTo>
                    <a:pt x="6956" y="468"/>
                  </a:lnTo>
                  <a:lnTo>
                    <a:pt x="6737" y="655"/>
                  </a:lnTo>
                  <a:lnTo>
                    <a:pt x="6519" y="874"/>
                  </a:lnTo>
                  <a:lnTo>
                    <a:pt x="6363" y="1123"/>
                  </a:lnTo>
                  <a:lnTo>
                    <a:pt x="6207" y="1404"/>
                  </a:lnTo>
                  <a:lnTo>
                    <a:pt x="5957" y="1997"/>
                  </a:lnTo>
                  <a:lnTo>
                    <a:pt x="5833" y="2277"/>
                  </a:lnTo>
                  <a:lnTo>
                    <a:pt x="5677" y="2558"/>
                  </a:lnTo>
                  <a:lnTo>
                    <a:pt x="5521" y="2807"/>
                  </a:lnTo>
                  <a:lnTo>
                    <a:pt x="5303" y="3057"/>
                  </a:lnTo>
                  <a:lnTo>
                    <a:pt x="5147" y="3182"/>
                  </a:lnTo>
                  <a:lnTo>
                    <a:pt x="4991" y="3306"/>
                  </a:lnTo>
                  <a:lnTo>
                    <a:pt x="4616" y="3462"/>
                  </a:lnTo>
                  <a:lnTo>
                    <a:pt x="4211" y="3587"/>
                  </a:lnTo>
                  <a:lnTo>
                    <a:pt x="3805" y="3681"/>
                  </a:lnTo>
                  <a:lnTo>
                    <a:pt x="2995" y="3806"/>
                  </a:lnTo>
                  <a:lnTo>
                    <a:pt x="2589" y="3899"/>
                  </a:lnTo>
                  <a:lnTo>
                    <a:pt x="2215" y="4055"/>
                  </a:lnTo>
                  <a:lnTo>
                    <a:pt x="2028" y="4149"/>
                  </a:lnTo>
                  <a:lnTo>
                    <a:pt x="1841" y="4242"/>
                  </a:lnTo>
                  <a:lnTo>
                    <a:pt x="1685" y="4398"/>
                  </a:lnTo>
                  <a:lnTo>
                    <a:pt x="1560" y="4554"/>
                  </a:lnTo>
                  <a:lnTo>
                    <a:pt x="1435" y="4710"/>
                  </a:lnTo>
                  <a:lnTo>
                    <a:pt x="1342" y="4866"/>
                  </a:lnTo>
                  <a:lnTo>
                    <a:pt x="1248" y="5084"/>
                  </a:lnTo>
                  <a:lnTo>
                    <a:pt x="1217" y="5271"/>
                  </a:lnTo>
                  <a:lnTo>
                    <a:pt x="1248" y="5490"/>
                  </a:lnTo>
                  <a:lnTo>
                    <a:pt x="1279" y="5739"/>
                  </a:lnTo>
                  <a:lnTo>
                    <a:pt x="1404" y="6207"/>
                  </a:lnTo>
                  <a:lnTo>
                    <a:pt x="1466" y="6425"/>
                  </a:lnTo>
                  <a:lnTo>
                    <a:pt x="1498" y="6644"/>
                  </a:lnTo>
                  <a:lnTo>
                    <a:pt x="1498" y="6862"/>
                  </a:lnTo>
                  <a:lnTo>
                    <a:pt x="1435" y="7080"/>
                  </a:lnTo>
                  <a:lnTo>
                    <a:pt x="1342" y="7236"/>
                  </a:lnTo>
                  <a:lnTo>
                    <a:pt x="1217" y="7361"/>
                  </a:lnTo>
                  <a:lnTo>
                    <a:pt x="1092" y="7486"/>
                  </a:lnTo>
                  <a:lnTo>
                    <a:pt x="936" y="7611"/>
                  </a:lnTo>
                  <a:lnTo>
                    <a:pt x="624" y="7829"/>
                  </a:lnTo>
                  <a:lnTo>
                    <a:pt x="468" y="7954"/>
                  </a:lnTo>
                  <a:lnTo>
                    <a:pt x="344" y="8078"/>
                  </a:lnTo>
                  <a:lnTo>
                    <a:pt x="250" y="8203"/>
                  </a:lnTo>
                  <a:lnTo>
                    <a:pt x="156" y="8328"/>
                  </a:lnTo>
                  <a:lnTo>
                    <a:pt x="63" y="8640"/>
                  </a:lnTo>
                  <a:lnTo>
                    <a:pt x="0" y="8920"/>
                  </a:lnTo>
                  <a:lnTo>
                    <a:pt x="32" y="9232"/>
                  </a:lnTo>
                  <a:lnTo>
                    <a:pt x="94" y="9544"/>
                  </a:lnTo>
                  <a:lnTo>
                    <a:pt x="219" y="9825"/>
                  </a:lnTo>
                  <a:lnTo>
                    <a:pt x="375" y="10106"/>
                  </a:lnTo>
                  <a:lnTo>
                    <a:pt x="562" y="10355"/>
                  </a:lnTo>
                  <a:lnTo>
                    <a:pt x="843" y="10667"/>
                  </a:lnTo>
                  <a:lnTo>
                    <a:pt x="1154" y="10948"/>
                  </a:lnTo>
                  <a:lnTo>
                    <a:pt x="1498" y="11166"/>
                  </a:lnTo>
                  <a:lnTo>
                    <a:pt x="1841" y="11384"/>
                  </a:lnTo>
                  <a:lnTo>
                    <a:pt x="2246" y="11509"/>
                  </a:lnTo>
                  <a:lnTo>
                    <a:pt x="2620" y="11634"/>
                  </a:lnTo>
                  <a:lnTo>
                    <a:pt x="3057" y="11696"/>
                  </a:lnTo>
                  <a:lnTo>
                    <a:pt x="3462" y="11696"/>
                  </a:lnTo>
                  <a:lnTo>
                    <a:pt x="3868" y="11665"/>
                  </a:lnTo>
                  <a:lnTo>
                    <a:pt x="4273" y="11603"/>
                  </a:lnTo>
                  <a:lnTo>
                    <a:pt x="4679" y="11447"/>
                  </a:lnTo>
                  <a:lnTo>
                    <a:pt x="5053" y="11291"/>
                  </a:lnTo>
                  <a:lnTo>
                    <a:pt x="5396" y="11072"/>
                  </a:lnTo>
                  <a:lnTo>
                    <a:pt x="5739" y="10823"/>
                  </a:lnTo>
                  <a:lnTo>
                    <a:pt x="6020" y="10542"/>
                  </a:lnTo>
                  <a:lnTo>
                    <a:pt x="6301" y="10199"/>
                  </a:lnTo>
                  <a:lnTo>
                    <a:pt x="6488" y="9887"/>
                  </a:lnTo>
                  <a:lnTo>
                    <a:pt x="6675" y="9544"/>
                  </a:lnTo>
                  <a:lnTo>
                    <a:pt x="6831" y="9201"/>
                  </a:lnTo>
                  <a:lnTo>
                    <a:pt x="6956" y="8827"/>
                  </a:lnTo>
                  <a:lnTo>
                    <a:pt x="7236" y="8110"/>
                  </a:lnTo>
                  <a:lnTo>
                    <a:pt x="7517" y="7392"/>
                  </a:lnTo>
                  <a:lnTo>
                    <a:pt x="7766" y="6924"/>
                  </a:lnTo>
                  <a:lnTo>
                    <a:pt x="8078" y="6457"/>
                  </a:lnTo>
                  <a:lnTo>
                    <a:pt x="8390" y="6020"/>
                  </a:lnTo>
                  <a:lnTo>
                    <a:pt x="8764" y="5614"/>
                  </a:lnTo>
                  <a:lnTo>
                    <a:pt x="9170" y="5240"/>
                  </a:lnTo>
                  <a:lnTo>
                    <a:pt x="9607" y="4897"/>
                  </a:lnTo>
                  <a:lnTo>
                    <a:pt x="10043" y="4616"/>
                  </a:lnTo>
                  <a:lnTo>
                    <a:pt x="10542" y="4336"/>
                  </a:lnTo>
                  <a:lnTo>
                    <a:pt x="10948" y="4149"/>
                  </a:lnTo>
                  <a:lnTo>
                    <a:pt x="11384" y="3930"/>
                  </a:lnTo>
                  <a:lnTo>
                    <a:pt x="11571" y="3837"/>
                  </a:lnTo>
                  <a:lnTo>
                    <a:pt x="11759" y="3681"/>
                  </a:lnTo>
                  <a:lnTo>
                    <a:pt x="11915" y="3525"/>
                  </a:lnTo>
                  <a:lnTo>
                    <a:pt x="12070" y="3338"/>
                  </a:lnTo>
                  <a:lnTo>
                    <a:pt x="12133" y="3213"/>
                  </a:lnTo>
                  <a:lnTo>
                    <a:pt x="12133" y="3088"/>
                  </a:lnTo>
                  <a:lnTo>
                    <a:pt x="12070" y="2932"/>
                  </a:lnTo>
                  <a:lnTo>
                    <a:pt x="12008" y="2807"/>
                  </a:lnTo>
                  <a:lnTo>
                    <a:pt x="11790" y="2371"/>
                  </a:lnTo>
                  <a:lnTo>
                    <a:pt x="11540" y="1965"/>
                  </a:lnTo>
                  <a:lnTo>
                    <a:pt x="11228" y="1529"/>
                  </a:lnTo>
                  <a:lnTo>
                    <a:pt x="10854" y="1123"/>
                  </a:lnTo>
                  <a:lnTo>
                    <a:pt x="10636" y="905"/>
                  </a:lnTo>
                  <a:lnTo>
                    <a:pt x="10386" y="718"/>
                  </a:lnTo>
                  <a:lnTo>
                    <a:pt x="10137" y="531"/>
                  </a:lnTo>
                  <a:lnTo>
                    <a:pt x="9887" y="375"/>
                  </a:lnTo>
                  <a:lnTo>
                    <a:pt x="9607" y="250"/>
                  </a:lnTo>
                  <a:lnTo>
                    <a:pt x="9326" y="125"/>
                  </a:lnTo>
                  <a:lnTo>
                    <a:pt x="9014" y="63"/>
                  </a:lnTo>
                  <a:lnTo>
                    <a:pt x="8702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2" name="Google Shape;6912;p75"/>
            <p:cNvSpPr/>
            <p:nvPr/>
          </p:nvSpPr>
          <p:spPr>
            <a:xfrm>
              <a:off x="6436850" y="2247750"/>
              <a:ext cx="280725" cy="271350"/>
            </a:xfrm>
            <a:custGeom>
              <a:avLst/>
              <a:gdLst/>
              <a:ahLst/>
              <a:cxnLst/>
              <a:rect l="l" t="t" r="r" b="b"/>
              <a:pathLst>
                <a:path w="11229" h="10854" extrusionOk="0">
                  <a:moveTo>
                    <a:pt x="7486" y="0"/>
                  </a:moveTo>
                  <a:lnTo>
                    <a:pt x="7205" y="62"/>
                  </a:lnTo>
                  <a:lnTo>
                    <a:pt x="6955" y="156"/>
                  </a:lnTo>
                  <a:lnTo>
                    <a:pt x="6675" y="250"/>
                  </a:lnTo>
                  <a:lnTo>
                    <a:pt x="6456" y="406"/>
                  </a:lnTo>
                  <a:lnTo>
                    <a:pt x="6238" y="593"/>
                  </a:lnTo>
                  <a:lnTo>
                    <a:pt x="6051" y="811"/>
                  </a:lnTo>
                  <a:lnTo>
                    <a:pt x="5895" y="1029"/>
                  </a:lnTo>
                  <a:lnTo>
                    <a:pt x="5739" y="1310"/>
                  </a:lnTo>
                  <a:lnTo>
                    <a:pt x="5521" y="1840"/>
                  </a:lnTo>
                  <a:lnTo>
                    <a:pt x="5396" y="2121"/>
                  </a:lnTo>
                  <a:lnTo>
                    <a:pt x="5271" y="2370"/>
                  </a:lnTo>
                  <a:lnTo>
                    <a:pt x="5115" y="2589"/>
                  </a:lnTo>
                  <a:lnTo>
                    <a:pt x="4928" y="2807"/>
                  </a:lnTo>
                  <a:lnTo>
                    <a:pt x="4772" y="2932"/>
                  </a:lnTo>
                  <a:lnTo>
                    <a:pt x="4616" y="3025"/>
                  </a:lnTo>
                  <a:lnTo>
                    <a:pt x="4273" y="3213"/>
                  </a:lnTo>
                  <a:lnTo>
                    <a:pt x="3899" y="3306"/>
                  </a:lnTo>
                  <a:lnTo>
                    <a:pt x="3525" y="3400"/>
                  </a:lnTo>
                  <a:lnTo>
                    <a:pt x="2776" y="3524"/>
                  </a:lnTo>
                  <a:lnTo>
                    <a:pt x="2402" y="3618"/>
                  </a:lnTo>
                  <a:lnTo>
                    <a:pt x="2028" y="3743"/>
                  </a:lnTo>
                  <a:lnTo>
                    <a:pt x="1872" y="3836"/>
                  </a:lnTo>
                  <a:lnTo>
                    <a:pt x="1716" y="3930"/>
                  </a:lnTo>
                  <a:lnTo>
                    <a:pt x="1560" y="4055"/>
                  </a:lnTo>
                  <a:lnTo>
                    <a:pt x="1435" y="4211"/>
                  </a:lnTo>
                  <a:lnTo>
                    <a:pt x="1310" y="4335"/>
                  </a:lnTo>
                  <a:lnTo>
                    <a:pt x="1217" y="4522"/>
                  </a:lnTo>
                  <a:lnTo>
                    <a:pt x="1154" y="4678"/>
                  </a:lnTo>
                  <a:lnTo>
                    <a:pt x="1123" y="4865"/>
                  </a:lnTo>
                  <a:lnTo>
                    <a:pt x="1154" y="5084"/>
                  </a:lnTo>
                  <a:lnTo>
                    <a:pt x="1186" y="5302"/>
                  </a:lnTo>
                  <a:lnTo>
                    <a:pt x="1279" y="5739"/>
                  </a:lnTo>
                  <a:lnTo>
                    <a:pt x="1342" y="5926"/>
                  </a:lnTo>
                  <a:lnTo>
                    <a:pt x="1373" y="6144"/>
                  </a:lnTo>
                  <a:lnTo>
                    <a:pt x="1373" y="6363"/>
                  </a:lnTo>
                  <a:lnTo>
                    <a:pt x="1310" y="6550"/>
                  </a:lnTo>
                  <a:lnTo>
                    <a:pt x="1217" y="6706"/>
                  </a:lnTo>
                  <a:lnTo>
                    <a:pt x="1123" y="6830"/>
                  </a:lnTo>
                  <a:lnTo>
                    <a:pt x="843" y="7049"/>
                  </a:lnTo>
                  <a:lnTo>
                    <a:pt x="562" y="7236"/>
                  </a:lnTo>
                  <a:lnTo>
                    <a:pt x="437" y="7361"/>
                  </a:lnTo>
                  <a:lnTo>
                    <a:pt x="312" y="7485"/>
                  </a:lnTo>
                  <a:lnTo>
                    <a:pt x="219" y="7579"/>
                  </a:lnTo>
                  <a:lnTo>
                    <a:pt x="125" y="7704"/>
                  </a:lnTo>
                  <a:lnTo>
                    <a:pt x="32" y="7984"/>
                  </a:lnTo>
                  <a:lnTo>
                    <a:pt x="0" y="8265"/>
                  </a:lnTo>
                  <a:lnTo>
                    <a:pt x="32" y="8546"/>
                  </a:lnTo>
                  <a:lnTo>
                    <a:pt x="94" y="8826"/>
                  </a:lnTo>
                  <a:lnTo>
                    <a:pt x="188" y="9107"/>
                  </a:lnTo>
                  <a:lnTo>
                    <a:pt x="343" y="9357"/>
                  </a:lnTo>
                  <a:lnTo>
                    <a:pt x="499" y="9575"/>
                  </a:lnTo>
                  <a:lnTo>
                    <a:pt x="749" y="9887"/>
                  </a:lnTo>
                  <a:lnTo>
                    <a:pt x="1061" y="10136"/>
                  </a:lnTo>
                  <a:lnTo>
                    <a:pt x="1373" y="10355"/>
                  </a:lnTo>
                  <a:lnTo>
                    <a:pt x="1716" y="10542"/>
                  </a:lnTo>
                  <a:lnTo>
                    <a:pt x="2059" y="10667"/>
                  </a:lnTo>
                  <a:lnTo>
                    <a:pt x="2433" y="10760"/>
                  </a:lnTo>
                  <a:lnTo>
                    <a:pt x="2807" y="10823"/>
                  </a:lnTo>
                  <a:lnTo>
                    <a:pt x="3182" y="10854"/>
                  </a:lnTo>
                  <a:lnTo>
                    <a:pt x="3587" y="10823"/>
                  </a:lnTo>
                  <a:lnTo>
                    <a:pt x="3961" y="10729"/>
                  </a:lnTo>
                  <a:lnTo>
                    <a:pt x="4304" y="10604"/>
                  </a:lnTo>
                  <a:lnTo>
                    <a:pt x="4679" y="10448"/>
                  </a:lnTo>
                  <a:lnTo>
                    <a:pt x="4991" y="10261"/>
                  </a:lnTo>
                  <a:lnTo>
                    <a:pt x="5302" y="10012"/>
                  </a:lnTo>
                  <a:lnTo>
                    <a:pt x="5583" y="9762"/>
                  </a:lnTo>
                  <a:lnTo>
                    <a:pt x="5833" y="9450"/>
                  </a:lnTo>
                  <a:lnTo>
                    <a:pt x="6020" y="9138"/>
                  </a:lnTo>
                  <a:lnTo>
                    <a:pt x="6176" y="8826"/>
                  </a:lnTo>
                  <a:lnTo>
                    <a:pt x="6456" y="8171"/>
                  </a:lnTo>
                  <a:lnTo>
                    <a:pt x="6706" y="7517"/>
                  </a:lnTo>
                  <a:lnTo>
                    <a:pt x="6955" y="6862"/>
                  </a:lnTo>
                  <a:lnTo>
                    <a:pt x="7205" y="6394"/>
                  </a:lnTo>
                  <a:lnTo>
                    <a:pt x="7486" y="5957"/>
                  </a:lnTo>
                  <a:lnTo>
                    <a:pt x="7766" y="5583"/>
                  </a:lnTo>
                  <a:lnTo>
                    <a:pt x="8109" y="5177"/>
                  </a:lnTo>
                  <a:lnTo>
                    <a:pt x="8484" y="4834"/>
                  </a:lnTo>
                  <a:lnTo>
                    <a:pt x="8889" y="4522"/>
                  </a:lnTo>
                  <a:lnTo>
                    <a:pt x="9326" y="4242"/>
                  </a:lnTo>
                  <a:lnTo>
                    <a:pt x="9762" y="4023"/>
                  </a:lnTo>
                  <a:lnTo>
                    <a:pt x="10137" y="3836"/>
                  </a:lnTo>
                  <a:lnTo>
                    <a:pt x="10542" y="3649"/>
                  </a:lnTo>
                  <a:lnTo>
                    <a:pt x="10729" y="3524"/>
                  </a:lnTo>
                  <a:lnTo>
                    <a:pt x="10885" y="3400"/>
                  </a:lnTo>
                  <a:lnTo>
                    <a:pt x="11041" y="3244"/>
                  </a:lnTo>
                  <a:lnTo>
                    <a:pt x="11166" y="3088"/>
                  </a:lnTo>
                  <a:lnTo>
                    <a:pt x="11228" y="2963"/>
                  </a:lnTo>
                  <a:lnTo>
                    <a:pt x="11228" y="2838"/>
                  </a:lnTo>
                  <a:lnTo>
                    <a:pt x="11197" y="2713"/>
                  </a:lnTo>
                  <a:lnTo>
                    <a:pt x="11135" y="2589"/>
                  </a:lnTo>
                  <a:lnTo>
                    <a:pt x="10916" y="2183"/>
                  </a:lnTo>
                  <a:lnTo>
                    <a:pt x="10698" y="1809"/>
                  </a:lnTo>
                  <a:lnTo>
                    <a:pt x="10386" y="1404"/>
                  </a:lnTo>
                  <a:lnTo>
                    <a:pt x="10043" y="1029"/>
                  </a:lnTo>
                  <a:lnTo>
                    <a:pt x="9856" y="811"/>
                  </a:lnTo>
                  <a:lnTo>
                    <a:pt x="9638" y="655"/>
                  </a:lnTo>
                  <a:lnTo>
                    <a:pt x="9388" y="468"/>
                  </a:lnTo>
                  <a:lnTo>
                    <a:pt x="9139" y="343"/>
                  </a:lnTo>
                  <a:lnTo>
                    <a:pt x="8889" y="218"/>
                  </a:lnTo>
                  <a:lnTo>
                    <a:pt x="8608" y="125"/>
                  </a:lnTo>
                  <a:lnTo>
                    <a:pt x="8359" y="31"/>
                  </a:lnTo>
                  <a:lnTo>
                    <a:pt x="80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3" name="Google Shape;6913;p75"/>
            <p:cNvSpPr/>
            <p:nvPr/>
          </p:nvSpPr>
          <p:spPr>
            <a:xfrm>
              <a:off x="6228675" y="2500375"/>
              <a:ext cx="397675" cy="591825"/>
            </a:xfrm>
            <a:custGeom>
              <a:avLst/>
              <a:gdLst/>
              <a:ahLst/>
              <a:cxnLst/>
              <a:rect l="l" t="t" r="r" b="b"/>
              <a:pathLst>
                <a:path w="15907" h="23673" extrusionOk="0">
                  <a:moveTo>
                    <a:pt x="9014" y="0"/>
                  </a:moveTo>
                  <a:lnTo>
                    <a:pt x="8359" y="94"/>
                  </a:lnTo>
                  <a:lnTo>
                    <a:pt x="7672" y="218"/>
                  </a:lnTo>
                  <a:lnTo>
                    <a:pt x="7142" y="406"/>
                  </a:lnTo>
                  <a:lnTo>
                    <a:pt x="6643" y="593"/>
                  </a:lnTo>
                  <a:lnTo>
                    <a:pt x="6175" y="811"/>
                  </a:lnTo>
                  <a:lnTo>
                    <a:pt x="5708" y="1061"/>
                  </a:lnTo>
                  <a:lnTo>
                    <a:pt x="5271" y="1341"/>
                  </a:lnTo>
                  <a:lnTo>
                    <a:pt x="4865" y="1653"/>
                  </a:lnTo>
                  <a:lnTo>
                    <a:pt x="4491" y="1996"/>
                  </a:lnTo>
                  <a:lnTo>
                    <a:pt x="4117" y="2370"/>
                  </a:lnTo>
                  <a:lnTo>
                    <a:pt x="3774" y="2745"/>
                  </a:lnTo>
                  <a:lnTo>
                    <a:pt x="3462" y="3119"/>
                  </a:lnTo>
                  <a:lnTo>
                    <a:pt x="3150" y="3556"/>
                  </a:lnTo>
                  <a:lnTo>
                    <a:pt x="2869" y="3961"/>
                  </a:lnTo>
                  <a:lnTo>
                    <a:pt x="2589" y="4398"/>
                  </a:lnTo>
                  <a:lnTo>
                    <a:pt x="2339" y="4834"/>
                  </a:lnTo>
                  <a:lnTo>
                    <a:pt x="1903" y="5770"/>
                  </a:lnTo>
                  <a:lnTo>
                    <a:pt x="1497" y="6706"/>
                  </a:lnTo>
                  <a:lnTo>
                    <a:pt x="1185" y="7641"/>
                  </a:lnTo>
                  <a:lnTo>
                    <a:pt x="905" y="8546"/>
                  </a:lnTo>
                  <a:lnTo>
                    <a:pt x="686" y="9419"/>
                  </a:lnTo>
                  <a:lnTo>
                    <a:pt x="499" y="10261"/>
                  </a:lnTo>
                  <a:lnTo>
                    <a:pt x="343" y="11041"/>
                  </a:lnTo>
                  <a:lnTo>
                    <a:pt x="156" y="12320"/>
                  </a:lnTo>
                  <a:lnTo>
                    <a:pt x="94" y="12881"/>
                  </a:lnTo>
                  <a:lnTo>
                    <a:pt x="31" y="13442"/>
                  </a:lnTo>
                  <a:lnTo>
                    <a:pt x="0" y="13973"/>
                  </a:lnTo>
                  <a:lnTo>
                    <a:pt x="0" y="14534"/>
                  </a:lnTo>
                  <a:lnTo>
                    <a:pt x="31" y="15095"/>
                  </a:lnTo>
                  <a:lnTo>
                    <a:pt x="94" y="15657"/>
                  </a:lnTo>
                  <a:lnTo>
                    <a:pt x="156" y="16187"/>
                  </a:lnTo>
                  <a:lnTo>
                    <a:pt x="250" y="16748"/>
                  </a:lnTo>
                  <a:lnTo>
                    <a:pt x="374" y="17279"/>
                  </a:lnTo>
                  <a:lnTo>
                    <a:pt x="530" y="17809"/>
                  </a:lnTo>
                  <a:lnTo>
                    <a:pt x="686" y="18308"/>
                  </a:lnTo>
                  <a:lnTo>
                    <a:pt x="905" y="18838"/>
                  </a:lnTo>
                  <a:lnTo>
                    <a:pt x="1123" y="19306"/>
                  </a:lnTo>
                  <a:lnTo>
                    <a:pt x="1404" y="19805"/>
                  </a:lnTo>
                  <a:lnTo>
                    <a:pt x="1684" y="20273"/>
                  </a:lnTo>
                  <a:lnTo>
                    <a:pt x="1996" y="20709"/>
                  </a:lnTo>
                  <a:lnTo>
                    <a:pt x="2339" y="21146"/>
                  </a:lnTo>
                  <a:lnTo>
                    <a:pt x="2745" y="21520"/>
                  </a:lnTo>
                  <a:lnTo>
                    <a:pt x="3150" y="21895"/>
                  </a:lnTo>
                  <a:lnTo>
                    <a:pt x="3587" y="22238"/>
                  </a:lnTo>
                  <a:lnTo>
                    <a:pt x="4055" y="22549"/>
                  </a:lnTo>
                  <a:lnTo>
                    <a:pt x="4522" y="22830"/>
                  </a:lnTo>
                  <a:lnTo>
                    <a:pt x="5021" y="23080"/>
                  </a:lnTo>
                  <a:lnTo>
                    <a:pt x="5552" y="23267"/>
                  </a:lnTo>
                  <a:lnTo>
                    <a:pt x="6051" y="23423"/>
                  </a:lnTo>
                  <a:lnTo>
                    <a:pt x="6612" y="23547"/>
                  </a:lnTo>
                  <a:lnTo>
                    <a:pt x="7142" y="23641"/>
                  </a:lnTo>
                  <a:lnTo>
                    <a:pt x="7672" y="23672"/>
                  </a:lnTo>
                  <a:lnTo>
                    <a:pt x="8203" y="23641"/>
                  </a:lnTo>
                  <a:lnTo>
                    <a:pt x="8764" y="23610"/>
                  </a:lnTo>
                  <a:lnTo>
                    <a:pt x="9294" y="23485"/>
                  </a:lnTo>
                  <a:lnTo>
                    <a:pt x="9793" y="23329"/>
                  </a:lnTo>
                  <a:lnTo>
                    <a:pt x="10168" y="23173"/>
                  </a:lnTo>
                  <a:lnTo>
                    <a:pt x="10511" y="22986"/>
                  </a:lnTo>
                  <a:lnTo>
                    <a:pt x="10854" y="22799"/>
                  </a:lnTo>
                  <a:lnTo>
                    <a:pt x="11166" y="22549"/>
                  </a:lnTo>
                  <a:lnTo>
                    <a:pt x="11477" y="22300"/>
                  </a:lnTo>
                  <a:lnTo>
                    <a:pt x="11727" y="22019"/>
                  </a:lnTo>
                  <a:lnTo>
                    <a:pt x="11976" y="21707"/>
                  </a:lnTo>
                  <a:lnTo>
                    <a:pt x="12164" y="21364"/>
                  </a:lnTo>
                  <a:lnTo>
                    <a:pt x="12351" y="20928"/>
                  </a:lnTo>
                  <a:lnTo>
                    <a:pt x="12476" y="20491"/>
                  </a:lnTo>
                  <a:lnTo>
                    <a:pt x="12538" y="20054"/>
                  </a:lnTo>
                  <a:lnTo>
                    <a:pt x="12569" y="19587"/>
                  </a:lnTo>
                  <a:lnTo>
                    <a:pt x="12600" y="19119"/>
                  </a:lnTo>
                  <a:lnTo>
                    <a:pt x="12600" y="18651"/>
                  </a:lnTo>
                  <a:lnTo>
                    <a:pt x="12569" y="17715"/>
                  </a:lnTo>
                  <a:lnTo>
                    <a:pt x="12569" y="16967"/>
                  </a:lnTo>
                  <a:lnTo>
                    <a:pt x="12600" y="16218"/>
                  </a:lnTo>
                  <a:lnTo>
                    <a:pt x="12663" y="15470"/>
                  </a:lnTo>
                  <a:lnTo>
                    <a:pt x="12725" y="14721"/>
                  </a:lnTo>
                  <a:lnTo>
                    <a:pt x="12850" y="13973"/>
                  </a:lnTo>
                  <a:lnTo>
                    <a:pt x="12975" y="13255"/>
                  </a:lnTo>
                  <a:lnTo>
                    <a:pt x="13162" y="12507"/>
                  </a:lnTo>
                  <a:lnTo>
                    <a:pt x="13349" y="11789"/>
                  </a:lnTo>
                  <a:lnTo>
                    <a:pt x="13474" y="11415"/>
                  </a:lnTo>
                  <a:lnTo>
                    <a:pt x="13661" y="11041"/>
                  </a:lnTo>
                  <a:lnTo>
                    <a:pt x="14097" y="10168"/>
                  </a:lnTo>
                  <a:lnTo>
                    <a:pt x="14628" y="9232"/>
                  </a:lnTo>
                  <a:lnTo>
                    <a:pt x="14908" y="8733"/>
                  </a:lnTo>
                  <a:lnTo>
                    <a:pt x="15158" y="8203"/>
                  </a:lnTo>
                  <a:lnTo>
                    <a:pt x="15376" y="7673"/>
                  </a:lnTo>
                  <a:lnTo>
                    <a:pt x="15594" y="7142"/>
                  </a:lnTo>
                  <a:lnTo>
                    <a:pt x="15750" y="6581"/>
                  </a:lnTo>
                  <a:lnTo>
                    <a:pt x="15875" y="6051"/>
                  </a:lnTo>
                  <a:lnTo>
                    <a:pt x="15906" y="5489"/>
                  </a:lnTo>
                  <a:lnTo>
                    <a:pt x="15906" y="5177"/>
                  </a:lnTo>
                  <a:lnTo>
                    <a:pt x="15906" y="4897"/>
                  </a:lnTo>
                  <a:lnTo>
                    <a:pt x="15875" y="4616"/>
                  </a:lnTo>
                  <a:lnTo>
                    <a:pt x="15813" y="4335"/>
                  </a:lnTo>
                  <a:lnTo>
                    <a:pt x="15719" y="4055"/>
                  </a:lnTo>
                  <a:lnTo>
                    <a:pt x="15626" y="3774"/>
                  </a:lnTo>
                  <a:lnTo>
                    <a:pt x="15407" y="3337"/>
                  </a:lnTo>
                  <a:lnTo>
                    <a:pt x="15158" y="2901"/>
                  </a:lnTo>
                  <a:lnTo>
                    <a:pt x="14846" y="2495"/>
                  </a:lnTo>
                  <a:lnTo>
                    <a:pt x="14472" y="2090"/>
                  </a:lnTo>
                  <a:lnTo>
                    <a:pt x="14066" y="1716"/>
                  </a:lnTo>
                  <a:lnTo>
                    <a:pt x="13629" y="1372"/>
                  </a:lnTo>
                  <a:lnTo>
                    <a:pt x="13130" y="1029"/>
                  </a:lnTo>
                  <a:lnTo>
                    <a:pt x="12631" y="749"/>
                  </a:lnTo>
                  <a:lnTo>
                    <a:pt x="12070" y="499"/>
                  </a:lnTo>
                  <a:lnTo>
                    <a:pt x="11509" y="312"/>
                  </a:lnTo>
                  <a:lnTo>
                    <a:pt x="10916" y="156"/>
                  </a:lnTo>
                  <a:lnTo>
                    <a:pt x="10292" y="63"/>
                  </a:lnTo>
                  <a:lnTo>
                    <a:pt x="9637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4" name="Google Shape;6914;p75"/>
            <p:cNvSpPr/>
            <p:nvPr/>
          </p:nvSpPr>
          <p:spPr>
            <a:xfrm>
              <a:off x="6244250" y="2635250"/>
              <a:ext cx="367275" cy="456950"/>
            </a:xfrm>
            <a:custGeom>
              <a:avLst/>
              <a:gdLst/>
              <a:ahLst/>
              <a:cxnLst/>
              <a:rect l="l" t="t" r="r" b="b"/>
              <a:pathLst>
                <a:path w="14691" h="18278" extrusionOk="0">
                  <a:moveTo>
                    <a:pt x="4897" y="1"/>
                  </a:moveTo>
                  <a:lnTo>
                    <a:pt x="4991" y="718"/>
                  </a:lnTo>
                  <a:lnTo>
                    <a:pt x="5116" y="1498"/>
                  </a:lnTo>
                  <a:lnTo>
                    <a:pt x="5396" y="3057"/>
                  </a:lnTo>
                  <a:lnTo>
                    <a:pt x="5521" y="3868"/>
                  </a:lnTo>
                  <a:lnTo>
                    <a:pt x="5646" y="4679"/>
                  </a:lnTo>
                  <a:lnTo>
                    <a:pt x="5740" y="5490"/>
                  </a:lnTo>
                  <a:lnTo>
                    <a:pt x="5771" y="6301"/>
                  </a:lnTo>
                  <a:lnTo>
                    <a:pt x="5771" y="7081"/>
                  </a:lnTo>
                  <a:lnTo>
                    <a:pt x="5740" y="7455"/>
                  </a:lnTo>
                  <a:lnTo>
                    <a:pt x="5708" y="7829"/>
                  </a:lnTo>
                  <a:lnTo>
                    <a:pt x="5646" y="8203"/>
                  </a:lnTo>
                  <a:lnTo>
                    <a:pt x="5552" y="8578"/>
                  </a:lnTo>
                  <a:lnTo>
                    <a:pt x="5428" y="8921"/>
                  </a:lnTo>
                  <a:lnTo>
                    <a:pt x="5303" y="9264"/>
                  </a:lnTo>
                  <a:lnTo>
                    <a:pt x="5147" y="9607"/>
                  </a:lnTo>
                  <a:lnTo>
                    <a:pt x="4960" y="9919"/>
                  </a:lnTo>
                  <a:lnTo>
                    <a:pt x="4742" y="10231"/>
                  </a:lnTo>
                  <a:lnTo>
                    <a:pt x="4492" y="10542"/>
                  </a:lnTo>
                  <a:lnTo>
                    <a:pt x="4211" y="10823"/>
                  </a:lnTo>
                  <a:lnTo>
                    <a:pt x="3931" y="11104"/>
                  </a:lnTo>
                  <a:lnTo>
                    <a:pt x="3588" y="11385"/>
                  </a:lnTo>
                  <a:lnTo>
                    <a:pt x="3213" y="11603"/>
                  </a:lnTo>
                  <a:lnTo>
                    <a:pt x="4055" y="11603"/>
                  </a:lnTo>
                  <a:lnTo>
                    <a:pt x="4430" y="11541"/>
                  </a:lnTo>
                  <a:lnTo>
                    <a:pt x="4897" y="11416"/>
                  </a:lnTo>
                  <a:lnTo>
                    <a:pt x="4897" y="11416"/>
                  </a:lnTo>
                  <a:lnTo>
                    <a:pt x="4679" y="11759"/>
                  </a:lnTo>
                  <a:lnTo>
                    <a:pt x="4461" y="12102"/>
                  </a:lnTo>
                  <a:lnTo>
                    <a:pt x="4211" y="12383"/>
                  </a:lnTo>
                  <a:lnTo>
                    <a:pt x="3931" y="12601"/>
                  </a:lnTo>
                  <a:lnTo>
                    <a:pt x="3619" y="12819"/>
                  </a:lnTo>
                  <a:lnTo>
                    <a:pt x="3338" y="12975"/>
                  </a:lnTo>
                  <a:lnTo>
                    <a:pt x="2995" y="13100"/>
                  </a:lnTo>
                  <a:lnTo>
                    <a:pt x="2683" y="13194"/>
                  </a:lnTo>
                  <a:lnTo>
                    <a:pt x="2340" y="13256"/>
                  </a:lnTo>
                  <a:lnTo>
                    <a:pt x="1654" y="13256"/>
                  </a:lnTo>
                  <a:lnTo>
                    <a:pt x="1311" y="13194"/>
                  </a:lnTo>
                  <a:lnTo>
                    <a:pt x="968" y="13131"/>
                  </a:lnTo>
                  <a:lnTo>
                    <a:pt x="656" y="13006"/>
                  </a:lnTo>
                  <a:lnTo>
                    <a:pt x="313" y="12882"/>
                  </a:lnTo>
                  <a:lnTo>
                    <a:pt x="1" y="12726"/>
                  </a:lnTo>
                  <a:lnTo>
                    <a:pt x="282" y="13412"/>
                  </a:lnTo>
                  <a:lnTo>
                    <a:pt x="593" y="14067"/>
                  </a:lnTo>
                  <a:lnTo>
                    <a:pt x="968" y="14722"/>
                  </a:lnTo>
                  <a:lnTo>
                    <a:pt x="1373" y="15314"/>
                  </a:lnTo>
                  <a:lnTo>
                    <a:pt x="1716" y="15751"/>
                  </a:lnTo>
                  <a:lnTo>
                    <a:pt x="2122" y="16125"/>
                  </a:lnTo>
                  <a:lnTo>
                    <a:pt x="2527" y="16500"/>
                  </a:lnTo>
                  <a:lnTo>
                    <a:pt x="2964" y="16843"/>
                  </a:lnTo>
                  <a:lnTo>
                    <a:pt x="3432" y="17154"/>
                  </a:lnTo>
                  <a:lnTo>
                    <a:pt x="3899" y="17435"/>
                  </a:lnTo>
                  <a:lnTo>
                    <a:pt x="4398" y="17685"/>
                  </a:lnTo>
                  <a:lnTo>
                    <a:pt x="4929" y="17872"/>
                  </a:lnTo>
                  <a:lnTo>
                    <a:pt x="5428" y="18028"/>
                  </a:lnTo>
                  <a:lnTo>
                    <a:pt x="5989" y="18152"/>
                  </a:lnTo>
                  <a:lnTo>
                    <a:pt x="6519" y="18246"/>
                  </a:lnTo>
                  <a:lnTo>
                    <a:pt x="7049" y="18277"/>
                  </a:lnTo>
                  <a:lnTo>
                    <a:pt x="7580" y="18246"/>
                  </a:lnTo>
                  <a:lnTo>
                    <a:pt x="8141" y="18215"/>
                  </a:lnTo>
                  <a:lnTo>
                    <a:pt x="8671" y="18090"/>
                  </a:lnTo>
                  <a:lnTo>
                    <a:pt x="9170" y="17934"/>
                  </a:lnTo>
                  <a:lnTo>
                    <a:pt x="9545" y="17778"/>
                  </a:lnTo>
                  <a:lnTo>
                    <a:pt x="9888" y="17591"/>
                  </a:lnTo>
                  <a:lnTo>
                    <a:pt x="10231" y="17404"/>
                  </a:lnTo>
                  <a:lnTo>
                    <a:pt x="10543" y="17154"/>
                  </a:lnTo>
                  <a:lnTo>
                    <a:pt x="10854" y="16905"/>
                  </a:lnTo>
                  <a:lnTo>
                    <a:pt x="11104" y="16624"/>
                  </a:lnTo>
                  <a:lnTo>
                    <a:pt x="11353" y="16312"/>
                  </a:lnTo>
                  <a:lnTo>
                    <a:pt x="11541" y="15969"/>
                  </a:lnTo>
                  <a:lnTo>
                    <a:pt x="11728" y="15533"/>
                  </a:lnTo>
                  <a:lnTo>
                    <a:pt x="11853" y="15096"/>
                  </a:lnTo>
                  <a:lnTo>
                    <a:pt x="11915" y="14659"/>
                  </a:lnTo>
                  <a:lnTo>
                    <a:pt x="11946" y="14192"/>
                  </a:lnTo>
                  <a:lnTo>
                    <a:pt x="11977" y="13724"/>
                  </a:lnTo>
                  <a:lnTo>
                    <a:pt x="11977" y="13256"/>
                  </a:lnTo>
                  <a:lnTo>
                    <a:pt x="11946" y="12320"/>
                  </a:lnTo>
                  <a:lnTo>
                    <a:pt x="11946" y="11572"/>
                  </a:lnTo>
                  <a:lnTo>
                    <a:pt x="11977" y="10823"/>
                  </a:lnTo>
                  <a:lnTo>
                    <a:pt x="12040" y="10075"/>
                  </a:lnTo>
                  <a:lnTo>
                    <a:pt x="12102" y="9326"/>
                  </a:lnTo>
                  <a:lnTo>
                    <a:pt x="12227" y="8578"/>
                  </a:lnTo>
                  <a:lnTo>
                    <a:pt x="12352" y="7860"/>
                  </a:lnTo>
                  <a:lnTo>
                    <a:pt x="12539" y="7112"/>
                  </a:lnTo>
                  <a:lnTo>
                    <a:pt x="12726" y="6394"/>
                  </a:lnTo>
                  <a:lnTo>
                    <a:pt x="12882" y="5989"/>
                  </a:lnTo>
                  <a:lnTo>
                    <a:pt x="13069" y="5552"/>
                  </a:lnTo>
                  <a:lnTo>
                    <a:pt x="13568" y="4617"/>
                  </a:lnTo>
                  <a:lnTo>
                    <a:pt x="14160" y="3556"/>
                  </a:lnTo>
                  <a:lnTo>
                    <a:pt x="14441" y="2995"/>
                  </a:lnTo>
                  <a:lnTo>
                    <a:pt x="14691" y="2433"/>
                  </a:lnTo>
                  <a:lnTo>
                    <a:pt x="14691" y="2433"/>
                  </a:lnTo>
                  <a:lnTo>
                    <a:pt x="14067" y="2589"/>
                  </a:lnTo>
                  <a:lnTo>
                    <a:pt x="13412" y="2683"/>
                  </a:lnTo>
                  <a:lnTo>
                    <a:pt x="12757" y="2714"/>
                  </a:lnTo>
                  <a:lnTo>
                    <a:pt x="12133" y="2714"/>
                  </a:lnTo>
                  <a:lnTo>
                    <a:pt x="11478" y="2683"/>
                  </a:lnTo>
                  <a:lnTo>
                    <a:pt x="10823" y="2589"/>
                  </a:lnTo>
                  <a:lnTo>
                    <a:pt x="10200" y="2433"/>
                  </a:lnTo>
                  <a:lnTo>
                    <a:pt x="9545" y="2278"/>
                  </a:lnTo>
                  <a:lnTo>
                    <a:pt x="8921" y="2090"/>
                  </a:lnTo>
                  <a:lnTo>
                    <a:pt x="8328" y="1841"/>
                  </a:lnTo>
                  <a:lnTo>
                    <a:pt x="7704" y="1591"/>
                  </a:lnTo>
                  <a:lnTo>
                    <a:pt x="7112" y="1311"/>
                  </a:lnTo>
                  <a:lnTo>
                    <a:pt x="6550" y="999"/>
                  </a:lnTo>
                  <a:lnTo>
                    <a:pt x="5958" y="687"/>
                  </a:lnTo>
                  <a:lnTo>
                    <a:pt x="5428" y="344"/>
                  </a:lnTo>
                  <a:lnTo>
                    <a:pt x="489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5" name="Google Shape;6915;p75"/>
            <p:cNvSpPr/>
            <p:nvPr/>
          </p:nvSpPr>
          <p:spPr>
            <a:xfrm>
              <a:off x="6623200" y="2449675"/>
              <a:ext cx="162200" cy="126350"/>
            </a:xfrm>
            <a:custGeom>
              <a:avLst/>
              <a:gdLst/>
              <a:ahLst/>
              <a:cxnLst/>
              <a:rect l="l" t="t" r="r" b="b"/>
              <a:pathLst>
                <a:path w="6488" h="5054" extrusionOk="0">
                  <a:moveTo>
                    <a:pt x="6363" y="1"/>
                  </a:moveTo>
                  <a:lnTo>
                    <a:pt x="6332" y="32"/>
                  </a:lnTo>
                  <a:lnTo>
                    <a:pt x="6301" y="63"/>
                  </a:lnTo>
                  <a:lnTo>
                    <a:pt x="5833" y="874"/>
                  </a:lnTo>
                  <a:lnTo>
                    <a:pt x="5334" y="1685"/>
                  </a:lnTo>
                  <a:lnTo>
                    <a:pt x="4772" y="2434"/>
                  </a:lnTo>
                  <a:lnTo>
                    <a:pt x="4180" y="3151"/>
                  </a:lnTo>
                  <a:lnTo>
                    <a:pt x="3650" y="3775"/>
                  </a:lnTo>
                  <a:lnTo>
                    <a:pt x="3338" y="4055"/>
                  </a:lnTo>
                  <a:lnTo>
                    <a:pt x="3026" y="4305"/>
                  </a:lnTo>
                  <a:lnTo>
                    <a:pt x="2683" y="4523"/>
                  </a:lnTo>
                  <a:lnTo>
                    <a:pt x="2308" y="4710"/>
                  </a:lnTo>
                  <a:lnTo>
                    <a:pt x="2121" y="4773"/>
                  </a:lnTo>
                  <a:lnTo>
                    <a:pt x="1934" y="4804"/>
                  </a:lnTo>
                  <a:lnTo>
                    <a:pt x="1716" y="4835"/>
                  </a:lnTo>
                  <a:lnTo>
                    <a:pt x="1310" y="4835"/>
                  </a:lnTo>
                  <a:lnTo>
                    <a:pt x="1092" y="4773"/>
                  </a:lnTo>
                  <a:lnTo>
                    <a:pt x="905" y="4710"/>
                  </a:lnTo>
                  <a:lnTo>
                    <a:pt x="718" y="4586"/>
                  </a:lnTo>
                  <a:lnTo>
                    <a:pt x="562" y="4461"/>
                  </a:lnTo>
                  <a:lnTo>
                    <a:pt x="406" y="4305"/>
                  </a:lnTo>
                  <a:lnTo>
                    <a:pt x="281" y="4149"/>
                  </a:lnTo>
                  <a:lnTo>
                    <a:pt x="219" y="3931"/>
                  </a:lnTo>
                  <a:lnTo>
                    <a:pt x="188" y="3899"/>
                  </a:lnTo>
                  <a:lnTo>
                    <a:pt x="156" y="3868"/>
                  </a:lnTo>
                  <a:lnTo>
                    <a:pt x="63" y="3868"/>
                  </a:lnTo>
                  <a:lnTo>
                    <a:pt x="1" y="3931"/>
                  </a:lnTo>
                  <a:lnTo>
                    <a:pt x="1" y="3962"/>
                  </a:lnTo>
                  <a:lnTo>
                    <a:pt x="1" y="4024"/>
                  </a:lnTo>
                  <a:lnTo>
                    <a:pt x="94" y="4180"/>
                  </a:lnTo>
                  <a:lnTo>
                    <a:pt x="188" y="4367"/>
                  </a:lnTo>
                  <a:lnTo>
                    <a:pt x="281" y="4523"/>
                  </a:lnTo>
                  <a:lnTo>
                    <a:pt x="437" y="4648"/>
                  </a:lnTo>
                  <a:lnTo>
                    <a:pt x="593" y="4773"/>
                  </a:lnTo>
                  <a:lnTo>
                    <a:pt x="749" y="4866"/>
                  </a:lnTo>
                  <a:lnTo>
                    <a:pt x="905" y="4929"/>
                  </a:lnTo>
                  <a:lnTo>
                    <a:pt x="1092" y="4991"/>
                  </a:lnTo>
                  <a:lnTo>
                    <a:pt x="1310" y="5053"/>
                  </a:lnTo>
                  <a:lnTo>
                    <a:pt x="1872" y="5053"/>
                  </a:lnTo>
                  <a:lnTo>
                    <a:pt x="2277" y="4960"/>
                  </a:lnTo>
                  <a:lnTo>
                    <a:pt x="2620" y="4804"/>
                  </a:lnTo>
                  <a:lnTo>
                    <a:pt x="3026" y="4586"/>
                  </a:lnTo>
                  <a:lnTo>
                    <a:pt x="3369" y="4305"/>
                  </a:lnTo>
                  <a:lnTo>
                    <a:pt x="3712" y="3993"/>
                  </a:lnTo>
                  <a:lnTo>
                    <a:pt x="3993" y="3681"/>
                  </a:lnTo>
                  <a:lnTo>
                    <a:pt x="4679" y="2901"/>
                  </a:lnTo>
                  <a:lnTo>
                    <a:pt x="5303" y="2091"/>
                  </a:lnTo>
                  <a:lnTo>
                    <a:pt x="5614" y="1623"/>
                  </a:lnTo>
                  <a:lnTo>
                    <a:pt x="5926" y="1155"/>
                  </a:lnTo>
                  <a:lnTo>
                    <a:pt x="6207" y="656"/>
                  </a:lnTo>
                  <a:lnTo>
                    <a:pt x="6488" y="157"/>
                  </a:lnTo>
                  <a:lnTo>
                    <a:pt x="6488" y="94"/>
                  </a:lnTo>
                  <a:lnTo>
                    <a:pt x="6488" y="63"/>
                  </a:lnTo>
                  <a:lnTo>
                    <a:pt x="64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6" name="Google Shape;6916;p75"/>
            <p:cNvSpPr/>
            <p:nvPr/>
          </p:nvSpPr>
          <p:spPr>
            <a:xfrm>
              <a:off x="6579525" y="2299975"/>
              <a:ext cx="219125" cy="226925"/>
            </a:xfrm>
            <a:custGeom>
              <a:avLst/>
              <a:gdLst/>
              <a:ahLst/>
              <a:cxnLst/>
              <a:rect l="l" t="t" r="r" b="b"/>
              <a:pathLst>
                <a:path w="8765" h="9077" extrusionOk="0">
                  <a:moveTo>
                    <a:pt x="4305" y="1"/>
                  </a:moveTo>
                  <a:lnTo>
                    <a:pt x="3993" y="32"/>
                  </a:lnTo>
                  <a:lnTo>
                    <a:pt x="3681" y="94"/>
                  </a:lnTo>
                  <a:lnTo>
                    <a:pt x="3369" y="188"/>
                  </a:lnTo>
                  <a:lnTo>
                    <a:pt x="3057" y="313"/>
                  </a:lnTo>
                  <a:lnTo>
                    <a:pt x="2777" y="437"/>
                  </a:lnTo>
                  <a:lnTo>
                    <a:pt x="2496" y="593"/>
                  </a:lnTo>
                  <a:lnTo>
                    <a:pt x="2215" y="780"/>
                  </a:lnTo>
                  <a:lnTo>
                    <a:pt x="1966" y="999"/>
                  </a:lnTo>
                  <a:lnTo>
                    <a:pt x="1685" y="1248"/>
                  </a:lnTo>
                  <a:lnTo>
                    <a:pt x="1436" y="1498"/>
                  </a:lnTo>
                  <a:lnTo>
                    <a:pt x="1217" y="1778"/>
                  </a:lnTo>
                  <a:lnTo>
                    <a:pt x="999" y="2090"/>
                  </a:lnTo>
                  <a:lnTo>
                    <a:pt x="781" y="2402"/>
                  </a:lnTo>
                  <a:lnTo>
                    <a:pt x="625" y="2745"/>
                  </a:lnTo>
                  <a:lnTo>
                    <a:pt x="438" y="3088"/>
                  </a:lnTo>
                  <a:lnTo>
                    <a:pt x="313" y="3431"/>
                  </a:lnTo>
                  <a:lnTo>
                    <a:pt x="188" y="3806"/>
                  </a:lnTo>
                  <a:lnTo>
                    <a:pt x="95" y="4180"/>
                  </a:lnTo>
                  <a:lnTo>
                    <a:pt x="32" y="4523"/>
                  </a:lnTo>
                  <a:lnTo>
                    <a:pt x="1" y="4897"/>
                  </a:lnTo>
                  <a:lnTo>
                    <a:pt x="1" y="5272"/>
                  </a:lnTo>
                  <a:lnTo>
                    <a:pt x="32" y="5646"/>
                  </a:lnTo>
                  <a:lnTo>
                    <a:pt x="63" y="5989"/>
                  </a:lnTo>
                  <a:lnTo>
                    <a:pt x="157" y="6332"/>
                  </a:lnTo>
                  <a:lnTo>
                    <a:pt x="282" y="6706"/>
                  </a:lnTo>
                  <a:lnTo>
                    <a:pt x="469" y="7018"/>
                  </a:lnTo>
                  <a:lnTo>
                    <a:pt x="656" y="7330"/>
                  </a:lnTo>
                  <a:lnTo>
                    <a:pt x="874" y="7642"/>
                  </a:lnTo>
                  <a:lnTo>
                    <a:pt x="1124" y="7891"/>
                  </a:lnTo>
                  <a:lnTo>
                    <a:pt x="1373" y="8141"/>
                  </a:lnTo>
                  <a:lnTo>
                    <a:pt x="1685" y="8359"/>
                  </a:lnTo>
                  <a:lnTo>
                    <a:pt x="1997" y="8546"/>
                  </a:lnTo>
                  <a:lnTo>
                    <a:pt x="2309" y="8702"/>
                  </a:lnTo>
                  <a:lnTo>
                    <a:pt x="2652" y="8827"/>
                  </a:lnTo>
                  <a:lnTo>
                    <a:pt x="2995" y="8952"/>
                  </a:lnTo>
                  <a:lnTo>
                    <a:pt x="3338" y="9014"/>
                  </a:lnTo>
                  <a:lnTo>
                    <a:pt x="3712" y="9045"/>
                  </a:lnTo>
                  <a:lnTo>
                    <a:pt x="4087" y="9077"/>
                  </a:lnTo>
                  <a:lnTo>
                    <a:pt x="4461" y="9045"/>
                  </a:lnTo>
                  <a:lnTo>
                    <a:pt x="4804" y="8983"/>
                  </a:lnTo>
                  <a:lnTo>
                    <a:pt x="5303" y="8858"/>
                  </a:lnTo>
                  <a:lnTo>
                    <a:pt x="5771" y="8702"/>
                  </a:lnTo>
                  <a:lnTo>
                    <a:pt x="6270" y="8484"/>
                  </a:lnTo>
                  <a:lnTo>
                    <a:pt x="6706" y="8234"/>
                  </a:lnTo>
                  <a:lnTo>
                    <a:pt x="7143" y="7923"/>
                  </a:lnTo>
                  <a:lnTo>
                    <a:pt x="7549" y="7611"/>
                  </a:lnTo>
                  <a:lnTo>
                    <a:pt x="7860" y="7205"/>
                  </a:lnTo>
                  <a:lnTo>
                    <a:pt x="8016" y="7018"/>
                  </a:lnTo>
                  <a:lnTo>
                    <a:pt x="8141" y="6800"/>
                  </a:lnTo>
                  <a:lnTo>
                    <a:pt x="8297" y="6519"/>
                  </a:lnTo>
                  <a:lnTo>
                    <a:pt x="8422" y="6238"/>
                  </a:lnTo>
                  <a:lnTo>
                    <a:pt x="8515" y="5958"/>
                  </a:lnTo>
                  <a:lnTo>
                    <a:pt x="8609" y="5646"/>
                  </a:lnTo>
                  <a:lnTo>
                    <a:pt x="8734" y="5053"/>
                  </a:lnTo>
                  <a:lnTo>
                    <a:pt x="8765" y="4461"/>
                  </a:lnTo>
                  <a:lnTo>
                    <a:pt x="8734" y="3899"/>
                  </a:lnTo>
                  <a:lnTo>
                    <a:pt x="8671" y="3338"/>
                  </a:lnTo>
                  <a:lnTo>
                    <a:pt x="8515" y="2808"/>
                  </a:lnTo>
                  <a:lnTo>
                    <a:pt x="8297" y="2277"/>
                  </a:lnTo>
                  <a:lnTo>
                    <a:pt x="8016" y="1810"/>
                  </a:lnTo>
                  <a:lnTo>
                    <a:pt x="7860" y="1591"/>
                  </a:lnTo>
                  <a:lnTo>
                    <a:pt x="7673" y="1373"/>
                  </a:lnTo>
                  <a:lnTo>
                    <a:pt x="7486" y="1155"/>
                  </a:lnTo>
                  <a:lnTo>
                    <a:pt x="7268" y="968"/>
                  </a:lnTo>
                  <a:lnTo>
                    <a:pt x="7050" y="780"/>
                  </a:lnTo>
                  <a:lnTo>
                    <a:pt x="6800" y="624"/>
                  </a:lnTo>
                  <a:lnTo>
                    <a:pt x="6519" y="437"/>
                  </a:lnTo>
                  <a:lnTo>
                    <a:pt x="6207" y="313"/>
                  </a:lnTo>
                  <a:lnTo>
                    <a:pt x="5896" y="188"/>
                  </a:lnTo>
                  <a:lnTo>
                    <a:pt x="5584" y="94"/>
                  </a:lnTo>
                  <a:lnTo>
                    <a:pt x="5272" y="32"/>
                  </a:lnTo>
                  <a:lnTo>
                    <a:pt x="4960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7" name="Google Shape;6917;p75"/>
            <p:cNvSpPr/>
            <p:nvPr/>
          </p:nvSpPr>
          <p:spPr>
            <a:xfrm>
              <a:off x="6584225" y="2314800"/>
              <a:ext cx="205075" cy="211325"/>
            </a:xfrm>
            <a:custGeom>
              <a:avLst/>
              <a:gdLst/>
              <a:ahLst/>
              <a:cxnLst/>
              <a:rect l="l" t="t" r="r" b="b"/>
              <a:pathLst>
                <a:path w="8203" h="8453" extrusionOk="0">
                  <a:moveTo>
                    <a:pt x="4335" y="0"/>
                  </a:moveTo>
                  <a:lnTo>
                    <a:pt x="4023" y="31"/>
                  </a:lnTo>
                  <a:lnTo>
                    <a:pt x="3743" y="63"/>
                  </a:lnTo>
                  <a:lnTo>
                    <a:pt x="3431" y="125"/>
                  </a:lnTo>
                  <a:lnTo>
                    <a:pt x="3150" y="187"/>
                  </a:lnTo>
                  <a:lnTo>
                    <a:pt x="2869" y="312"/>
                  </a:lnTo>
                  <a:lnTo>
                    <a:pt x="2589" y="437"/>
                  </a:lnTo>
                  <a:lnTo>
                    <a:pt x="2339" y="593"/>
                  </a:lnTo>
                  <a:lnTo>
                    <a:pt x="2090" y="749"/>
                  </a:lnTo>
                  <a:lnTo>
                    <a:pt x="1840" y="936"/>
                  </a:lnTo>
                  <a:lnTo>
                    <a:pt x="1591" y="1185"/>
                  </a:lnTo>
                  <a:lnTo>
                    <a:pt x="1372" y="1404"/>
                  </a:lnTo>
                  <a:lnTo>
                    <a:pt x="1154" y="1684"/>
                  </a:lnTo>
                  <a:lnTo>
                    <a:pt x="936" y="1965"/>
                  </a:lnTo>
                  <a:lnTo>
                    <a:pt x="749" y="2277"/>
                  </a:lnTo>
                  <a:lnTo>
                    <a:pt x="593" y="2589"/>
                  </a:lnTo>
                  <a:lnTo>
                    <a:pt x="437" y="2901"/>
                  </a:lnTo>
                  <a:lnTo>
                    <a:pt x="312" y="3213"/>
                  </a:lnTo>
                  <a:lnTo>
                    <a:pt x="187" y="3556"/>
                  </a:lnTo>
                  <a:lnTo>
                    <a:pt x="125" y="3899"/>
                  </a:lnTo>
                  <a:lnTo>
                    <a:pt x="62" y="4242"/>
                  </a:lnTo>
                  <a:lnTo>
                    <a:pt x="31" y="4585"/>
                  </a:lnTo>
                  <a:lnTo>
                    <a:pt x="0" y="4928"/>
                  </a:lnTo>
                  <a:lnTo>
                    <a:pt x="31" y="5271"/>
                  </a:lnTo>
                  <a:lnTo>
                    <a:pt x="94" y="5614"/>
                  </a:lnTo>
                  <a:lnTo>
                    <a:pt x="156" y="5926"/>
                  </a:lnTo>
                  <a:lnTo>
                    <a:pt x="281" y="6269"/>
                  </a:lnTo>
                  <a:lnTo>
                    <a:pt x="437" y="6581"/>
                  </a:lnTo>
                  <a:lnTo>
                    <a:pt x="624" y="6862"/>
                  </a:lnTo>
                  <a:lnTo>
                    <a:pt x="811" y="7142"/>
                  </a:lnTo>
                  <a:lnTo>
                    <a:pt x="1060" y="7361"/>
                  </a:lnTo>
                  <a:lnTo>
                    <a:pt x="1310" y="7610"/>
                  </a:lnTo>
                  <a:lnTo>
                    <a:pt x="1591" y="7797"/>
                  </a:lnTo>
                  <a:lnTo>
                    <a:pt x="1871" y="7985"/>
                  </a:lnTo>
                  <a:lnTo>
                    <a:pt x="2183" y="8141"/>
                  </a:lnTo>
                  <a:lnTo>
                    <a:pt x="2495" y="8265"/>
                  </a:lnTo>
                  <a:lnTo>
                    <a:pt x="2807" y="8359"/>
                  </a:lnTo>
                  <a:lnTo>
                    <a:pt x="3150" y="8421"/>
                  </a:lnTo>
                  <a:lnTo>
                    <a:pt x="3493" y="8452"/>
                  </a:lnTo>
                  <a:lnTo>
                    <a:pt x="4148" y="8452"/>
                  </a:lnTo>
                  <a:lnTo>
                    <a:pt x="4491" y="8390"/>
                  </a:lnTo>
                  <a:lnTo>
                    <a:pt x="4959" y="8265"/>
                  </a:lnTo>
                  <a:lnTo>
                    <a:pt x="5396" y="8109"/>
                  </a:lnTo>
                  <a:lnTo>
                    <a:pt x="5864" y="7922"/>
                  </a:lnTo>
                  <a:lnTo>
                    <a:pt x="6269" y="7673"/>
                  </a:lnTo>
                  <a:lnTo>
                    <a:pt x="6674" y="7423"/>
                  </a:lnTo>
                  <a:lnTo>
                    <a:pt x="7049" y="7080"/>
                  </a:lnTo>
                  <a:lnTo>
                    <a:pt x="7361" y="6737"/>
                  </a:lnTo>
                  <a:lnTo>
                    <a:pt x="7610" y="6363"/>
                  </a:lnTo>
                  <a:lnTo>
                    <a:pt x="7860" y="5833"/>
                  </a:lnTo>
                  <a:lnTo>
                    <a:pt x="8047" y="5271"/>
                  </a:lnTo>
                  <a:lnTo>
                    <a:pt x="8140" y="4741"/>
                  </a:lnTo>
                  <a:lnTo>
                    <a:pt x="8203" y="4148"/>
                  </a:lnTo>
                  <a:lnTo>
                    <a:pt x="8171" y="3649"/>
                  </a:lnTo>
                  <a:lnTo>
                    <a:pt x="8078" y="3119"/>
                  </a:lnTo>
                  <a:lnTo>
                    <a:pt x="7953" y="2620"/>
                  </a:lnTo>
                  <a:lnTo>
                    <a:pt x="7735" y="2152"/>
                  </a:lnTo>
                  <a:lnTo>
                    <a:pt x="7485" y="1716"/>
                  </a:lnTo>
                  <a:lnTo>
                    <a:pt x="7173" y="1279"/>
                  </a:lnTo>
                  <a:lnTo>
                    <a:pt x="6799" y="905"/>
                  </a:lnTo>
                  <a:lnTo>
                    <a:pt x="6581" y="749"/>
                  </a:lnTo>
                  <a:lnTo>
                    <a:pt x="6363" y="593"/>
                  </a:lnTo>
                  <a:lnTo>
                    <a:pt x="6082" y="437"/>
                  </a:lnTo>
                  <a:lnTo>
                    <a:pt x="5801" y="312"/>
                  </a:lnTo>
                  <a:lnTo>
                    <a:pt x="5520" y="187"/>
                  </a:lnTo>
                  <a:lnTo>
                    <a:pt x="5240" y="94"/>
                  </a:lnTo>
                  <a:lnTo>
                    <a:pt x="4928" y="63"/>
                  </a:lnTo>
                  <a:lnTo>
                    <a:pt x="4647" y="31"/>
                  </a:lnTo>
                  <a:lnTo>
                    <a:pt x="433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8" name="Google Shape;6918;p75"/>
            <p:cNvSpPr/>
            <p:nvPr/>
          </p:nvSpPr>
          <p:spPr>
            <a:xfrm>
              <a:off x="6503125" y="2430975"/>
              <a:ext cx="111525" cy="158300"/>
            </a:xfrm>
            <a:custGeom>
              <a:avLst/>
              <a:gdLst/>
              <a:ahLst/>
              <a:cxnLst/>
              <a:rect l="l" t="t" r="r" b="b"/>
              <a:pathLst>
                <a:path w="4461" h="6332" extrusionOk="0">
                  <a:moveTo>
                    <a:pt x="4086" y="0"/>
                  </a:moveTo>
                  <a:lnTo>
                    <a:pt x="3213" y="967"/>
                  </a:lnTo>
                  <a:lnTo>
                    <a:pt x="2308" y="1903"/>
                  </a:lnTo>
                  <a:lnTo>
                    <a:pt x="1404" y="2807"/>
                  </a:lnTo>
                  <a:lnTo>
                    <a:pt x="437" y="3649"/>
                  </a:lnTo>
                  <a:lnTo>
                    <a:pt x="250" y="3837"/>
                  </a:lnTo>
                  <a:lnTo>
                    <a:pt x="125" y="4055"/>
                  </a:lnTo>
                  <a:lnTo>
                    <a:pt x="32" y="4273"/>
                  </a:lnTo>
                  <a:lnTo>
                    <a:pt x="0" y="4492"/>
                  </a:lnTo>
                  <a:lnTo>
                    <a:pt x="32" y="4772"/>
                  </a:lnTo>
                  <a:lnTo>
                    <a:pt x="63" y="5053"/>
                  </a:lnTo>
                  <a:lnTo>
                    <a:pt x="156" y="5302"/>
                  </a:lnTo>
                  <a:lnTo>
                    <a:pt x="250" y="5521"/>
                  </a:lnTo>
                  <a:lnTo>
                    <a:pt x="375" y="5739"/>
                  </a:lnTo>
                  <a:lnTo>
                    <a:pt x="531" y="5957"/>
                  </a:lnTo>
                  <a:lnTo>
                    <a:pt x="718" y="6113"/>
                  </a:lnTo>
                  <a:lnTo>
                    <a:pt x="905" y="6269"/>
                  </a:lnTo>
                  <a:lnTo>
                    <a:pt x="1030" y="6300"/>
                  </a:lnTo>
                  <a:lnTo>
                    <a:pt x="1154" y="6332"/>
                  </a:lnTo>
                  <a:lnTo>
                    <a:pt x="1279" y="6332"/>
                  </a:lnTo>
                  <a:lnTo>
                    <a:pt x="1435" y="6269"/>
                  </a:lnTo>
                  <a:lnTo>
                    <a:pt x="1591" y="6238"/>
                  </a:lnTo>
                  <a:lnTo>
                    <a:pt x="1716" y="6145"/>
                  </a:lnTo>
                  <a:lnTo>
                    <a:pt x="1872" y="6020"/>
                  </a:lnTo>
                  <a:lnTo>
                    <a:pt x="1997" y="5895"/>
                  </a:lnTo>
                  <a:lnTo>
                    <a:pt x="3088" y="4679"/>
                  </a:lnTo>
                  <a:lnTo>
                    <a:pt x="4242" y="3462"/>
                  </a:lnTo>
                  <a:lnTo>
                    <a:pt x="4367" y="2994"/>
                  </a:lnTo>
                  <a:lnTo>
                    <a:pt x="4429" y="2527"/>
                  </a:lnTo>
                  <a:lnTo>
                    <a:pt x="4460" y="2059"/>
                  </a:lnTo>
                  <a:lnTo>
                    <a:pt x="4429" y="1622"/>
                  </a:lnTo>
                  <a:lnTo>
                    <a:pt x="4398" y="1186"/>
                  </a:lnTo>
                  <a:lnTo>
                    <a:pt x="4336" y="780"/>
                  </a:lnTo>
                  <a:lnTo>
                    <a:pt x="4211" y="375"/>
                  </a:lnTo>
                  <a:lnTo>
                    <a:pt x="4086" y="0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9" name="Google Shape;6919;p75"/>
            <p:cNvSpPr/>
            <p:nvPr/>
          </p:nvSpPr>
          <p:spPr>
            <a:xfrm>
              <a:off x="6563950" y="2430975"/>
              <a:ext cx="50700" cy="132575"/>
            </a:xfrm>
            <a:custGeom>
              <a:avLst/>
              <a:gdLst/>
              <a:ahLst/>
              <a:cxnLst/>
              <a:rect l="l" t="t" r="r" b="b"/>
              <a:pathLst>
                <a:path w="2028" h="5303" extrusionOk="0">
                  <a:moveTo>
                    <a:pt x="1653" y="0"/>
                  </a:moveTo>
                  <a:lnTo>
                    <a:pt x="749" y="998"/>
                  </a:lnTo>
                  <a:lnTo>
                    <a:pt x="530" y="1560"/>
                  </a:lnTo>
                  <a:lnTo>
                    <a:pt x="374" y="2121"/>
                  </a:lnTo>
                  <a:lnTo>
                    <a:pt x="218" y="2683"/>
                  </a:lnTo>
                  <a:lnTo>
                    <a:pt x="94" y="3244"/>
                  </a:lnTo>
                  <a:lnTo>
                    <a:pt x="31" y="3805"/>
                  </a:lnTo>
                  <a:lnTo>
                    <a:pt x="0" y="4336"/>
                  </a:lnTo>
                  <a:lnTo>
                    <a:pt x="0" y="4835"/>
                  </a:lnTo>
                  <a:lnTo>
                    <a:pt x="63" y="5302"/>
                  </a:lnTo>
                  <a:lnTo>
                    <a:pt x="905" y="4398"/>
                  </a:lnTo>
                  <a:lnTo>
                    <a:pt x="1809" y="3462"/>
                  </a:lnTo>
                  <a:lnTo>
                    <a:pt x="1934" y="2994"/>
                  </a:lnTo>
                  <a:lnTo>
                    <a:pt x="1996" y="2527"/>
                  </a:lnTo>
                  <a:lnTo>
                    <a:pt x="2027" y="2059"/>
                  </a:lnTo>
                  <a:lnTo>
                    <a:pt x="1996" y="1622"/>
                  </a:lnTo>
                  <a:lnTo>
                    <a:pt x="1965" y="1186"/>
                  </a:lnTo>
                  <a:lnTo>
                    <a:pt x="1903" y="780"/>
                  </a:lnTo>
                  <a:lnTo>
                    <a:pt x="1778" y="375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0" name="Google Shape;6920;p75"/>
            <p:cNvSpPr/>
            <p:nvPr/>
          </p:nvSpPr>
          <p:spPr>
            <a:xfrm>
              <a:off x="6588900" y="2392775"/>
              <a:ext cx="185600" cy="162200"/>
            </a:xfrm>
            <a:custGeom>
              <a:avLst/>
              <a:gdLst/>
              <a:ahLst/>
              <a:cxnLst/>
              <a:rect l="l" t="t" r="r" b="b"/>
              <a:pathLst>
                <a:path w="7424" h="6488" extrusionOk="0">
                  <a:moveTo>
                    <a:pt x="780" y="0"/>
                  </a:moveTo>
                  <a:lnTo>
                    <a:pt x="624" y="31"/>
                  </a:lnTo>
                  <a:lnTo>
                    <a:pt x="499" y="125"/>
                  </a:lnTo>
                  <a:lnTo>
                    <a:pt x="374" y="218"/>
                  </a:lnTo>
                  <a:lnTo>
                    <a:pt x="281" y="343"/>
                  </a:lnTo>
                  <a:lnTo>
                    <a:pt x="125" y="655"/>
                  </a:lnTo>
                  <a:lnTo>
                    <a:pt x="31" y="936"/>
                  </a:lnTo>
                  <a:lnTo>
                    <a:pt x="0" y="1123"/>
                  </a:lnTo>
                  <a:lnTo>
                    <a:pt x="0" y="1310"/>
                  </a:lnTo>
                  <a:lnTo>
                    <a:pt x="31" y="1528"/>
                  </a:lnTo>
                  <a:lnTo>
                    <a:pt x="94" y="1684"/>
                  </a:lnTo>
                  <a:lnTo>
                    <a:pt x="219" y="1809"/>
                  </a:lnTo>
                  <a:lnTo>
                    <a:pt x="374" y="1934"/>
                  </a:lnTo>
                  <a:lnTo>
                    <a:pt x="530" y="1996"/>
                  </a:lnTo>
                  <a:lnTo>
                    <a:pt x="593" y="2027"/>
                  </a:lnTo>
                  <a:lnTo>
                    <a:pt x="530" y="2152"/>
                  </a:lnTo>
                  <a:lnTo>
                    <a:pt x="406" y="2433"/>
                  </a:lnTo>
                  <a:lnTo>
                    <a:pt x="281" y="2901"/>
                  </a:lnTo>
                  <a:lnTo>
                    <a:pt x="156" y="3493"/>
                  </a:lnTo>
                  <a:lnTo>
                    <a:pt x="125" y="3805"/>
                  </a:lnTo>
                  <a:lnTo>
                    <a:pt x="125" y="4148"/>
                  </a:lnTo>
                  <a:lnTo>
                    <a:pt x="125" y="4491"/>
                  </a:lnTo>
                  <a:lnTo>
                    <a:pt x="187" y="4866"/>
                  </a:lnTo>
                  <a:lnTo>
                    <a:pt x="250" y="5240"/>
                  </a:lnTo>
                  <a:lnTo>
                    <a:pt x="406" y="5583"/>
                  </a:lnTo>
                  <a:lnTo>
                    <a:pt x="562" y="5957"/>
                  </a:lnTo>
                  <a:lnTo>
                    <a:pt x="811" y="6331"/>
                  </a:lnTo>
                  <a:lnTo>
                    <a:pt x="905" y="6394"/>
                  </a:lnTo>
                  <a:lnTo>
                    <a:pt x="1092" y="6456"/>
                  </a:lnTo>
                  <a:lnTo>
                    <a:pt x="1310" y="6487"/>
                  </a:lnTo>
                  <a:lnTo>
                    <a:pt x="1560" y="6487"/>
                  </a:lnTo>
                  <a:lnTo>
                    <a:pt x="1872" y="6456"/>
                  </a:lnTo>
                  <a:lnTo>
                    <a:pt x="2215" y="6394"/>
                  </a:lnTo>
                  <a:lnTo>
                    <a:pt x="2558" y="6300"/>
                  </a:lnTo>
                  <a:lnTo>
                    <a:pt x="2963" y="6175"/>
                  </a:lnTo>
                  <a:lnTo>
                    <a:pt x="3369" y="6020"/>
                  </a:lnTo>
                  <a:lnTo>
                    <a:pt x="3805" y="5832"/>
                  </a:lnTo>
                  <a:lnTo>
                    <a:pt x="4242" y="5614"/>
                  </a:lnTo>
                  <a:lnTo>
                    <a:pt x="4678" y="5396"/>
                  </a:lnTo>
                  <a:lnTo>
                    <a:pt x="5115" y="5146"/>
                  </a:lnTo>
                  <a:lnTo>
                    <a:pt x="5521" y="4866"/>
                  </a:lnTo>
                  <a:lnTo>
                    <a:pt x="5957" y="4554"/>
                  </a:lnTo>
                  <a:lnTo>
                    <a:pt x="6331" y="4242"/>
                  </a:lnTo>
                  <a:lnTo>
                    <a:pt x="6612" y="3961"/>
                  </a:lnTo>
                  <a:lnTo>
                    <a:pt x="6986" y="3493"/>
                  </a:lnTo>
                  <a:lnTo>
                    <a:pt x="7174" y="3213"/>
                  </a:lnTo>
                  <a:lnTo>
                    <a:pt x="7330" y="2994"/>
                  </a:lnTo>
                  <a:lnTo>
                    <a:pt x="7392" y="2807"/>
                  </a:lnTo>
                  <a:lnTo>
                    <a:pt x="7423" y="2745"/>
                  </a:lnTo>
                  <a:lnTo>
                    <a:pt x="7423" y="2682"/>
                  </a:lnTo>
                  <a:lnTo>
                    <a:pt x="7174" y="2183"/>
                  </a:lnTo>
                  <a:lnTo>
                    <a:pt x="6924" y="1778"/>
                  </a:lnTo>
                  <a:lnTo>
                    <a:pt x="6675" y="1372"/>
                  </a:lnTo>
                  <a:lnTo>
                    <a:pt x="6363" y="1061"/>
                  </a:lnTo>
                  <a:lnTo>
                    <a:pt x="6051" y="749"/>
                  </a:lnTo>
                  <a:lnTo>
                    <a:pt x="5677" y="468"/>
                  </a:lnTo>
                  <a:lnTo>
                    <a:pt x="5240" y="218"/>
                  </a:lnTo>
                  <a:lnTo>
                    <a:pt x="4772" y="0"/>
                  </a:lnTo>
                  <a:lnTo>
                    <a:pt x="4148" y="374"/>
                  </a:lnTo>
                  <a:lnTo>
                    <a:pt x="3836" y="530"/>
                  </a:lnTo>
                  <a:lnTo>
                    <a:pt x="3462" y="686"/>
                  </a:lnTo>
                  <a:lnTo>
                    <a:pt x="3088" y="811"/>
                  </a:lnTo>
                  <a:lnTo>
                    <a:pt x="2682" y="905"/>
                  </a:lnTo>
                  <a:lnTo>
                    <a:pt x="2215" y="967"/>
                  </a:lnTo>
                  <a:lnTo>
                    <a:pt x="1653" y="998"/>
                  </a:lnTo>
                  <a:lnTo>
                    <a:pt x="1716" y="811"/>
                  </a:lnTo>
                  <a:lnTo>
                    <a:pt x="1684" y="593"/>
                  </a:lnTo>
                  <a:lnTo>
                    <a:pt x="1622" y="406"/>
                  </a:lnTo>
                  <a:lnTo>
                    <a:pt x="1497" y="250"/>
                  </a:lnTo>
                  <a:lnTo>
                    <a:pt x="1341" y="125"/>
                  </a:lnTo>
                  <a:lnTo>
                    <a:pt x="1185" y="31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1" name="Google Shape;6921;p75"/>
            <p:cNvSpPr/>
            <p:nvPr/>
          </p:nvSpPr>
          <p:spPr>
            <a:xfrm>
              <a:off x="6693375" y="2420825"/>
              <a:ext cx="31200" cy="28100"/>
            </a:xfrm>
            <a:custGeom>
              <a:avLst/>
              <a:gdLst/>
              <a:ahLst/>
              <a:cxnLst/>
              <a:rect l="l" t="t" r="r" b="b"/>
              <a:pathLst>
                <a:path w="1248" h="1124" extrusionOk="0">
                  <a:moveTo>
                    <a:pt x="63" y="1"/>
                  </a:moveTo>
                  <a:lnTo>
                    <a:pt x="0" y="63"/>
                  </a:lnTo>
                  <a:lnTo>
                    <a:pt x="0" y="157"/>
                  </a:lnTo>
                  <a:lnTo>
                    <a:pt x="32" y="188"/>
                  </a:lnTo>
                  <a:lnTo>
                    <a:pt x="63" y="219"/>
                  </a:lnTo>
                  <a:lnTo>
                    <a:pt x="344" y="375"/>
                  </a:lnTo>
                  <a:lnTo>
                    <a:pt x="624" y="562"/>
                  </a:lnTo>
                  <a:lnTo>
                    <a:pt x="843" y="812"/>
                  </a:lnTo>
                  <a:lnTo>
                    <a:pt x="1061" y="1093"/>
                  </a:lnTo>
                  <a:lnTo>
                    <a:pt x="1092" y="1124"/>
                  </a:lnTo>
                  <a:lnTo>
                    <a:pt x="1123" y="1124"/>
                  </a:lnTo>
                  <a:lnTo>
                    <a:pt x="1217" y="1093"/>
                  </a:lnTo>
                  <a:lnTo>
                    <a:pt x="1248" y="1030"/>
                  </a:lnTo>
                  <a:lnTo>
                    <a:pt x="1217" y="937"/>
                  </a:lnTo>
                  <a:lnTo>
                    <a:pt x="999" y="656"/>
                  </a:lnTo>
                  <a:lnTo>
                    <a:pt x="749" y="406"/>
                  </a:lnTo>
                  <a:lnTo>
                    <a:pt x="468" y="188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2" name="Google Shape;6922;p75"/>
            <p:cNvSpPr/>
            <p:nvPr/>
          </p:nvSpPr>
          <p:spPr>
            <a:xfrm>
              <a:off x="6739375" y="2469950"/>
              <a:ext cx="10175" cy="24975"/>
            </a:xfrm>
            <a:custGeom>
              <a:avLst/>
              <a:gdLst/>
              <a:ahLst/>
              <a:cxnLst/>
              <a:rect l="l" t="t" r="r" b="b"/>
              <a:pathLst>
                <a:path w="407" h="999" extrusionOk="0">
                  <a:moveTo>
                    <a:pt x="63" y="1"/>
                  </a:moveTo>
                  <a:lnTo>
                    <a:pt x="32" y="32"/>
                  </a:lnTo>
                  <a:lnTo>
                    <a:pt x="1" y="94"/>
                  </a:lnTo>
                  <a:lnTo>
                    <a:pt x="32" y="157"/>
                  </a:lnTo>
                  <a:lnTo>
                    <a:pt x="63" y="250"/>
                  </a:lnTo>
                  <a:lnTo>
                    <a:pt x="94" y="250"/>
                  </a:lnTo>
                  <a:lnTo>
                    <a:pt x="94" y="282"/>
                  </a:lnTo>
                  <a:lnTo>
                    <a:pt x="125" y="313"/>
                  </a:lnTo>
                  <a:lnTo>
                    <a:pt x="157" y="406"/>
                  </a:lnTo>
                  <a:lnTo>
                    <a:pt x="157" y="437"/>
                  </a:lnTo>
                  <a:lnTo>
                    <a:pt x="188" y="469"/>
                  </a:lnTo>
                  <a:lnTo>
                    <a:pt x="188" y="500"/>
                  </a:lnTo>
                  <a:lnTo>
                    <a:pt x="188" y="593"/>
                  </a:lnTo>
                  <a:lnTo>
                    <a:pt x="188" y="625"/>
                  </a:lnTo>
                  <a:lnTo>
                    <a:pt x="188" y="656"/>
                  </a:lnTo>
                  <a:lnTo>
                    <a:pt x="188" y="687"/>
                  </a:lnTo>
                  <a:lnTo>
                    <a:pt x="188" y="781"/>
                  </a:lnTo>
                  <a:lnTo>
                    <a:pt x="188" y="812"/>
                  </a:lnTo>
                  <a:lnTo>
                    <a:pt x="188" y="843"/>
                  </a:lnTo>
                  <a:lnTo>
                    <a:pt x="188" y="936"/>
                  </a:lnTo>
                  <a:lnTo>
                    <a:pt x="250" y="999"/>
                  </a:lnTo>
                  <a:lnTo>
                    <a:pt x="312" y="999"/>
                  </a:lnTo>
                  <a:lnTo>
                    <a:pt x="344" y="968"/>
                  </a:lnTo>
                  <a:lnTo>
                    <a:pt x="375" y="936"/>
                  </a:lnTo>
                  <a:lnTo>
                    <a:pt x="406" y="687"/>
                  </a:lnTo>
                  <a:lnTo>
                    <a:pt x="406" y="469"/>
                  </a:lnTo>
                  <a:lnTo>
                    <a:pt x="312" y="219"/>
                  </a:lnTo>
                  <a:lnTo>
                    <a:pt x="188" y="32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3" name="Google Shape;6923;p75"/>
            <p:cNvSpPr/>
            <p:nvPr/>
          </p:nvSpPr>
          <p:spPr>
            <a:xfrm>
              <a:off x="6621650" y="2515950"/>
              <a:ext cx="15600" cy="19525"/>
            </a:xfrm>
            <a:custGeom>
              <a:avLst/>
              <a:gdLst/>
              <a:ahLst/>
              <a:cxnLst/>
              <a:rect l="l" t="t" r="r" b="b"/>
              <a:pathLst>
                <a:path w="624" h="781" extrusionOk="0">
                  <a:moveTo>
                    <a:pt x="125" y="1"/>
                  </a:moveTo>
                  <a:lnTo>
                    <a:pt x="31" y="32"/>
                  </a:lnTo>
                  <a:lnTo>
                    <a:pt x="0" y="95"/>
                  </a:lnTo>
                  <a:lnTo>
                    <a:pt x="31" y="188"/>
                  </a:lnTo>
                  <a:lnTo>
                    <a:pt x="437" y="749"/>
                  </a:lnTo>
                  <a:lnTo>
                    <a:pt x="530" y="781"/>
                  </a:lnTo>
                  <a:lnTo>
                    <a:pt x="593" y="781"/>
                  </a:lnTo>
                  <a:lnTo>
                    <a:pt x="624" y="687"/>
                  </a:lnTo>
                  <a:lnTo>
                    <a:pt x="624" y="625"/>
                  </a:lnTo>
                  <a:lnTo>
                    <a:pt x="187" y="32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4" name="Google Shape;6924;p75"/>
            <p:cNvSpPr/>
            <p:nvPr/>
          </p:nvSpPr>
          <p:spPr>
            <a:xfrm>
              <a:off x="6662975" y="2493350"/>
              <a:ext cx="37450" cy="27325"/>
            </a:xfrm>
            <a:custGeom>
              <a:avLst/>
              <a:gdLst/>
              <a:ahLst/>
              <a:cxnLst/>
              <a:rect l="l" t="t" r="r" b="b"/>
              <a:pathLst>
                <a:path w="1498" h="1093" extrusionOk="0">
                  <a:moveTo>
                    <a:pt x="1341" y="0"/>
                  </a:moveTo>
                  <a:lnTo>
                    <a:pt x="1310" y="32"/>
                  </a:lnTo>
                  <a:lnTo>
                    <a:pt x="1279" y="63"/>
                  </a:lnTo>
                  <a:lnTo>
                    <a:pt x="1216" y="250"/>
                  </a:lnTo>
                  <a:lnTo>
                    <a:pt x="1123" y="437"/>
                  </a:lnTo>
                  <a:lnTo>
                    <a:pt x="998" y="624"/>
                  </a:lnTo>
                  <a:lnTo>
                    <a:pt x="842" y="780"/>
                  </a:lnTo>
                  <a:lnTo>
                    <a:pt x="686" y="843"/>
                  </a:lnTo>
                  <a:lnTo>
                    <a:pt x="499" y="905"/>
                  </a:lnTo>
                  <a:lnTo>
                    <a:pt x="312" y="874"/>
                  </a:lnTo>
                  <a:lnTo>
                    <a:pt x="250" y="843"/>
                  </a:lnTo>
                  <a:lnTo>
                    <a:pt x="156" y="780"/>
                  </a:lnTo>
                  <a:lnTo>
                    <a:pt x="125" y="749"/>
                  </a:lnTo>
                  <a:lnTo>
                    <a:pt x="94" y="749"/>
                  </a:lnTo>
                  <a:lnTo>
                    <a:pt x="31" y="780"/>
                  </a:lnTo>
                  <a:lnTo>
                    <a:pt x="0" y="874"/>
                  </a:lnTo>
                  <a:lnTo>
                    <a:pt x="0" y="905"/>
                  </a:lnTo>
                  <a:lnTo>
                    <a:pt x="31" y="936"/>
                  </a:lnTo>
                  <a:lnTo>
                    <a:pt x="125" y="999"/>
                  </a:lnTo>
                  <a:lnTo>
                    <a:pt x="218" y="1061"/>
                  </a:lnTo>
                  <a:lnTo>
                    <a:pt x="343" y="1092"/>
                  </a:lnTo>
                  <a:lnTo>
                    <a:pt x="686" y="1092"/>
                  </a:lnTo>
                  <a:lnTo>
                    <a:pt x="905" y="999"/>
                  </a:lnTo>
                  <a:lnTo>
                    <a:pt x="1092" y="811"/>
                  </a:lnTo>
                  <a:lnTo>
                    <a:pt x="1248" y="624"/>
                  </a:lnTo>
                  <a:lnTo>
                    <a:pt x="1372" y="375"/>
                  </a:lnTo>
                  <a:lnTo>
                    <a:pt x="1497" y="156"/>
                  </a:lnTo>
                  <a:lnTo>
                    <a:pt x="1497" y="94"/>
                  </a:lnTo>
                  <a:lnTo>
                    <a:pt x="1466" y="63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5" name="Google Shape;6925;p75"/>
            <p:cNvSpPr/>
            <p:nvPr/>
          </p:nvSpPr>
          <p:spPr>
            <a:xfrm>
              <a:off x="6671550" y="2453575"/>
              <a:ext cx="17950" cy="19525"/>
            </a:xfrm>
            <a:custGeom>
              <a:avLst/>
              <a:gdLst/>
              <a:ahLst/>
              <a:cxnLst/>
              <a:rect l="l" t="t" r="r" b="b"/>
              <a:pathLst>
                <a:path w="718" h="781" extrusionOk="0">
                  <a:moveTo>
                    <a:pt x="31" y="1"/>
                  </a:moveTo>
                  <a:lnTo>
                    <a:pt x="0" y="32"/>
                  </a:lnTo>
                  <a:lnTo>
                    <a:pt x="0" y="94"/>
                  </a:lnTo>
                  <a:lnTo>
                    <a:pt x="0" y="219"/>
                  </a:lnTo>
                  <a:lnTo>
                    <a:pt x="31" y="344"/>
                  </a:lnTo>
                  <a:lnTo>
                    <a:pt x="63" y="437"/>
                  </a:lnTo>
                  <a:lnTo>
                    <a:pt x="125" y="562"/>
                  </a:lnTo>
                  <a:lnTo>
                    <a:pt x="219" y="625"/>
                  </a:lnTo>
                  <a:lnTo>
                    <a:pt x="343" y="718"/>
                  </a:lnTo>
                  <a:lnTo>
                    <a:pt x="437" y="749"/>
                  </a:lnTo>
                  <a:lnTo>
                    <a:pt x="593" y="781"/>
                  </a:lnTo>
                  <a:lnTo>
                    <a:pt x="655" y="749"/>
                  </a:lnTo>
                  <a:lnTo>
                    <a:pt x="718" y="687"/>
                  </a:lnTo>
                  <a:lnTo>
                    <a:pt x="686" y="593"/>
                  </a:lnTo>
                  <a:lnTo>
                    <a:pt x="655" y="593"/>
                  </a:lnTo>
                  <a:lnTo>
                    <a:pt x="624" y="562"/>
                  </a:lnTo>
                  <a:lnTo>
                    <a:pt x="437" y="531"/>
                  </a:lnTo>
                  <a:lnTo>
                    <a:pt x="312" y="437"/>
                  </a:lnTo>
                  <a:lnTo>
                    <a:pt x="219" y="282"/>
                  </a:lnTo>
                  <a:lnTo>
                    <a:pt x="219" y="126"/>
                  </a:lnTo>
                  <a:lnTo>
                    <a:pt x="187" y="32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6" name="Google Shape;6926;p75"/>
            <p:cNvSpPr/>
            <p:nvPr/>
          </p:nvSpPr>
          <p:spPr>
            <a:xfrm>
              <a:off x="6705075" y="2498800"/>
              <a:ext cx="14825" cy="18750"/>
            </a:xfrm>
            <a:custGeom>
              <a:avLst/>
              <a:gdLst/>
              <a:ahLst/>
              <a:cxnLst/>
              <a:rect l="l" t="t" r="r" b="b"/>
              <a:pathLst>
                <a:path w="593" h="750" extrusionOk="0">
                  <a:moveTo>
                    <a:pt x="125" y="1"/>
                  </a:moveTo>
                  <a:lnTo>
                    <a:pt x="63" y="63"/>
                  </a:lnTo>
                  <a:lnTo>
                    <a:pt x="0" y="157"/>
                  </a:lnTo>
                  <a:lnTo>
                    <a:pt x="0" y="281"/>
                  </a:lnTo>
                  <a:lnTo>
                    <a:pt x="31" y="406"/>
                  </a:lnTo>
                  <a:lnTo>
                    <a:pt x="63" y="531"/>
                  </a:lnTo>
                  <a:lnTo>
                    <a:pt x="156" y="625"/>
                  </a:lnTo>
                  <a:lnTo>
                    <a:pt x="250" y="687"/>
                  </a:lnTo>
                  <a:lnTo>
                    <a:pt x="375" y="749"/>
                  </a:lnTo>
                  <a:lnTo>
                    <a:pt x="531" y="749"/>
                  </a:lnTo>
                  <a:lnTo>
                    <a:pt x="562" y="718"/>
                  </a:lnTo>
                  <a:lnTo>
                    <a:pt x="593" y="656"/>
                  </a:lnTo>
                  <a:lnTo>
                    <a:pt x="531" y="562"/>
                  </a:lnTo>
                  <a:lnTo>
                    <a:pt x="468" y="531"/>
                  </a:lnTo>
                  <a:lnTo>
                    <a:pt x="375" y="531"/>
                  </a:lnTo>
                  <a:lnTo>
                    <a:pt x="343" y="500"/>
                  </a:lnTo>
                  <a:lnTo>
                    <a:pt x="312" y="500"/>
                  </a:lnTo>
                  <a:lnTo>
                    <a:pt x="281" y="469"/>
                  </a:lnTo>
                  <a:lnTo>
                    <a:pt x="281" y="437"/>
                  </a:lnTo>
                  <a:lnTo>
                    <a:pt x="250" y="406"/>
                  </a:lnTo>
                  <a:lnTo>
                    <a:pt x="219" y="344"/>
                  </a:lnTo>
                  <a:lnTo>
                    <a:pt x="219" y="313"/>
                  </a:lnTo>
                  <a:lnTo>
                    <a:pt x="219" y="281"/>
                  </a:lnTo>
                  <a:lnTo>
                    <a:pt x="219" y="250"/>
                  </a:lnTo>
                  <a:lnTo>
                    <a:pt x="219" y="219"/>
                  </a:lnTo>
                  <a:lnTo>
                    <a:pt x="250" y="188"/>
                  </a:lnTo>
                  <a:lnTo>
                    <a:pt x="250" y="157"/>
                  </a:lnTo>
                  <a:lnTo>
                    <a:pt x="281" y="94"/>
                  </a:lnTo>
                  <a:lnTo>
                    <a:pt x="250" y="63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7" name="Google Shape;6927;p75"/>
            <p:cNvSpPr/>
            <p:nvPr/>
          </p:nvSpPr>
          <p:spPr>
            <a:xfrm>
              <a:off x="6629450" y="2506600"/>
              <a:ext cx="22625" cy="22650"/>
            </a:xfrm>
            <a:custGeom>
              <a:avLst/>
              <a:gdLst/>
              <a:ahLst/>
              <a:cxnLst/>
              <a:rect l="l" t="t" r="r" b="b"/>
              <a:pathLst>
                <a:path w="905" h="906" extrusionOk="0">
                  <a:moveTo>
                    <a:pt x="94" y="1"/>
                  </a:moveTo>
                  <a:lnTo>
                    <a:pt x="62" y="32"/>
                  </a:lnTo>
                  <a:lnTo>
                    <a:pt x="0" y="94"/>
                  </a:lnTo>
                  <a:lnTo>
                    <a:pt x="0" y="157"/>
                  </a:lnTo>
                  <a:lnTo>
                    <a:pt x="62" y="219"/>
                  </a:lnTo>
                  <a:lnTo>
                    <a:pt x="94" y="250"/>
                  </a:lnTo>
                  <a:lnTo>
                    <a:pt x="156" y="281"/>
                  </a:lnTo>
                  <a:lnTo>
                    <a:pt x="250" y="344"/>
                  </a:lnTo>
                  <a:lnTo>
                    <a:pt x="343" y="406"/>
                  </a:lnTo>
                  <a:lnTo>
                    <a:pt x="374" y="437"/>
                  </a:lnTo>
                  <a:lnTo>
                    <a:pt x="405" y="469"/>
                  </a:lnTo>
                  <a:lnTo>
                    <a:pt x="561" y="656"/>
                  </a:lnTo>
                  <a:lnTo>
                    <a:pt x="655" y="749"/>
                  </a:lnTo>
                  <a:lnTo>
                    <a:pt x="686" y="843"/>
                  </a:lnTo>
                  <a:lnTo>
                    <a:pt x="749" y="905"/>
                  </a:lnTo>
                  <a:lnTo>
                    <a:pt x="842" y="905"/>
                  </a:lnTo>
                  <a:lnTo>
                    <a:pt x="904" y="843"/>
                  </a:lnTo>
                  <a:lnTo>
                    <a:pt x="904" y="812"/>
                  </a:lnTo>
                  <a:lnTo>
                    <a:pt x="904" y="749"/>
                  </a:lnTo>
                  <a:lnTo>
                    <a:pt x="749" y="531"/>
                  </a:lnTo>
                  <a:lnTo>
                    <a:pt x="561" y="344"/>
                  </a:lnTo>
                  <a:lnTo>
                    <a:pt x="374" y="157"/>
                  </a:lnTo>
                  <a:lnTo>
                    <a:pt x="125" y="32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8" name="Google Shape;6928;p75"/>
            <p:cNvSpPr/>
            <p:nvPr/>
          </p:nvSpPr>
          <p:spPr>
            <a:xfrm>
              <a:off x="6606050" y="2400575"/>
              <a:ext cx="12500" cy="25750"/>
            </a:xfrm>
            <a:custGeom>
              <a:avLst/>
              <a:gdLst/>
              <a:ahLst/>
              <a:cxnLst/>
              <a:rect l="l" t="t" r="r" b="b"/>
              <a:pathLst>
                <a:path w="500" h="1030" extrusionOk="0">
                  <a:moveTo>
                    <a:pt x="187" y="0"/>
                  </a:moveTo>
                  <a:lnTo>
                    <a:pt x="125" y="31"/>
                  </a:lnTo>
                  <a:lnTo>
                    <a:pt x="94" y="125"/>
                  </a:lnTo>
                  <a:lnTo>
                    <a:pt x="125" y="156"/>
                  </a:lnTo>
                  <a:lnTo>
                    <a:pt x="156" y="187"/>
                  </a:lnTo>
                  <a:lnTo>
                    <a:pt x="219" y="250"/>
                  </a:lnTo>
                  <a:lnTo>
                    <a:pt x="281" y="343"/>
                  </a:lnTo>
                  <a:lnTo>
                    <a:pt x="312" y="437"/>
                  </a:lnTo>
                  <a:lnTo>
                    <a:pt x="312" y="561"/>
                  </a:lnTo>
                  <a:lnTo>
                    <a:pt x="281" y="655"/>
                  </a:lnTo>
                  <a:lnTo>
                    <a:pt x="219" y="717"/>
                  </a:lnTo>
                  <a:lnTo>
                    <a:pt x="156" y="780"/>
                  </a:lnTo>
                  <a:lnTo>
                    <a:pt x="63" y="842"/>
                  </a:lnTo>
                  <a:lnTo>
                    <a:pt x="0" y="905"/>
                  </a:lnTo>
                  <a:lnTo>
                    <a:pt x="0" y="967"/>
                  </a:lnTo>
                  <a:lnTo>
                    <a:pt x="63" y="1029"/>
                  </a:lnTo>
                  <a:lnTo>
                    <a:pt x="156" y="1029"/>
                  </a:lnTo>
                  <a:lnTo>
                    <a:pt x="281" y="967"/>
                  </a:lnTo>
                  <a:lnTo>
                    <a:pt x="375" y="842"/>
                  </a:lnTo>
                  <a:lnTo>
                    <a:pt x="468" y="717"/>
                  </a:lnTo>
                  <a:lnTo>
                    <a:pt x="499" y="561"/>
                  </a:lnTo>
                  <a:lnTo>
                    <a:pt x="499" y="405"/>
                  </a:lnTo>
                  <a:lnTo>
                    <a:pt x="468" y="250"/>
                  </a:lnTo>
                  <a:lnTo>
                    <a:pt x="375" y="125"/>
                  </a:lnTo>
                  <a:lnTo>
                    <a:pt x="281" y="31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9" name="Google Shape;6929;p75"/>
            <p:cNvSpPr/>
            <p:nvPr/>
          </p:nvSpPr>
          <p:spPr>
            <a:xfrm>
              <a:off x="6486750" y="2548700"/>
              <a:ext cx="65525" cy="54625"/>
            </a:xfrm>
            <a:custGeom>
              <a:avLst/>
              <a:gdLst/>
              <a:ahLst/>
              <a:cxnLst/>
              <a:rect l="l" t="t" r="r" b="b"/>
              <a:pathLst>
                <a:path w="2621" h="2185" extrusionOk="0">
                  <a:moveTo>
                    <a:pt x="63" y="1"/>
                  </a:moveTo>
                  <a:lnTo>
                    <a:pt x="0" y="63"/>
                  </a:lnTo>
                  <a:lnTo>
                    <a:pt x="0" y="94"/>
                  </a:lnTo>
                  <a:lnTo>
                    <a:pt x="0" y="157"/>
                  </a:lnTo>
                  <a:lnTo>
                    <a:pt x="188" y="625"/>
                  </a:lnTo>
                  <a:lnTo>
                    <a:pt x="406" y="1061"/>
                  </a:lnTo>
                  <a:lnTo>
                    <a:pt x="531" y="1280"/>
                  </a:lnTo>
                  <a:lnTo>
                    <a:pt x="687" y="1498"/>
                  </a:lnTo>
                  <a:lnTo>
                    <a:pt x="843" y="1685"/>
                  </a:lnTo>
                  <a:lnTo>
                    <a:pt x="1030" y="1841"/>
                  </a:lnTo>
                  <a:lnTo>
                    <a:pt x="1217" y="1966"/>
                  </a:lnTo>
                  <a:lnTo>
                    <a:pt x="1404" y="2059"/>
                  </a:lnTo>
                  <a:lnTo>
                    <a:pt x="1591" y="2122"/>
                  </a:lnTo>
                  <a:lnTo>
                    <a:pt x="1778" y="2184"/>
                  </a:lnTo>
                  <a:lnTo>
                    <a:pt x="2184" y="2184"/>
                  </a:lnTo>
                  <a:lnTo>
                    <a:pt x="2371" y="2122"/>
                  </a:lnTo>
                  <a:lnTo>
                    <a:pt x="2589" y="2059"/>
                  </a:lnTo>
                  <a:lnTo>
                    <a:pt x="2620" y="2028"/>
                  </a:lnTo>
                  <a:lnTo>
                    <a:pt x="2620" y="1997"/>
                  </a:lnTo>
                  <a:lnTo>
                    <a:pt x="2620" y="1903"/>
                  </a:lnTo>
                  <a:lnTo>
                    <a:pt x="2558" y="1872"/>
                  </a:lnTo>
                  <a:lnTo>
                    <a:pt x="2527" y="1841"/>
                  </a:lnTo>
                  <a:lnTo>
                    <a:pt x="2464" y="1872"/>
                  </a:lnTo>
                  <a:lnTo>
                    <a:pt x="2277" y="1935"/>
                  </a:lnTo>
                  <a:lnTo>
                    <a:pt x="2090" y="1966"/>
                  </a:lnTo>
                  <a:lnTo>
                    <a:pt x="1903" y="1966"/>
                  </a:lnTo>
                  <a:lnTo>
                    <a:pt x="1747" y="1935"/>
                  </a:lnTo>
                  <a:lnTo>
                    <a:pt x="1560" y="1903"/>
                  </a:lnTo>
                  <a:lnTo>
                    <a:pt x="1373" y="1810"/>
                  </a:lnTo>
                  <a:lnTo>
                    <a:pt x="1217" y="1716"/>
                  </a:lnTo>
                  <a:lnTo>
                    <a:pt x="1061" y="1591"/>
                  </a:lnTo>
                  <a:lnTo>
                    <a:pt x="905" y="1436"/>
                  </a:lnTo>
                  <a:lnTo>
                    <a:pt x="780" y="1248"/>
                  </a:lnTo>
                  <a:lnTo>
                    <a:pt x="562" y="874"/>
                  </a:lnTo>
                  <a:lnTo>
                    <a:pt x="375" y="500"/>
                  </a:lnTo>
                  <a:lnTo>
                    <a:pt x="219" y="94"/>
                  </a:lnTo>
                  <a:lnTo>
                    <a:pt x="188" y="32"/>
                  </a:lnTo>
                  <a:lnTo>
                    <a:pt x="15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0" name="Google Shape;6930;p75"/>
            <p:cNvSpPr/>
            <p:nvPr/>
          </p:nvSpPr>
          <p:spPr>
            <a:xfrm>
              <a:off x="6638800" y="2381075"/>
              <a:ext cx="137250" cy="58500"/>
            </a:xfrm>
            <a:custGeom>
              <a:avLst/>
              <a:gdLst/>
              <a:ahLst/>
              <a:cxnLst/>
              <a:rect l="l" t="t" r="r" b="b"/>
              <a:pathLst>
                <a:path w="5490" h="2340" extrusionOk="0">
                  <a:moveTo>
                    <a:pt x="2745" y="0"/>
                  </a:moveTo>
                  <a:lnTo>
                    <a:pt x="2402" y="32"/>
                  </a:lnTo>
                  <a:lnTo>
                    <a:pt x="2028" y="63"/>
                  </a:lnTo>
                  <a:lnTo>
                    <a:pt x="1684" y="125"/>
                  </a:lnTo>
                  <a:lnTo>
                    <a:pt x="1373" y="219"/>
                  </a:lnTo>
                  <a:lnTo>
                    <a:pt x="1029" y="343"/>
                  </a:lnTo>
                  <a:lnTo>
                    <a:pt x="718" y="468"/>
                  </a:lnTo>
                  <a:lnTo>
                    <a:pt x="406" y="624"/>
                  </a:lnTo>
                  <a:lnTo>
                    <a:pt x="250" y="718"/>
                  </a:lnTo>
                  <a:lnTo>
                    <a:pt x="125" y="842"/>
                  </a:lnTo>
                  <a:lnTo>
                    <a:pt x="31" y="967"/>
                  </a:lnTo>
                  <a:lnTo>
                    <a:pt x="0" y="1123"/>
                  </a:lnTo>
                  <a:lnTo>
                    <a:pt x="31" y="1279"/>
                  </a:lnTo>
                  <a:lnTo>
                    <a:pt x="94" y="1373"/>
                  </a:lnTo>
                  <a:lnTo>
                    <a:pt x="219" y="1497"/>
                  </a:lnTo>
                  <a:lnTo>
                    <a:pt x="312" y="1591"/>
                  </a:lnTo>
                  <a:lnTo>
                    <a:pt x="624" y="1778"/>
                  </a:lnTo>
                  <a:lnTo>
                    <a:pt x="936" y="1934"/>
                  </a:lnTo>
                  <a:lnTo>
                    <a:pt x="1279" y="2090"/>
                  </a:lnTo>
                  <a:lnTo>
                    <a:pt x="1622" y="2184"/>
                  </a:lnTo>
                  <a:lnTo>
                    <a:pt x="1965" y="2277"/>
                  </a:lnTo>
                  <a:lnTo>
                    <a:pt x="2308" y="2339"/>
                  </a:lnTo>
                  <a:lnTo>
                    <a:pt x="3026" y="2339"/>
                  </a:lnTo>
                  <a:lnTo>
                    <a:pt x="3182" y="2308"/>
                  </a:lnTo>
                  <a:lnTo>
                    <a:pt x="3462" y="2277"/>
                  </a:lnTo>
                  <a:lnTo>
                    <a:pt x="3712" y="2215"/>
                  </a:lnTo>
                  <a:lnTo>
                    <a:pt x="3992" y="2121"/>
                  </a:lnTo>
                  <a:lnTo>
                    <a:pt x="4242" y="2028"/>
                  </a:lnTo>
                  <a:lnTo>
                    <a:pt x="4741" y="1778"/>
                  </a:lnTo>
                  <a:lnTo>
                    <a:pt x="4990" y="1653"/>
                  </a:lnTo>
                  <a:lnTo>
                    <a:pt x="5209" y="1466"/>
                  </a:lnTo>
                  <a:lnTo>
                    <a:pt x="5365" y="1341"/>
                  </a:lnTo>
                  <a:lnTo>
                    <a:pt x="5458" y="1154"/>
                  </a:lnTo>
                  <a:lnTo>
                    <a:pt x="5489" y="1092"/>
                  </a:lnTo>
                  <a:lnTo>
                    <a:pt x="5489" y="998"/>
                  </a:lnTo>
                  <a:lnTo>
                    <a:pt x="5458" y="905"/>
                  </a:lnTo>
                  <a:lnTo>
                    <a:pt x="5365" y="811"/>
                  </a:lnTo>
                  <a:lnTo>
                    <a:pt x="5115" y="655"/>
                  </a:lnTo>
                  <a:lnTo>
                    <a:pt x="4835" y="499"/>
                  </a:lnTo>
                  <a:lnTo>
                    <a:pt x="4554" y="375"/>
                  </a:lnTo>
                  <a:lnTo>
                    <a:pt x="4273" y="281"/>
                  </a:lnTo>
                  <a:lnTo>
                    <a:pt x="3992" y="187"/>
                  </a:lnTo>
                  <a:lnTo>
                    <a:pt x="3681" y="94"/>
                  </a:lnTo>
                  <a:lnTo>
                    <a:pt x="3400" y="63"/>
                  </a:lnTo>
                  <a:lnTo>
                    <a:pt x="3088" y="32"/>
                  </a:lnTo>
                  <a:lnTo>
                    <a:pt x="274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1" name="Google Shape;6931;p75"/>
            <p:cNvSpPr/>
            <p:nvPr/>
          </p:nvSpPr>
          <p:spPr>
            <a:xfrm>
              <a:off x="6378375" y="2653200"/>
              <a:ext cx="526325" cy="612100"/>
            </a:xfrm>
            <a:custGeom>
              <a:avLst/>
              <a:gdLst/>
              <a:ahLst/>
              <a:cxnLst/>
              <a:rect l="l" t="t" r="r" b="b"/>
              <a:pathLst>
                <a:path w="21053" h="24484" extrusionOk="0">
                  <a:moveTo>
                    <a:pt x="15563" y="0"/>
                  </a:moveTo>
                  <a:lnTo>
                    <a:pt x="15158" y="62"/>
                  </a:lnTo>
                  <a:lnTo>
                    <a:pt x="14784" y="187"/>
                  </a:lnTo>
                  <a:lnTo>
                    <a:pt x="14441" y="312"/>
                  </a:lnTo>
                  <a:lnTo>
                    <a:pt x="14066" y="499"/>
                  </a:lnTo>
                  <a:lnTo>
                    <a:pt x="13723" y="686"/>
                  </a:lnTo>
                  <a:lnTo>
                    <a:pt x="13411" y="936"/>
                  </a:lnTo>
                  <a:lnTo>
                    <a:pt x="13068" y="1185"/>
                  </a:lnTo>
                  <a:lnTo>
                    <a:pt x="12756" y="1466"/>
                  </a:lnTo>
                  <a:lnTo>
                    <a:pt x="12164" y="2059"/>
                  </a:lnTo>
                  <a:lnTo>
                    <a:pt x="11602" y="2682"/>
                  </a:lnTo>
                  <a:lnTo>
                    <a:pt x="11103" y="3337"/>
                  </a:lnTo>
                  <a:lnTo>
                    <a:pt x="10043" y="4803"/>
                  </a:lnTo>
                  <a:lnTo>
                    <a:pt x="9107" y="6144"/>
                  </a:lnTo>
                  <a:lnTo>
                    <a:pt x="8234" y="7454"/>
                  </a:lnTo>
                  <a:lnTo>
                    <a:pt x="7454" y="8764"/>
                  </a:lnTo>
                  <a:lnTo>
                    <a:pt x="6737" y="10105"/>
                  </a:lnTo>
                  <a:lnTo>
                    <a:pt x="6051" y="11509"/>
                  </a:lnTo>
                  <a:lnTo>
                    <a:pt x="5365" y="13006"/>
                  </a:lnTo>
                  <a:lnTo>
                    <a:pt x="4741" y="14690"/>
                  </a:lnTo>
                  <a:lnTo>
                    <a:pt x="905" y="14347"/>
                  </a:lnTo>
                  <a:lnTo>
                    <a:pt x="530" y="15470"/>
                  </a:lnTo>
                  <a:lnTo>
                    <a:pt x="250" y="16468"/>
                  </a:lnTo>
                  <a:lnTo>
                    <a:pt x="156" y="16904"/>
                  </a:lnTo>
                  <a:lnTo>
                    <a:pt x="94" y="17341"/>
                  </a:lnTo>
                  <a:lnTo>
                    <a:pt x="31" y="17746"/>
                  </a:lnTo>
                  <a:lnTo>
                    <a:pt x="0" y="18152"/>
                  </a:lnTo>
                  <a:lnTo>
                    <a:pt x="0" y="18495"/>
                  </a:lnTo>
                  <a:lnTo>
                    <a:pt x="31" y="18869"/>
                  </a:lnTo>
                  <a:lnTo>
                    <a:pt x="63" y="19212"/>
                  </a:lnTo>
                  <a:lnTo>
                    <a:pt x="125" y="19555"/>
                  </a:lnTo>
                  <a:lnTo>
                    <a:pt x="219" y="19867"/>
                  </a:lnTo>
                  <a:lnTo>
                    <a:pt x="312" y="20210"/>
                  </a:lnTo>
                  <a:lnTo>
                    <a:pt x="562" y="20865"/>
                  </a:lnTo>
                  <a:lnTo>
                    <a:pt x="905" y="21520"/>
                  </a:lnTo>
                  <a:lnTo>
                    <a:pt x="1310" y="22175"/>
                  </a:lnTo>
                  <a:lnTo>
                    <a:pt x="1529" y="22456"/>
                  </a:lnTo>
                  <a:lnTo>
                    <a:pt x="1778" y="22768"/>
                  </a:lnTo>
                  <a:lnTo>
                    <a:pt x="2028" y="23048"/>
                  </a:lnTo>
                  <a:lnTo>
                    <a:pt x="2308" y="23298"/>
                  </a:lnTo>
                  <a:lnTo>
                    <a:pt x="2589" y="23547"/>
                  </a:lnTo>
                  <a:lnTo>
                    <a:pt x="2901" y="23766"/>
                  </a:lnTo>
                  <a:lnTo>
                    <a:pt x="3213" y="23953"/>
                  </a:lnTo>
                  <a:lnTo>
                    <a:pt x="3525" y="24140"/>
                  </a:lnTo>
                  <a:lnTo>
                    <a:pt x="3868" y="24265"/>
                  </a:lnTo>
                  <a:lnTo>
                    <a:pt x="4180" y="24390"/>
                  </a:lnTo>
                  <a:lnTo>
                    <a:pt x="4554" y="24452"/>
                  </a:lnTo>
                  <a:lnTo>
                    <a:pt x="4897" y="24483"/>
                  </a:lnTo>
                  <a:lnTo>
                    <a:pt x="5614" y="24483"/>
                  </a:lnTo>
                  <a:lnTo>
                    <a:pt x="6269" y="24421"/>
                  </a:lnTo>
                  <a:lnTo>
                    <a:pt x="6924" y="24296"/>
                  </a:lnTo>
                  <a:lnTo>
                    <a:pt x="7517" y="24109"/>
                  </a:lnTo>
                  <a:lnTo>
                    <a:pt x="8078" y="23859"/>
                  </a:lnTo>
                  <a:lnTo>
                    <a:pt x="8608" y="23579"/>
                  </a:lnTo>
                  <a:lnTo>
                    <a:pt x="9107" y="23267"/>
                  </a:lnTo>
                  <a:lnTo>
                    <a:pt x="9575" y="22892"/>
                  </a:lnTo>
                  <a:lnTo>
                    <a:pt x="10012" y="22487"/>
                  </a:lnTo>
                  <a:lnTo>
                    <a:pt x="10417" y="22050"/>
                  </a:lnTo>
                  <a:lnTo>
                    <a:pt x="10823" y="21551"/>
                  </a:lnTo>
                  <a:lnTo>
                    <a:pt x="11166" y="21052"/>
                  </a:lnTo>
                  <a:lnTo>
                    <a:pt x="11509" y="20553"/>
                  </a:lnTo>
                  <a:lnTo>
                    <a:pt x="11821" y="19992"/>
                  </a:lnTo>
                  <a:lnTo>
                    <a:pt x="12101" y="19431"/>
                  </a:lnTo>
                  <a:lnTo>
                    <a:pt x="12351" y="18869"/>
                  </a:lnTo>
                  <a:lnTo>
                    <a:pt x="12600" y="18308"/>
                  </a:lnTo>
                  <a:lnTo>
                    <a:pt x="12819" y="17715"/>
                  </a:lnTo>
                  <a:lnTo>
                    <a:pt x="13224" y="16561"/>
                  </a:lnTo>
                  <a:lnTo>
                    <a:pt x="13536" y="15407"/>
                  </a:lnTo>
                  <a:lnTo>
                    <a:pt x="13817" y="14347"/>
                  </a:lnTo>
                  <a:lnTo>
                    <a:pt x="14285" y="12476"/>
                  </a:lnTo>
                  <a:lnTo>
                    <a:pt x="14472" y="11727"/>
                  </a:lnTo>
                  <a:lnTo>
                    <a:pt x="14628" y="11166"/>
                  </a:lnTo>
                  <a:lnTo>
                    <a:pt x="14597" y="11789"/>
                  </a:lnTo>
                  <a:lnTo>
                    <a:pt x="14597" y="12476"/>
                  </a:lnTo>
                  <a:lnTo>
                    <a:pt x="14628" y="13224"/>
                  </a:lnTo>
                  <a:lnTo>
                    <a:pt x="14690" y="14035"/>
                  </a:lnTo>
                  <a:lnTo>
                    <a:pt x="14752" y="14877"/>
                  </a:lnTo>
                  <a:lnTo>
                    <a:pt x="14877" y="15719"/>
                  </a:lnTo>
                  <a:lnTo>
                    <a:pt x="15002" y="16624"/>
                  </a:lnTo>
                  <a:lnTo>
                    <a:pt x="15158" y="17528"/>
                  </a:lnTo>
                  <a:lnTo>
                    <a:pt x="15376" y="18433"/>
                  </a:lnTo>
                  <a:lnTo>
                    <a:pt x="15595" y="19337"/>
                  </a:lnTo>
                  <a:lnTo>
                    <a:pt x="15813" y="20210"/>
                  </a:lnTo>
                  <a:lnTo>
                    <a:pt x="16094" y="21084"/>
                  </a:lnTo>
                  <a:lnTo>
                    <a:pt x="16405" y="21926"/>
                  </a:lnTo>
                  <a:lnTo>
                    <a:pt x="16717" y="22705"/>
                  </a:lnTo>
                  <a:lnTo>
                    <a:pt x="17092" y="23454"/>
                  </a:lnTo>
                  <a:lnTo>
                    <a:pt x="17466" y="24140"/>
                  </a:lnTo>
                  <a:lnTo>
                    <a:pt x="17903" y="24046"/>
                  </a:lnTo>
                  <a:lnTo>
                    <a:pt x="18370" y="23984"/>
                  </a:lnTo>
                  <a:lnTo>
                    <a:pt x="19275" y="23891"/>
                  </a:lnTo>
                  <a:lnTo>
                    <a:pt x="20148" y="23766"/>
                  </a:lnTo>
                  <a:lnTo>
                    <a:pt x="20616" y="23703"/>
                  </a:lnTo>
                  <a:lnTo>
                    <a:pt x="21053" y="23610"/>
                  </a:lnTo>
                  <a:lnTo>
                    <a:pt x="20834" y="22487"/>
                  </a:lnTo>
                  <a:lnTo>
                    <a:pt x="20647" y="21239"/>
                  </a:lnTo>
                  <a:lnTo>
                    <a:pt x="20460" y="19961"/>
                  </a:lnTo>
                  <a:lnTo>
                    <a:pt x="20273" y="18620"/>
                  </a:lnTo>
                  <a:lnTo>
                    <a:pt x="19961" y="15844"/>
                  </a:lnTo>
                  <a:lnTo>
                    <a:pt x="19711" y="13068"/>
                  </a:lnTo>
                  <a:lnTo>
                    <a:pt x="19493" y="10386"/>
                  </a:lnTo>
                  <a:lnTo>
                    <a:pt x="19306" y="7922"/>
                  </a:lnTo>
                  <a:lnTo>
                    <a:pt x="19057" y="4211"/>
                  </a:lnTo>
                  <a:lnTo>
                    <a:pt x="19025" y="3805"/>
                  </a:lnTo>
                  <a:lnTo>
                    <a:pt x="18932" y="3400"/>
                  </a:lnTo>
                  <a:lnTo>
                    <a:pt x="18838" y="3025"/>
                  </a:lnTo>
                  <a:lnTo>
                    <a:pt x="18745" y="2651"/>
                  </a:lnTo>
                  <a:lnTo>
                    <a:pt x="18589" y="2308"/>
                  </a:lnTo>
                  <a:lnTo>
                    <a:pt x="18433" y="1965"/>
                  </a:lnTo>
                  <a:lnTo>
                    <a:pt x="18277" y="1653"/>
                  </a:lnTo>
                  <a:lnTo>
                    <a:pt x="18090" y="1341"/>
                  </a:lnTo>
                  <a:lnTo>
                    <a:pt x="17903" y="1092"/>
                  </a:lnTo>
                  <a:lnTo>
                    <a:pt x="17684" y="842"/>
                  </a:lnTo>
                  <a:lnTo>
                    <a:pt x="17466" y="624"/>
                  </a:lnTo>
                  <a:lnTo>
                    <a:pt x="17248" y="437"/>
                  </a:lnTo>
                  <a:lnTo>
                    <a:pt x="17029" y="281"/>
                  </a:lnTo>
                  <a:lnTo>
                    <a:pt x="16811" y="156"/>
                  </a:lnTo>
                  <a:lnTo>
                    <a:pt x="16561" y="62"/>
                  </a:lnTo>
                  <a:lnTo>
                    <a:pt x="16343" y="31"/>
                  </a:lnTo>
                  <a:lnTo>
                    <a:pt x="15938" y="0"/>
                  </a:lnTo>
                  <a:close/>
                </a:path>
              </a:pathLst>
            </a:custGeom>
            <a:solidFill>
              <a:srgbClr val="213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2" name="Google Shape;6932;p75"/>
            <p:cNvSpPr/>
            <p:nvPr/>
          </p:nvSpPr>
          <p:spPr>
            <a:xfrm>
              <a:off x="6811100" y="2767025"/>
              <a:ext cx="95950" cy="94375"/>
            </a:xfrm>
            <a:custGeom>
              <a:avLst/>
              <a:gdLst/>
              <a:ahLst/>
              <a:cxnLst/>
              <a:rect l="l" t="t" r="r" b="b"/>
              <a:pathLst>
                <a:path w="3838" h="3775" extrusionOk="0">
                  <a:moveTo>
                    <a:pt x="3120" y="1"/>
                  </a:moveTo>
                  <a:lnTo>
                    <a:pt x="2901" y="32"/>
                  </a:lnTo>
                  <a:lnTo>
                    <a:pt x="2683" y="125"/>
                  </a:lnTo>
                  <a:lnTo>
                    <a:pt x="2122" y="468"/>
                  </a:lnTo>
                  <a:lnTo>
                    <a:pt x="1560" y="843"/>
                  </a:lnTo>
                  <a:lnTo>
                    <a:pt x="999" y="1217"/>
                  </a:lnTo>
                  <a:lnTo>
                    <a:pt x="469" y="1654"/>
                  </a:lnTo>
                  <a:lnTo>
                    <a:pt x="313" y="1778"/>
                  </a:lnTo>
                  <a:lnTo>
                    <a:pt x="157" y="1966"/>
                  </a:lnTo>
                  <a:lnTo>
                    <a:pt x="32" y="2153"/>
                  </a:lnTo>
                  <a:lnTo>
                    <a:pt x="1" y="2246"/>
                  </a:lnTo>
                  <a:lnTo>
                    <a:pt x="1" y="2340"/>
                  </a:lnTo>
                  <a:lnTo>
                    <a:pt x="1" y="2465"/>
                  </a:lnTo>
                  <a:lnTo>
                    <a:pt x="1" y="2589"/>
                  </a:lnTo>
                  <a:lnTo>
                    <a:pt x="126" y="2776"/>
                  </a:lnTo>
                  <a:lnTo>
                    <a:pt x="250" y="2964"/>
                  </a:lnTo>
                  <a:lnTo>
                    <a:pt x="438" y="3151"/>
                  </a:lnTo>
                  <a:lnTo>
                    <a:pt x="656" y="3369"/>
                  </a:lnTo>
                  <a:lnTo>
                    <a:pt x="937" y="3587"/>
                  </a:lnTo>
                  <a:lnTo>
                    <a:pt x="1093" y="3650"/>
                  </a:lnTo>
                  <a:lnTo>
                    <a:pt x="1217" y="3712"/>
                  </a:lnTo>
                  <a:lnTo>
                    <a:pt x="1373" y="3743"/>
                  </a:lnTo>
                  <a:lnTo>
                    <a:pt x="1560" y="3774"/>
                  </a:lnTo>
                  <a:lnTo>
                    <a:pt x="1685" y="3743"/>
                  </a:lnTo>
                  <a:lnTo>
                    <a:pt x="1810" y="3712"/>
                  </a:lnTo>
                  <a:lnTo>
                    <a:pt x="2059" y="3556"/>
                  </a:lnTo>
                  <a:lnTo>
                    <a:pt x="2309" y="3400"/>
                  </a:lnTo>
                  <a:lnTo>
                    <a:pt x="2496" y="3182"/>
                  </a:lnTo>
                  <a:lnTo>
                    <a:pt x="2901" y="2714"/>
                  </a:lnTo>
                  <a:lnTo>
                    <a:pt x="3276" y="2184"/>
                  </a:lnTo>
                  <a:lnTo>
                    <a:pt x="3556" y="1622"/>
                  </a:lnTo>
                  <a:lnTo>
                    <a:pt x="3806" y="1030"/>
                  </a:lnTo>
                  <a:lnTo>
                    <a:pt x="3837" y="936"/>
                  </a:lnTo>
                  <a:lnTo>
                    <a:pt x="3837" y="812"/>
                  </a:lnTo>
                  <a:lnTo>
                    <a:pt x="3837" y="687"/>
                  </a:lnTo>
                  <a:lnTo>
                    <a:pt x="3806" y="562"/>
                  </a:lnTo>
                  <a:lnTo>
                    <a:pt x="3775" y="437"/>
                  </a:lnTo>
                  <a:lnTo>
                    <a:pt x="3712" y="344"/>
                  </a:lnTo>
                  <a:lnTo>
                    <a:pt x="3650" y="250"/>
                  </a:lnTo>
                  <a:lnTo>
                    <a:pt x="3556" y="157"/>
                  </a:lnTo>
                  <a:lnTo>
                    <a:pt x="3338" y="63"/>
                  </a:lnTo>
                  <a:lnTo>
                    <a:pt x="3120" y="1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3" name="Google Shape;6933;p75"/>
            <p:cNvSpPr/>
            <p:nvPr/>
          </p:nvSpPr>
          <p:spPr>
            <a:xfrm>
              <a:off x="6792400" y="2817700"/>
              <a:ext cx="32000" cy="65525"/>
            </a:xfrm>
            <a:custGeom>
              <a:avLst/>
              <a:gdLst/>
              <a:ahLst/>
              <a:cxnLst/>
              <a:rect l="l" t="t" r="r" b="b"/>
              <a:pathLst>
                <a:path w="1280" h="2621" extrusionOk="0">
                  <a:moveTo>
                    <a:pt x="843" y="1"/>
                  </a:moveTo>
                  <a:lnTo>
                    <a:pt x="0" y="1030"/>
                  </a:lnTo>
                  <a:lnTo>
                    <a:pt x="375" y="2059"/>
                  </a:lnTo>
                  <a:lnTo>
                    <a:pt x="1123" y="2621"/>
                  </a:lnTo>
                  <a:lnTo>
                    <a:pt x="1123" y="2496"/>
                  </a:lnTo>
                  <a:lnTo>
                    <a:pt x="1123" y="2371"/>
                  </a:lnTo>
                  <a:lnTo>
                    <a:pt x="1123" y="2246"/>
                  </a:lnTo>
                  <a:lnTo>
                    <a:pt x="1061" y="2153"/>
                  </a:lnTo>
                  <a:lnTo>
                    <a:pt x="998" y="2028"/>
                  </a:lnTo>
                  <a:lnTo>
                    <a:pt x="936" y="1935"/>
                  </a:lnTo>
                  <a:lnTo>
                    <a:pt x="843" y="1872"/>
                  </a:lnTo>
                  <a:lnTo>
                    <a:pt x="749" y="1810"/>
                  </a:lnTo>
                  <a:lnTo>
                    <a:pt x="687" y="1560"/>
                  </a:lnTo>
                  <a:lnTo>
                    <a:pt x="624" y="1280"/>
                  </a:lnTo>
                  <a:lnTo>
                    <a:pt x="936" y="843"/>
                  </a:lnTo>
                  <a:lnTo>
                    <a:pt x="1279" y="375"/>
                  </a:lnTo>
                  <a:lnTo>
                    <a:pt x="843" y="1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4" name="Google Shape;6934;p75"/>
            <p:cNvSpPr/>
            <p:nvPr/>
          </p:nvSpPr>
          <p:spPr>
            <a:xfrm>
              <a:off x="6811100" y="2823950"/>
              <a:ext cx="31225" cy="65525"/>
            </a:xfrm>
            <a:custGeom>
              <a:avLst/>
              <a:gdLst/>
              <a:ahLst/>
              <a:cxnLst/>
              <a:rect l="l" t="t" r="r" b="b"/>
              <a:pathLst>
                <a:path w="1249" h="2621" extrusionOk="0">
                  <a:moveTo>
                    <a:pt x="812" y="0"/>
                  </a:moveTo>
                  <a:lnTo>
                    <a:pt x="1" y="1030"/>
                  </a:lnTo>
                  <a:lnTo>
                    <a:pt x="344" y="2059"/>
                  </a:lnTo>
                  <a:lnTo>
                    <a:pt x="1093" y="2620"/>
                  </a:lnTo>
                  <a:lnTo>
                    <a:pt x="1124" y="2495"/>
                  </a:lnTo>
                  <a:lnTo>
                    <a:pt x="1124" y="2371"/>
                  </a:lnTo>
                  <a:lnTo>
                    <a:pt x="1093" y="2246"/>
                  </a:lnTo>
                  <a:lnTo>
                    <a:pt x="1030" y="2152"/>
                  </a:lnTo>
                  <a:lnTo>
                    <a:pt x="968" y="2028"/>
                  </a:lnTo>
                  <a:lnTo>
                    <a:pt x="905" y="1934"/>
                  </a:lnTo>
                  <a:lnTo>
                    <a:pt x="812" y="1872"/>
                  </a:lnTo>
                  <a:lnTo>
                    <a:pt x="718" y="1809"/>
                  </a:lnTo>
                  <a:lnTo>
                    <a:pt x="656" y="1529"/>
                  </a:lnTo>
                  <a:lnTo>
                    <a:pt x="594" y="1279"/>
                  </a:lnTo>
                  <a:lnTo>
                    <a:pt x="937" y="811"/>
                  </a:lnTo>
                  <a:lnTo>
                    <a:pt x="1249" y="37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5" name="Google Shape;6935;p75"/>
            <p:cNvSpPr/>
            <p:nvPr/>
          </p:nvSpPr>
          <p:spPr>
            <a:xfrm>
              <a:off x="6824375" y="2822400"/>
              <a:ext cx="31975" cy="65500"/>
            </a:xfrm>
            <a:custGeom>
              <a:avLst/>
              <a:gdLst/>
              <a:ahLst/>
              <a:cxnLst/>
              <a:rect l="l" t="t" r="r" b="b"/>
              <a:pathLst>
                <a:path w="1279" h="2620" extrusionOk="0">
                  <a:moveTo>
                    <a:pt x="842" y="0"/>
                  </a:moveTo>
                  <a:lnTo>
                    <a:pt x="0" y="1029"/>
                  </a:lnTo>
                  <a:lnTo>
                    <a:pt x="374" y="2058"/>
                  </a:lnTo>
                  <a:lnTo>
                    <a:pt x="1123" y="2620"/>
                  </a:lnTo>
                  <a:lnTo>
                    <a:pt x="1123" y="2495"/>
                  </a:lnTo>
                  <a:lnTo>
                    <a:pt x="1123" y="2370"/>
                  </a:lnTo>
                  <a:lnTo>
                    <a:pt x="1123" y="2277"/>
                  </a:lnTo>
                  <a:lnTo>
                    <a:pt x="1061" y="2152"/>
                  </a:lnTo>
                  <a:lnTo>
                    <a:pt x="998" y="2027"/>
                  </a:lnTo>
                  <a:lnTo>
                    <a:pt x="936" y="1965"/>
                  </a:lnTo>
                  <a:lnTo>
                    <a:pt x="842" y="1871"/>
                  </a:lnTo>
                  <a:lnTo>
                    <a:pt x="749" y="1809"/>
                  </a:lnTo>
                  <a:lnTo>
                    <a:pt x="686" y="1559"/>
                  </a:lnTo>
                  <a:lnTo>
                    <a:pt x="624" y="1279"/>
                  </a:lnTo>
                  <a:lnTo>
                    <a:pt x="936" y="842"/>
                  </a:lnTo>
                  <a:lnTo>
                    <a:pt x="1279" y="374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6" name="Google Shape;6936;p75"/>
            <p:cNvSpPr/>
            <p:nvPr/>
          </p:nvSpPr>
          <p:spPr>
            <a:xfrm>
              <a:off x="6839175" y="2821600"/>
              <a:ext cx="31225" cy="65525"/>
            </a:xfrm>
            <a:custGeom>
              <a:avLst/>
              <a:gdLst/>
              <a:ahLst/>
              <a:cxnLst/>
              <a:rect l="l" t="t" r="r" b="b"/>
              <a:pathLst>
                <a:path w="1249" h="2621" extrusionOk="0">
                  <a:moveTo>
                    <a:pt x="843" y="1"/>
                  </a:moveTo>
                  <a:lnTo>
                    <a:pt x="1" y="1061"/>
                  </a:lnTo>
                  <a:lnTo>
                    <a:pt x="344" y="2090"/>
                  </a:lnTo>
                  <a:lnTo>
                    <a:pt x="1092" y="2621"/>
                  </a:lnTo>
                  <a:lnTo>
                    <a:pt x="1124" y="2496"/>
                  </a:lnTo>
                  <a:lnTo>
                    <a:pt x="1124" y="2402"/>
                  </a:lnTo>
                  <a:lnTo>
                    <a:pt x="1092" y="2278"/>
                  </a:lnTo>
                  <a:lnTo>
                    <a:pt x="1061" y="2153"/>
                  </a:lnTo>
                  <a:lnTo>
                    <a:pt x="999" y="2059"/>
                  </a:lnTo>
                  <a:lnTo>
                    <a:pt x="905" y="1966"/>
                  </a:lnTo>
                  <a:lnTo>
                    <a:pt x="812" y="1872"/>
                  </a:lnTo>
                  <a:lnTo>
                    <a:pt x="718" y="1841"/>
                  </a:lnTo>
                  <a:lnTo>
                    <a:pt x="656" y="1560"/>
                  </a:lnTo>
                  <a:lnTo>
                    <a:pt x="625" y="1280"/>
                  </a:lnTo>
                  <a:lnTo>
                    <a:pt x="936" y="843"/>
                  </a:lnTo>
                  <a:lnTo>
                    <a:pt x="1248" y="406"/>
                  </a:lnTo>
                  <a:lnTo>
                    <a:pt x="843" y="1"/>
                  </a:lnTo>
                  <a:close/>
                </a:path>
              </a:pathLst>
            </a:custGeom>
            <a:solidFill>
              <a:srgbClr val="FFAB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7" name="Google Shape;6937;p75"/>
            <p:cNvSpPr/>
            <p:nvPr/>
          </p:nvSpPr>
          <p:spPr>
            <a:xfrm>
              <a:off x="6289475" y="3040700"/>
              <a:ext cx="63200" cy="8600"/>
            </a:xfrm>
            <a:custGeom>
              <a:avLst/>
              <a:gdLst/>
              <a:ahLst/>
              <a:cxnLst/>
              <a:rect l="l" t="t" r="r" b="b"/>
              <a:pathLst>
                <a:path w="2528" h="344" extrusionOk="0">
                  <a:moveTo>
                    <a:pt x="63" y="1"/>
                  </a:moveTo>
                  <a:lnTo>
                    <a:pt x="32" y="32"/>
                  </a:lnTo>
                  <a:lnTo>
                    <a:pt x="1" y="94"/>
                  </a:lnTo>
                  <a:lnTo>
                    <a:pt x="1" y="157"/>
                  </a:lnTo>
                  <a:lnTo>
                    <a:pt x="32" y="188"/>
                  </a:lnTo>
                  <a:lnTo>
                    <a:pt x="94" y="219"/>
                  </a:lnTo>
                  <a:lnTo>
                    <a:pt x="656" y="313"/>
                  </a:lnTo>
                  <a:lnTo>
                    <a:pt x="1280" y="344"/>
                  </a:lnTo>
                  <a:lnTo>
                    <a:pt x="1872" y="313"/>
                  </a:lnTo>
                  <a:lnTo>
                    <a:pt x="2465" y="219"/>
                  </a:lnTo>
                  <a:lnTo>
                    <a:pt x="2496" y="219"/>
                  </a:lnTo>
                  <a:lnTo>
                    <a:pt x="2527" y="188"/>
                  </a:lnTo>
                  <a:lnTo>
                    <a:pt x="2527" y="126"/>
                  </a:lnTo>
                  <a:lnTo>
                    <a:pt x="2496" y="32"/>
                  </a:lnTo>
                  <a:lnTo>
                    <a:pt x="2433" y="32"/>
                  </a:lnTo>
                  <a:lnTo>
                    <a:pt x="1841" y="94"/>
                  </a:lnTo>
                  <a:lnTo>
                    <a:pt x="1248" y="126"/>
                  </a:lnTo>
                  <a:lnTo>
                    <a:pt x="687" y="94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rgbClr val="213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8" name="Google Shape;6938;p75"/>
            <p:cNvSpPr/>
            <p:nvPr/>
          </p:nvSpPr>
          <p:spPr>
            <a:xfrm>
              <a:off x="6256725" y="2659425"/>
              <a:ext cx="526350" cy="613650"/>
            </a:xfrm>
            <a:custGeom>
              <a:avLst/>
              <a:gdLst/>
              <a:ahLst/>
              <a:cxnLst/>
              <a:rect l="l" t="t" r="r" b="b"/>
              <a:pathLst>
                <a:path w="21054" h="24546" extrusionOk="0">
                  <a:moveTo>
                    <a:pt x="15938" y="1"/>
                  </a:moveTo>
                  <a:lnTo>
                    <a:pt x="15533" y="32"/>
                  </a:lnTo>
                  <a:lnTo>
                    <a:pt x="15159" y="94"/>
                  </a:lnTo>
                  <a:lnTo>
                    <a:pt x="14784" y="188"/>
                  </a:lnTo>
                  <a:lnTo>
                    <a:pt x="14410" y="313"/>
                  </a:lnTo>
                  <a:lnTo>
                    <a:pt x="14067" y="500"/>
                  </a:lnTo>
                  <a:lnTo>
                    <a:pt x="13724" y="687"/>
                  </a:lnTo>
                  <a:lnTo>
                    <a:pt x="13381" y="936"/>
                  </a:lnTo>
                  <a:lnTo>
                    <a:pt x="13069" y="1186"/>
                  </a:lnTo>
                  <a:lnTo>
                    <a:pt x="12757" y="1466"/>
                  </a:lnTo>
                  <a:lnTo>
                    <a:pt x="12164" y="2059"/>
                  </a:lnTo>
                  <a:lnTo>
                    <a:pt x="11603" y="2683"/>
                  </a:lnTo>
                  <a:lnTo>
                    <a:pt x="11104" y="3338"/>
                  </a:lnTo>
                  <a:lnTo>
                    <a:pt x="10044" y="4804"/>
                  </a:lnTo>
                  <a:lnTo>
                    <a:pt x="9077" y="6176"/>
                  </a:lnTo>
                  <a:lnTo>
                    <a:pt x="8235" y="7455"/>
                  </a:lnTo>
                  <a:lnTo>
                    <a:pt x="7455" y="8765"/>
                  </a:lnTo>
                  <a:lnTo>
                    <a:pt x="6706" y="10106"/>
                  </a:lnTo>
                  <a:lnTo>
                    <a:pt x="6020" y="11509"/>
                  </a:lnTo>
                  <a:lnTo>
                    <a:pt x="5365" y="13006"/>
                  </a:lnTo>
                  <a:lnTo>
                    <a:pt x="4710" y="14690"/>
                  </a:lnTo>
                  <a:lnTo>
                    <a:pt x="874" y="14347"/>
                  </a:lnTo>
                  <a:lnTo>
                    <a:pt x="500" y="15470"/>
                  </a:lnTo>
                  <a:lnTo>
                    <a:pt x="250" y="16468"/>
                  </a:lnTo>
                  <a:lnTo>
                    <a:pt x="126" y="16905"/>
                  </a:lnTo>
                  <a:lnTo>
                    <a:pt x="63" y="17341"/>
                  </a:lnTo>
                  <a:lnTo>
                    <a:pt x="32" y="17747"/>
                  </a:lnTo>
                  <a:lnTo>
                    <a:pt x="1" y="18152"/>
                  </a:lnTo>
                  <a:lnTo>
                    <a:pt x="1" y="18527"/>
                  </a:lnTo>
                  <a:lnTo>
                    <a:pt x="1" y="18870"/>
                  </a:lnTo>
                  <a:lnTo>
                    <a:pt x="63" y="19213"/>
                  </a:lnTo>
                  <a:lnTo>
                    <a:pt x="126" y="19556"/>
                  </a:lnTo>
                  <a:lnTo>
                    <a:pt x="188" y="19868"/>
                  </a:lnTo>
                  <a:lnTo>
                    <a:pt x="282" y="20211"/>
                  </a:lnTo>
                  <a:lnTo>
                    <a:pt x="562" y="20866"/>
                  </a:lnTo>
                  <a:lnTo>
                    <a:pt x="905" y="21521"/>
                  </a:lnTo>
                  <a:lnTo>
                    <a:pt x="1311" y="22176"/>
                  </a:lnTo>
                  <a:lnTo>
                    <a:pt x="1529" y="22456"/>
                  </a:lnTo>
                  <a:lnTo>
                    <a:pt x="1779" y="22768"/>
                  </a:lnTo>
                  <a:lnTo>
                    <a:pt x="2028" y="23049"/>
                  </a:lnTo>
                  <a:lnTo>
                    <a:pt x="2309" y="23298"/>
                  </a:lnTo>
                  <a:lnTo>
                    <a:pt x="2590" y="23548"/>
                  </a:lnTo>
                  <a:lnTo>
                    <a:pt x="2870" y="23766"/>
                  </a:lnTo>
                  <a:lnTo>
                    <a:pt x="3182" y="23953"/>
                  </a:lnTo>
                  <a:lnTo>
                    <a:pt x="3525" y="24141"/>
                  </a:lnTo>
                  <a:lnTo>
                    <a:pt x="3837" y="24265"/>
                  </a:lnTo>
                  <a:lnTo>
                    <a:pt x="4180" y="24390"/>
                  </a:lnTo>
                  <a:lnTo>
                    <a:pt x="4523" y="24452"/>
                  </a:lnTo>
                  <a:lnTo>
                    <a:pt x="4897" y="24484"/>
                  </a:lnTo>
                  <a:lnTo>
                    <a:pt x="5584" y="24484"/>
                  </a:lnTo>
                  <a:lnTo>
                    <a:pt x="6270" y="24421"/>
                  </a:lnTo>
                  <a:lnTo>
                    <a:pt x="6894" y="24296"/>
                  </a:lnTo>
                  <a:lnTo>
                    <a:pt x="7517" y="24109"/>
                  </a:lnTo>
                  <a:lnTo>
                    <a:pt x="8079" y="23891"/>
                  </a:lnTo>
                  <a:lnTo>
                    <a:pt x="8609" y="23579"/>
                  </a:lnTo>
                  <a:lnTo>
                    <a:pt x="9108" y="23267"/>
                  </a:lnTo>
                  <a:lnTo>
                    <a:pt x="9576" y="22893"/>
                  </a:lnTo>
                  <a:lnTo>
                    <a:pt x="10012" y="22488"/>
                  </a:lnTo>
                  <a:lnTo>
                    <a:pt x="10418" y="22051"/>
                  </a:lnTo>
                  <a:lnTo>
                    <a:pt x="10792" y="21583"/>
                  </a:lnTo>
                  <a:lnTo>
                    <a:pt x="11166" y="21084"/>
                  </a:lnTo>
                  <a:lnTo>
                    <a:pt x="11478" y="20554"/>
                  </a:lnTo>
                  <a:lnTo>
                    <a:pt x="11790" y="19992"/>
                  </a:lnTo>
                  <a:lnTo>
                    <a:pt x="12071" y="19462"/>
                  </a:lnTo>
                  <a:lnTo>
                    <a:pt x="12352" y="18870"/>
                  </a:lnTo>
                  <a:lnTo>
                    <a:pt x="12570" y="18308"/>
                  </a:lnTo>
                  <a:lnTo>
                    <a:pt x="12819" y="17716"/>
                  </a:lnTo>
                  <a:lnTo>
                    <a:pt x="13194" y="16562"/>
                  </a:lnTo>
                  <a:lnTo>
                    <a:pt x="13537" y="15408"/>
                  </a:lnTo>
                  <a:lnTo>
                    <a:pt x="13817" y="14347"/>
                  </a:lnTo>
                  <a:lnTo>
                    <a:pt x="14254" y="12476"/>
                  </a:lnTo>
                  <a:lnTo>
                    <a:pt x="14441" y="11728"/>
                  </a:lnTo>
                  <a:lnTo>
                    <a:pt x="14628" y="11166"/>
                  </a:lnTo>
                  <a:lnTo>
                    <a:pt x="14597" y="11790"/>
                  </a:lnTo>
                  <a:lnTo>
                    <a:pt x="14597" y="12507"/>
                  </a:lnTo>
                  <a:lnTo>
                    <a:pt x="14628" y="13256"/>
                  </a:lnTo>
                  <a:lnTo>
                    <a:pt x="14660" y="14098"/>
                  </a:lnTo>
                  <a:lnTo>
                    <a:pt x="14753" y="14971"/>
                  </a:lnTo>
                  <a:lnTo>
                    <a:pt x="14878" y="15876"/>
                  </a:lnTo>
                  <a:lnTo>
                    <a:pt x="15003" y="16780"/>
                  </a:lnTo>
                  <a:lnTo>
                    <a:pt x="15159" y="17747"/>
                  </a:lnTo>
                  <a:lnTo>
                    <a:pt x="15346" y="18683"/>
                  </a:lnTo>
                  <a:lnTo>
                    <a:pt x="15564" y="19618"/>
                  </a:lnTo>
                  <a:lnTo>
                    <a:pt x="15813" y="20554"/>
                  </a:lnTo>
                  <a:lnTo>
                    <a:pt x="16094" y="21427"/>
                  </a:lnTo>
                  <a:lnTo>
                    <a:pt x="16375" y="22300"/>
                  </a:lnTo>
                  <a:lnTo>
                    <a:pt x="16718" y="23111"/>
                  </a:lnTo>
                  <a:lnTo>
                    <a:pt x="17061" y="23860"/>
                  </a:lnTo>
                  <a:lnTo>
                    <a:pt x="17466" y="24546"/>
                  </a:lnTo>
                  <a:lnTo>
                    <a:pt x="17903" y="24452"/>
                  </a:lnTo>
                  <a:lnTo>
                    <a:pt x="18340" y="24390"/>
                  </a:lnTo>
                  <a:lnTo>
                    <a:pt x="19244" y="24296"/>
                  </a:lnTo>
                  <a:lnTo>
                    <a:pt x="20149" y="24203"/>
                  </a:lnTo>
                  <a:lnTo>
                    <a:pt x="20585" y="24141"/>
                  </a:lnTo>
                  <a:lnTo>
                    <a:pt x="21053" y="24047"/>
                  </a:lnTo>
                  <a:lnTo>
                    <a:pt x="20835" y="22893"/>
                  </a:lnTo>
                  <a:lnTo>
                    <a:pt x="20617" y="21645"/>
                  </a:lnTo>
                  <a:lnTo>
                    <a:pt x="20429" y="20336"/>
                  </a:lnTo>
                  <a:lnTo>
                    <a:pt x="20273" y="18963"/>
                  </a:lnTo>
                  <a:lnTo>
                    <a:pt x="19962" y="16125"/>
                  </a:lnTo>
                  <a:lnTo>
                    <a:pt x="19712" y="13256"/>
                  </a:lnTo>
                  <a:lnTo>
                    <a:pt x="19494" y="10511"/>
                  </a:lnTo>
                  <a:lnTo>
                    <a:pt x="19307" y="7985"/>
                  </a:lnTo>
                  <a:lnTo>
                    <a:pt x="19026" y="4211"/>
                  </a:lnTo>
                  <a:lnTo>
                    <a:pt x="18995" y="3806"/>
                  </a:lnTo>
                  <a:lnTo>
                    <a:pt x="18932" y="3431"/>
                  </a:lnTo>
                  <a:lnTo>
                    <a:pt x="18839" y="3026"/>
                  </a:lnTo>
                  <a:lnTo>
                    <a:pt x="18714" y="2652"/>
                  </a:lnTo>
                  <a:lnTo>
                    <a:pt x="18589" y="2309"/>
                  </a:lnTo>
                  <a:lnTo>
                    <a:pt x="18433" y="1965"/>
                  </a:lnTo>
                  <a:lnTo>
                    <a:pt x="18277" y="1654"/>
                  </a:lnTo>
                  <a:lnTo>
                    <a:pt x="18090" y="1342"/>
                  </a:lnTo>
                  <a:lnTo>
                    <a:pt x="17872" y="1092"/>
                  </a:lnTo>
                  <a:lnTo>
                    <a:pt x="17685" y="843"/>
                  </a:lnTo>
                  <a:lnTo>
                    <a:pt x="17466" y="624"/>
                  </a:lnTo>
                  <a:lnTo>
                    <a:pt x="17248" y="437"/>
                  </a:lnTo>
                  <a:lnTo>
                    <a:pt x="17030" y="281"/>
                  </a:lnTo>
                  <a:lnTo>
                    <a:pt x="16780" y="157"/>
                  </a:lnTo>
                  <a:lnTo>
                    <a:pt x="16562" y="63"/>
                  </a:lnTo>
                  <a:lnTo>
                    <a:pt x="16344" y="32"/>
                  </a:lnTo>
                  <a:lnTo>
                    <a:pt x="15938" y="1"/>
                  </a:lnTo>
                  <a:close/>
                </a:path>
              </a:pathLst>
            </a:custGeom>
            <a:solidFill>
              <a:srgbClr val="345C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9" name="Google Shape;6939;p75"/>
            <p:cNvSpPr/>
            <p:nvPr/>
          </p:nvSpPr>
          <p:spPr>
            <a:xfrm>
              <a:off x="6365125" y="2854350"/>
              <a:ext cx="93575" cy="221475"/>
            </a:xfrm>
            <a:custGeom>
              <a:avLst/>
              <a:gdLst/>
              <a:ahLst/>
              <a:cxnLst/>
              <a:rect l="l" t="t" r="r" b="b"/>
              <a:pathLst>
                <a:path w="3743" h="8859" extrusionOk="0">
                  <a:moveTo>
                    <a:pt x="3618" y="1"/>
                  </a:moveTo>
                  <a:lnTo>
                    <a:pt x="3587" y="32"/>
                  </a:lnTo>
                  <a:lnTo>
                    <a:pt x="3556" y="63"/>
                  </a:lnTo>
                  <a:lnTo>
                    <a:pt x="3057" y="843"/>
                  </a:lnTo>
                  <a:lnTo>
                    <a:pt x="2589" y="1623"/>
                  </a:lnTo>
                  <a:lnTo>
                    <a:pt x="2121" y="2433"/>
                  </a:lnTo>
                  <a:lnTo>
                    <a:pt x="1715" y="3276"/>
                  </a:lnTo>
                  <a:lnTo>
                    <a:pt x="1372" y="4118"/>
                  </a:lnTo>
                  <a:lnTo>
                    <a:pt x="1029" y="4991"/>
                  </a:lnTo>
                  <a:lnTo>
                    <a:pt x="717" y="5864"/>
                  </a:lnTo>
                  <a:lnTo>
                    <a:pt x="468" y="6737"/>
                  </a:lnTo>
                  <a:lnTo>
                    <a:pt x="218" y="7736"/>
                  </a:lnTo>
                  <a:lnTo>
                    <a:pt x="0" y="8765"/>
                  </a:lnTo>
                  <a:lnTo>
                    <a:pt x="0" y="8796"/>
                  </a:lnTo>
                  <a:lnTo>
                    <a:pt x="31" y="8827"/>
                  </a:lnTo>
                  <a:lnTo>
                    <a:pt x="94" y="8858"/>
                  </a:lnTo>
                  <a:lnTo>
                    <a:pt x="187" y="8858"/>
                  </a:lnTo>
                  <a:lnTo>
                    <a:pt x="218" y="8827"/>
                  </a:lnTo>
                  <a:lnTo>
                    <a:pt x="218" y="8796"/>
                  </a:lnTo>
                  <a:lnTo>
                    <a:pt x="406" y="7891"/>
                  </a:lnTo>
                  <a:lnTo>
                    <a:pt x="624" y="6987"/>
                  </a:lnTo>
                  <a:lnTo>
                    <a:pt x="873" y="6114"/>
                  </a:lnTo>
                  <a:lnTo>
                    <a:pt x="1154" y="5240"/>
                  </a:lnTo>
                  <a:lnTo>
                    <a:pt x="1466" y="4398"/>
                  </a:lnTo>
                  <a:lnTo>
                    <a:pt x="1840" y="3556"/>
                  </a:lnTo>
                  <a:lnTo>
                    <a:pt x="2214" y="2714"/>
                  </a:lnTo>
                  <a:lnTo>
                    <a:pt x="2651" y="1903"/>
                  </a:lnTo>
                  <a:lnTo>
                    <a:pt x="3181" y="1030"/>
                  </a:lnTo>
                  <a:lnTo>
                    <a:pt x="3712" y="188"/>
                  </a:lnTo>
                  <a:lnTo>
                    <a:pt x="3743" y="126"/>
                  </a:lnTo>
                  <a:lnTo>
                    <a:pt x="3743" y="94"/>
                  </a:lnTo>
                  <a:lnTo>
                    <a:pt x="3712" y="32"/>
                  </a:lnTo>
                  <a:lnTo>
                    <a:pt x="3618" y="1"/>
                  </a:lnTo>
                  <a:close/>
                </a:path>
              </a:pathLst>
            </a:custGeom>
            <a:solidFill>
              <a:srgbClr val="213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0" name="Google Shape;6940;p75"/>
            <p:cNvSpPr/>
            <p:nvPr/>
          </p:nvSpPr>
          <p:spPr>
            <a:xfrm>
              <a:off x="6329250" y="3043050"/>
              <a:ext cx="28100" cy="39000"/>
            </a:xfrm>
            <a:custGeom>
              <a:avLst/>
              <a:gdLst/>
              <a:ahLst/>
              <a:cxnLst/>
              <a:rect l="l" t="t" r="r" b="b"/>
              <a:pathLst>
                <a:path w="1124" h="1560" extrusionOk="0">
                  <a:moveTo>
                    <a:pt x="967" y="0"/>
                  </a:moveTo>
                  <a:lnTo>
                    <a:pt x="936" y="32"/>
                  </a:lnTo>
                  <a:lnTo>
                    <a:pt x="32" y="1373"/>
                  </a:lnTo>
                  <a:lnTo>
                    <a:pt x="0" y="1435"/>
                  </a:lnTo>
                  <a:lnTo>
                    <a:pt x="0" y="1466"/>
                  </a:lnTo>
                  <a:lnTo>
                    <a:pt x="63" y="1529"/>
                  </a:lnTo>
                  <a:lnTo>
                    <a:pt x="125" y="1560"/>
                  </a:lnTo>
                  <a:lnTo>
                    <a:pt x="156" y="1529"/>
                  </a:lnTo>
                  <a:lnTo>
                    <a:pt x="188" y="1497"/>
                  </a:lnTo>
                  <a:lnTo>
                    <a:pt x="1092" y="156"/>
                  </a:lnTo>
                  <a:lnTo>
                    <a:pt x="1123" y="125"/>
                  </a:lnTo>
                  <a:lnTo>
                    <a:pt x="1123" y="63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213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1" name="Google Shape;6941;p75"/>
            <p:cNvSpPr/>
            <p:nvPr/>
          </p:nvSpPr>
          <p:spPr>
            <a:xfrm>
              <a:off x="6619300" y="2903475"/>
              <a:ext cx="12500" cy="171575"/>
            </a:xfrm>
            <a:custGeom>
              <a:avLst/>
              <a:gdLst/>
              <a:ahLst/>
              <a:cxnLst/>
              <a:rect l="l" t="t" r="r" b="b"/>
              <a:pathLst>
                <a:path w="500" h="6863" extrusionOk="0">
                  <a:moveTo>
                    <a:pt x="406" y="1"/>
                  </a:moveTo>
                  <a:lnTo>
                    <a:pt x="344" y="32"/>
                  </a:lnTo>
                  <a:lnTo>
                    <a:pt x="312" y="63"/>
                  </a:lnTo>
                  <a:lnTo>
                    <a:pt x="312" y="94"/>
                  </a:lnTo>
                  <a:lnTo>
                    <a:pt x="188" y="749"/>
                  </a:lnTo>
                  <a:lnTo>
                    <a:pt x="94" y="1373"/>
                  </a:lnTo>
                  <a:lnTo>
                    <a:pt x="63" y="2028"/>
                  </a:lnTo>
                  <a:lnTo>
                    <a:pt x="1" y="2683"/>
                  </a:lnTo>
                  <a:lnTo>
                    <a:pt x="1" y="3338"/>
                  </a:lnTo>
                  <a:lnTo>
                    <a:pt x="1" y="3993"/>
                  </a:lnTo>
                  <a:lnTo>
                    <a:pt x="32" y="4648"/>
                  </a:lnTo>
                  <a:lnTo>
                    <a:pt x="63" y="5303"/>
                  </a:lnTo>
                  <a:lnTo>
                    <a:pt x="157" y="6051"/>
                  </a:lnTo>
                  <a:lnTo>
                    <a:pt x="250" y="6769"/>
                  </a:lnTo>
                  <a:lnTo>
                    <a:pt x="281" y="6831"/>
                  </a:lnTo>
                  <a:lnTo>
                    <a:pt x="312" y="6862"/>
                  </a:lnTo>
                  <a:lnTo>
                    <a:pt x="375" y="6862"/>
                  </a:lnTo>
                  <a:lnTo>
                    <a:pt x="437" y="6831"/>
                  </a:lnTo>
                  <a:lnTo>
                    <a:pt x="468" y="6800"/>
                  </a:lnTo>
                  <a:lnTo>
                    <a:pt x="468" y="6737"/>
                  </a:lnTo>
                  <a:lnTo>
                    <a:pt x="375" y="6114"/>
                  </a:lnTo>
                  <a:lnTo>
                    <a:pt x="312" y="5459"/>
                  </a:lnTo>
                  <a:lnTo>
                    <a:pt x="250" y="4835"/>
                  </a:lnTo>
                  <a:lnTo>
                    <a:pt x="219" y="4180"/>
                  </a:lnTo>
                  <a:lnTo>
                    <a:pt x="188" y="3525"/>
                  </a:lnTo>
                  <a:lnTo>
                    <a:pt x="219" y="2870"/>
                  </a:lnTo>
                  <a:lnTo>
                    <a:pt x="250" y="2215"/>
                  </a:lnTo>
                  <a:lnTo>
                    <a:pt x="312" y="1591"/>
                  </a:lnTo>
                  <a:lnTo>
                    <a:pt x="375" y="843"/>
                  </a:lnTo>
                  <a:lnTo>
                    <a:pt x="500" y="125"/>
                  </a:lnTo>
                  <a:lnTo>
                    <a:pt x="500" y="63"/>
                  </a:lnTo>
                  <a:lnTo>
                    <a:pt x="500" y="32"/>
                  </a:lnTo>
                  <a:lnTo>
                    <a:pt x="406" y="1"/>
                  </a:lnTo>
                  <a:close/>
                </a:path>
              </a:pathLst>
            </a:custGeom>
            <a:solidFill>
              <a:srgbClr val="213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2" name="Google Shape;6942;p75"/>
            <p:cNvSpPr/>
            <p:nvPr/>
          </p:nvSpPr>
          <p:spPr>
            <a:xfrm>
              <a:off x="6698050" y="3234850"/>
              <a:ext cx="63175" cy="14850"/>
            </a:xfrm>
            <a:custGeom>
              <a:avLst/>
              <a:gdLst/>
              <a:ahLst/>
              <a:cxnLst/>
              <a:rect l="l" t="t" r="r" b="b"/>
              <a:pathLst>
                <a:path w="2527" h="594" extrusionOk="0">
                  <a:moveTo>
                    <a:pt x="2402" y="1"/>
                  </a:moveTo>
                  <a:lnTo>
                    <a:pt x="63" y="406"/>
                  </a:lnTo>
                  <a:lnTo>
                    <a:pt x="32" y="406"/>
                  </a:lnTo>
                  <a:lnTo>
                    <a:pt x="1" y="437"/>
                  </a:lnTo>
                  <a:lnTo>
                    <a:pt x="1" y="531"/>
                  </a:lnTo>
                  <a:lnTo>
                    <a:pt x="32" y="593"/>
                  </a:lnTo>
                  <a:lnTo>
                    <a:pt x="94" y="593"/>
                  </a:lnTo>
                  <a:lnTo>
                    <a:pt x="2433" y="188"/>
                  </a:lnTo>
                  <a:lnTo>
                    <a:pt x="2465" y="188"/>
                  </a:lnTo>
                  <a:lnTo>
                    <a:pt x="2496" y="157"/>
                  </a:lnTo>
                  <a:lnTo>
                    <a:pt x="2527" y="63"/>
                  </a:lnTo>
                  <a:lnTo>
                    <a:pt x="2465" y="1"/>
                  </a:lnTo>
                  <a:close/>
                </a:path>
              </a:pathLst>
            </a:custGeom>
            <a:solidFill>
              <a:srgbClr val="213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3" name="Google Shape;6943;p75"/>
            <p:cNvSpPr/>
            <p:nvPr/>
          </p:nvSpPr>
          <p:spPr>
            <a:xfrm>
              <a:off x="6354200" y="2530775"/>
              <a:ext cx="275250" cy="351675"/>
            </a:xfrm>
            <a:custGeom>
              <a:avLst/>
              <a:gdLst/>
              <a:ahLst/>
              <a:cxnLst/>
              <a:rect l="l" t="t" r="r" b="b"/>
              <a:pathLst>
                <a:path w="11010" h="14067" extrusionOk="0">
                  <a:moveTo>
                    <a:pt x="1872" y="1"/>
                  </a:moveTo>
                  <a:lnTo>
                    <a:pt x="1622" y="63"/>
                  </a:lnTo>
                  <a:lnTo>
                    <a:pt x="1373" y="125"/>
                  </a:lnTo>
                  <a:lnTo>
                    <a:pt x="1154" y="250"/>
                  </a:lnTo>
                  <a:lnTo>
                    <a:pt x="936" y="375"/>
                  </a:lnTo>
                  <a:lnTo>
                    <a:pt x="843" y="468"/>
                  </a:lnTo>
                  <a:lnTo>
                    <a:pt x="749" y="593"/>
                  </a:lnTo>
                  <a:lnTo>
                    <a:pt x="531" y="936"/>
                  </a:lnTo>
                  <a:lnTo>
                    <a:pt x="375" y="1373"/>
                  </a:lnTo>
                  <a:lnTo>
                    <a:pt x="219" y="1872"/>
                  </a:lnTo>
                  <a:lnTo>
                    <a:pt x="94" y="2433"/>
                  </a:lnTo>
                  <a:lnTo>
                    <a:pt x="32" y="2995"/>
                  </a:lnTo>
                  <a:lnTo>
                    <a:pt x="0" y="3525"/>
                  </a:lnTo>
                  <a:lnTo>
                    <a:pt x="32" y="3806"/>
                  </a:lnTo>
                  <a:lnTo>
                    <a:pt x="63" y="4055"/>
                  </a:lnTo>
                  <a:lnTo>
                    <a:pt x="188" y="4804"/>
                  </a:lnTo>
                  <a:lnTo>
                    <a:pt x="375" y="5552"/>
                  </a:lnTo>
                  <a:lnTo>
                    <a:pt x="593" y="6238"/>
                  </a:lnTo>
                  <a:lnTo>
                    <a:pt x="811" y="6893"/>
                  </a:lnTo>
                  <a:lnTo>
                    <a:pt x="1061" y="7548"/>
                  </a:lnTo>
                  <a:lnTo>
                    <a:pt x="1342" y="8172"/>
                  </a:lnTo>
                  <a:lnTo>
                    <a:pt x="1653" y="8764"/>
                  </a:lnTo>
                  <a:lnTo>
                    <a:pt x="1996" y="9357"/>
                  </a:lnTo>
                  <a:lnTo>
                    <a:pt x="2340" y="9918"/>
                  </a:lnTo>
                  <a:lnTo>
                    <a:pt x="2714" y="10511"/>
                  </a:lnTo>
                  <a:lnTo>
                    <a:pt x="3494" y="11665"/>
                  </a:lnTo>
                  <a:lnTo>
                    <a:pt x="4367" y="12819"/>
                  </a:lnTo>
                  <a:lnTo>
                    <a:pt x="5302" y="14067"/>
                  </a:lnTo>
                  <a:lnTo>
                    <a:pt x="6706" y="14035"/>
                  </a:lnTo>
                  <a:lnTo>
                    <a:pt x="8141" y="13942"/>
                  </a:lnTo>
                  <a:lnTo>
                    <a:pt x="9575" y="13817"/>
                  </a:lnTo>
                  <a:lnTo>
                    <a:pt x="11010" y="13630"/>
                  </a:lnTo>
                  <a:lnTo>
                    <a:pt x="10916" y="13256"/>
                  </a:lnTo>
                  <a:lnTo>
                    <a:pt x="10885" y="12881"/>
                  </a:lnTo>
                  <a:lnTo>
                    <a:pt x="10854" y="12476"/>
                  </a:lnTo>
                  <a:lnTo>
                    <a:pt x="10854" y="12102"/>
                  </a:lnTo>
                  <a:lnTo>
                    <a:pt x="10916" y="11353"/>
                  </a:lnTo>
                  <a:lnTo>
                    <a:pt x="11010" y="10605"/>
                  </a:lnTo>
                  <a:lnTo>
                    <a:pt x="8016" y="10698"/>
                  </a:lnTo>
                  <a:lnTo>
                    <a:pt x="7018" y="8453"/>
                  </a:lnTo>
                  <a:lnTo>
                    <a:pt x="5957" y="6176"/>
                  </a:lnTo>
                  <a:lnTo>
                    <a:pt x="4928" y="3930"/>
                  </a:lnTo>
                  <a:lnTo>
                    <a:pt x="3899" y="1685"/>
                  </a:lnTo>
                  <a:lnTo>
                    <a:pt x="3712" y="1248"/>
                  </a:lnTo>
                  <a:lnTo>
                    <a:pt x="3494" y="843"/>
                  </a:lnTo>
                  <a:lnTo>
                    <a:pt x="3338" y="655"/>
                  </a:lnTo>
                  <a:lnTo>
                    <a:pt x="3213" y="468"/>
                  </a:lnTo>
                  <a:lnTo>
                    <a:pt x="3026" y="312"/>
                  </a:lnTo>
                  <a:lnTo>
                    <a:pt x="2839" y="188"/>
                  </a:lnTo>
                  <a:lnTo>
                    <a:pt x="2620" y="94"/>
                  </a:lnTo>
                  <a:lnTo>
                    <a:pt x="2371" y="32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4" name="Google Shape;6944;p75"/>
            <p:cNvSpPr/>
            <p:nvPr/>
          </p:nvSpPr>
          <p:spPr>
            <a:xfrm>
              <a:off x="6354200" y="2573650"/>
              <a:ext cx="275250" cy="308800"/>
            </a:xfrm>
            <a:custGeom>
              <a:avLst/>
              <a:gdLst/>
              <a:ahLst/>
              <a:cxnLst/>
              <a:rect l="l" t="t" r="r" b="b"/>
              <a:pathLst>
                <a:path w="11010" h="12352" extrusionOk="0">
                  <a:moveTo>
                    <a:pt x="250" y="1"/>
                  </a:moveTo>
                  <a:lnTo>
                    <a:pt x="125" y="562"/>
                  </a:lnTo>
                  <a:lnTo>
                    <a:pt x="32" y="1186"/>
                  </a:lnTo>
                  <a:lnTo>
                    <a:pt x="0" y="1779"/>
                  </a:lnTo>
                  <a:lnTo>
                    <a:pt x="32" y="2059"/>
                  </a:lnTo>
                  <a:lnTo>
                    <a:pt x="63" y="2340"/>
                  </a:lnTo>
                  <a:lnTo>
                    <a:pt x="188" y="3089"/>
                  </a:lnTo>
                  <a:lnTo>
                    <a:pt x="375" y="3837"/>
                  </a:lnTo>
                  <a:lnTo>
                    <a:pt x="593" y="4523"/>
                  </a:lnTo>
                  <a:lnTo>
                    <a:pt x="811" y="5178"/>
                  </a:lnTo>
                  <a:lnTo>
                    <a:pt x="1061" y="5833"/>
                  </a:lnTo>
                  <a:lnTo>
                    <a:pt x="1342" y="6457"/>
                  </a:lnTo>
                  <a:lnTo>
                    <a:pt x="1653" y="7049"/>
                  </a:lnTo>
                  <a:lnTo>
                    <a:pt x="1996" y="7642"/>
                  </a:lnTo>
                  <a:lnTo>
                    <a:pt x="2340" y="8203"/>
                  </a:lnTo>
                  <a:lnTo>
                    <a:pt x="2714" y="8796"/>
                  </a:lnTo>
                  <a:lnTo>
                    <a:pt x="3494" y="9950"/>
                  </a:lnTo>
                  <a:lnTo>
                    <a:pt x="4367" y="11104"/>
                  </a:lnTo>
                  <a:lnTo>
                    <a:pt x="5302" y="12352"/>
                  </a:lnTo>
                  <a:lnTo>
                    <a:pt x="6706" y="12320"/>
                  </a:lnTo>
                  <a:lnTo>
                    <a:pt x="8141" y="12227"/>
                  </a:lnTo>
                  <a:lnTo>
                    <a:pt x="9575" y="12102"/>
                  </a:lnTo>
                  <a:lnTo>
                    <a:pt x="11010" y="11915"/>
                  </a:lnTo>
                  <a:lnTo>
                    <a:pt x="10948" y="11541"/>
                  </a:lnTo>
                  <a:lnTo>
                    <a:pt x="10386" y="11634"/>
                  </a:lnTo>
                  <a:lnTo>
                    <a:pt x="9825" y="11665"/>
                  </a:lnTo>
                  <a:lnTo>
                    <a:pt x="9295" y="11665"/>
                  </a:lnTo>
                  <a:lnTo>
                    <a:pt x="8733" y="11634"/>
                  </a:lnTo>
                  <a:lnTo>
                    <a:pt x="8203" y="11572"/>
                  </a:lnTo>
                  <a:lnTo>
                    <a:pt x="7673" y="11478"/>
                  </a:lnTo>
                  <a:lnTo>
                    <a:pt x="7143" y="11322"/>
                  </a:lnTo>
                  <a:lnTo>
                    <a:pt x="6612" y="11135"/>
                  </a:lnTo>
                  <a:lnTo>
                    <a:pt x="6581" y="11104"/>
                  </a:lnTo>
                  <a:lnTo>
                    <a:pt x="6581" y="11073"/>
                  </a:lnTo>
                  <a:lnTo>
                    <a:pt x="6581" y="10979"/>
                  </a:lnTo>
                  <a:lnTo>
                    <a:pt x="6706" y="10636"/>
                  </a:lnTo>
                  <a:lnTo>
                    <a:pt x="6800" y="10449"/>
                  </a:lnTo>
                  <a:lnTo>
                    <a:pt x="6862" y="10231"/>
                  </a:lnTo>
                  <a:lnTo>
                    <a:pt x="6862" y="10044"/>
                  </a:lnTo>
                  <a:lnTo>
                    <a:pt x="6862" y="9950"/>
                  </a:lnTo>
                  <a:lnTo>
                    <a:pt x="6831" y="9856"/>
                  </a:lnTo>
                  <a:lnTo>
                    <a:pt x="6737" y="10012"/>
                  </a:lnTo>
                  <a:lnTo>
                    <a:pt x="6612" y="10137"/>
                  </a:lnTo>
                  <a:lnTo>
                    <a:pt x="6301" y="10387"/>
                  </a:lnTo>
                  <a:lnTo>
                    <a:pt x="5989" y="10636"/>
                  </a:lnTo>
                  <a:lnTo>
                    <a:pt x="5864" y="10761"/>
                  </a:lnTo>
                  <a:lnTo>
                    <a:pt x="5770" y="10917"/>
                  </a:lnTo>
                  <a:lnTo>
                    <a:pt x="4772" y="9701"/>
                  </a:lnTo>
                  <a:lnTo>
                    <a:pt x="3837" y="8453"/>
                  </a:lnTo>
                  <a:lnTo>
                    <a:pt x="3369" y="7798"/>
                  </a:lnTo>
                  <a:lnTo>
                    <a:pt x="2932" y="7143"/>
                  </a:lnTo>
                  <a:lnTo>
                    <a:pt x="2496" y="6488"/>
                  </a:lnTo>
                  <a:lnTo>
                    <a:pt x="2121" y="5802"/>
                  </a:lnTo>
                  <a:lnTo>
                    <a:pt x="1747" y="5147"/>
                  </a:lnTo>
                  <a:lnTo>
                    <a:pt x="1404" y="4430"/>
                  </a:lnTo>
                  <a:lnTo>
                    <a:pt x="1123" y="3744"/>
                  </a:lnTo>
                  <a:lnTo>
                    <a:pt x="843" y="2995"/>
                  </a:lnTo>
                  <a:lnTo>
                    <a:pt x="624" y="2278"/>
                  </a:lnTo>
                  <a:lnTo>
                    <a:pt x="468" y="1529"/>
                  </a:lnTo>
                  <a:lnTo>
                    <a:pt x="344" y="781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5" name="Google Shape;6945;p75"/>
            <p:cNvSpPr/>
            <p:nvPr/>
          </p:nvSpPr>
          <p:spPr>
            <a:xfrm>
              <a:off x="6444650" y="2586925"/>
              <a:ext cx="96700" cy="183250"/>
            </a:xfrm>
            <a:custGeom>
              <a:avLst/>
              <a:gdLst/>
              <a:ahLst/>
              <a:cxnLst/>
              <a:rect l="l" t="t" r="r" b="b"/>
              <a:pathLst>
                <a:path w="3868" h="7330" extrusionOk="0">
                  <a:moveTo>
                    <a:pt x="63" y="0"/>
                  </a:moveTo>
                  <a:lnTo>
                    <a:pt x="0" y="31"/>
                  </a:lnTo>
                  <a:lnTo>
                    <a:pt x="0" y="94"/>
                  </a:lnTo>
                  <a:lnTo>
                    <a:pt x="0" y="125"/>
                  </a:lnTo>
                  <a:lnTo>
                    <a:pt x="2838" y="5676"/>
                  </a:lnTo>
                  <a:lnTo>
                    <a:pt x="3649" y="7267"/>
                  </a:lnTo>
                  <a:lnTo>
                    <a:pt x="3681" y="7298"/>
                  </a:lnTo>
                  <a:lnTo>
                    <a:pt x="3712" y="7329"/>
                  </a:lnTo>
                  <a:lnTo>
                    <a:pt x="3805" y="7329"/>
                  </a:lnTo>
                  <a:lnTo>
                    <a:pt x="3868" y="7267"/>
                  </a:lnTo>
                  <a:lnTo>
                    <a:pt x="3868" y="7236"/>
                  </a:lnTo>
                  <a:lnTo>
                    <a:pt x="3868" y="7173"/>
                  </a:lnTo>
                  <a:lnTo>
                    <a:pt x="998" y="1622"/>
                  </a:lnTo>
                  <a:lnTo>
                    <a:pt x="219" y="62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6" name="Google Shape;6946;p75"/>
            <p:cNvSpPr/>
            <p:nvPr/>
          </p:nvSpPr>
          <p:spPr>
            <a:xfrm>
              <a:off x="6625550" y="2794325"/>
              <a:ext cx="185575" cy="77200"/>
            </a:xfrm>
            <a:custGeom>
              <a:avLst/>
              <a:gdLst/>
              <a:ahLst/>
              <a:cxnLst/>
              <a:rect l="l" t="t" r="r" b="b"/>
              <a:pathLst>
                <a:path w="7423" h="3088" extrusionOk="0">
                  <a:moveTo>
                    <a:pt x="3618" y="0"/>
                  </a:moveTo>
                  <a:lnTo>
                    <a:pt x="1903" y="31"/>
                  </a:lnTo>
                  <a:lnTo>
                    <a:pt x="156" y="63"/>
                  </a:lnTo>
                  <a:lnTo>
                    <a:pt x="62" y="811"/>
                  </a:lnTo>
                  <a:lnTo>
                    <a:pt x="0" y="1560"/>
                  </a:lnTo>
                  <a:lnTo>
                    <a:pt x="0" y="1934"/>
                  </a:lnTo>
                  <a:lnTo>
                    <a:pt x="31" y="2339"/>
                  </a:lnTo>
                  <a:lnTo>
                    <a:pt x="62" y="2714"/>
                  </a:lnTo>
                  <a:lnTo>
                    <a:pt x="156" y="3088"/>
                  </a:lnTo>
                  <a:lnTo>
                    <a:pt x="1092" y="2932"/>
                  </a:lnTo>
                  <a:lnTo>
                    <a:pt x="2027" y="2745"/>
                  </a:lnTo>
                  <a:lnTo>
                    <a:pt x="2932" y="2558"/>
                  </a:lnTo>
                  <a:lnTo>
                    <a:pt x="3867" y="2339"/>
                  </a:lnTo>
                  <a:lnTo>
                    <a:pt x="4772" y="2090"/>
                  </a:lnTo>
                  <a:lnTo>
                    <a:pt x="5676" y="1840"/>
                  </a:lnTo>
                  <a:lnTo>
                    <a:pt x="6550" y="1591"/>
                  </a:lnTo>
                  <a:lnTo>
                    <a:pt x="7423" y="1279"/>
                  </a:lnTo>
                  <a:lnTo>
                    <a:pt x="7392" y="156"/>
                  </a:lnTo>
                  <a:lnTo>
                    <a:pt x="6363" y="63"/>
                  </a:lnTo>
                  <a:lnTo>
                    <a:pt x="5396" y="31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7" name="Google Shape;6947;p75"/>
            <p:cNvSpPr/>
            <p:nvPr/>
          </p:nvSpPr>
          <p:spPr>
            <a:xfrm>
              <a:off x="6759650" y="2775600"/>
              <a:ext cx="108400" cy="64750"/>
            </a:xfrm>
            <a:custGeom>
              <a:avLst/>
              <a:gdLst/>
              <a:ahLst/>
              <a:cxnLst/>
              <a:rect l="l" t="t" r="r" b="b"/>
              <a:pathLst>
                <a:path w="4336" h="2590" extrusionOk="0">
                  <a:moveTo>
                    <a:pt x="3369" y="1"/>
                  </a:moveTo>
                  <a:lnTo>
                    <a:pt x="3119" y="32"/>
                  </a:lnTo>
                  <a:lnTo>
                    <a:pt x="2340" y="188"/>
                  </a:lnTo>
                  <a:lnTo>
                    <a:pt x="1560" y="406"/>
                  </a:lnTo>
                  <a:lnTo>
                    <a:pt x="811" y="656"/>
                  </a:lnTo>
                  <a:lnTo>
                    <a:pt x="63" y="936"/>
                  </a:lnTo>
                  <a:lnTo>
                    <a:pt x="1" y="1966"/>
                  </a:lnTo>
                  <a:lnTo>
                    <a:pt x="375" y="2122"/>
                  </a:lnTo>
                  <a:lnTo>
                    <a:pt x="718" y="2246"/>
                  </a:lnTo>
                  <a:lnTo>
                    <a:pt x="1092" y="2371"/>
                  </a:lnTo>
                  <a:lnTo>
                    <a:pt x="1466" y="2465"/>
                  </a:lnTo>
                  <a:lnTo>
                    <a:pt x="1841" y="2527"/>
                  </a:lnTo>
                  <a:lnTo>
                    <a:pt x="2246" y="2558"/>
                  </a:lnTo>
                  <a:lnTo>
                    <a:pt x="2620" y="2589"/>
                  </a:lnTo>
                  <a:lnTo>
                    <a:pt x="3026" y="2589"/>
                  </a:lnTo>
                  <a:lnTo>
                    <a:pt x="3307" y="2558"/>
                  </a:lnTo>
                  <a:lnTo>
                    <a:pt x="3587" y="2496"/>
                  </a:lnTo>
                  <a:lnTo>
                    <a:pt x="3868" y="2371"/>
                  </a:lnTo>
                  <a:lnTo>
                    <a:pt x="3961" y="2309"/>
                  </a:lnTo>
                  <a:lnTo>
                    <a:pt x="4086" y="2215"/>
                  </a:lnTo>
                  <a:lnTo>
                    <a:pt x="4180" y="2090"/>
                  </a:lnTo>
                  <a:lnTo>
                    <a:pt x="4242" y="1934"/>
                  </a:lnTo>
                  <a:lnTo>
                    <a:pt x="4305" y="1778"/>
                  </a:lnTo>
                  <a:lnTo>
                    <a:pt x="4336" y="1623"/>
                  </a:lnTo>
                  <a:lnTo>
                    <a:pt x="4336" y="1279"/>
                  </a:lnTo>
                  <a:lnTo>
                    <a:pt x="4336" y="968"/>
                  </a:lnTo>
                  <a:lnTo>
                    <a:pt x="4305" y="718"/>
                  </a:lnTo>
                  <a:lnTo>
                    <a:pt x="4242" y="500"/>
                  </a:lnTo>
                  <a:lnTo>
                    <a:pt x="4149" y="281"/>
                  </a:lnTo>
                  <a:lnTo>
                    <a:pt x="4086" y="188"/>
                  </a:lnTo>
                  <a:lnTo>
                    <a:pt x="3993" y="94"/>
                  </a:lnTo>
                  <a:lnTo>
                    <a:pt x="3899" y="63"/>
                  </a:lnTo>
                  <a:lnTo>
                    <a:pt x="3806" y="32"/>
                  </a:lnTo>
                  <a:lnTo>
                    <a:pt x="3587" y="1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8" name="Google Shape;6948;p75"/>
            <p:cNvSpPr/>
            <p:nvPr/>
          </p:nvSpPr>
          <p:spPr>
            <a:xfrm>
              <a:off x="6851650" y="2775600"/>
              <a:ext cx="47600" cy="46825"/>
            </a:xfrm>
            <a:custGeom>
              <a:avLst/>
              <a:gdLst/>
              <a:ahLst/>
              <a:cxnLst/>
              <a:rect l="l" t="t" r="r" b="b"/>
              <a:pathLst>
                <a:path w="1904" h="1873" extrusionOk="0">
                  <a:moveTo>
                    <a:pt x="1" y="1"/>
                  </a:moveTo>
                  <a:lnTo>
                    <a:pt x="1" y="562"/>
                  </a:lnTo>
                  <a:lnTo>
                    <a:pt x="562" y="593"/>
                  </a:lnTo>
                  <a:lnTo>
                    <a:pt x="1124" y="624"/>
                  </a:lnTo>
                  <a:lnTo>
                    <a:pt x="1279" y="843"/>
                  </a:lnTo>
                  <a:lnTo>
                    <a:pt x="1467" y="1061"/>
                  </a:lnTo>
                  <a:lnTo>
                    <a:pt x="1435" y="1186"/>
                  </a:lnTo>
                  <a:lnTo>
                    <a:pt x="1435" y="1311"/>
                  </a:lnTo>
                  <a:lnTo>
                    <a:pt x="1467" y="1435"/>
                  </a:lnTo>
                  <a:lnTo>
                    <a:pt x="1498" y="1529"/>
                  </a:lnTo>
                  <a:lnTo>
                    <a:pt x="1560" y="1654"/>
                  </a:lnTo>
                  <a:lnTo>
                    <a:pt x="1623" y="1747"/>
                  </a:lnTo>
                  <a:lnTo>
                    <a:pt x="1716" y="1810"/>
                  </a:lnTo>
                  <a:lnTo>
                    <a:pt x="1810" y="1872"/>
                  </a:lnTo>
                  <a:lnTo>
                    <a:pt x="1903" y="936"/>
                  </a:lnTo>
                  <a:lnTo>
                    <a:pt x="1342" y="1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9" name="Google Shape;6949;p75"/>
            <p:cNvSpPr/>
            <p:nvPr/>
          </p:nvSpPr>
          <p:spPr>
            <a:xfrm>
              <a:off x="6844650" y="2792750"/>
              <a:ext cx="47575" cy="47600"/>
            </a:xfrm>
            <a:custGeom>
              <a:avLst/>
              <a:gdLst/>
              <a:ahLst/>
              <a:cxnLst/>
              <a:rect l="l" t="t" r="r" b="b"/>
              <a:pathLst>
                <a:path w="1903" h="1904" extrusionOk="0">
                  <a:moveTo>
                    <a:pt x="0" y="1"/>
                  </a:moveTo>
                  <a:lnTo>
                    <a:pt x="0" y="593"/>
                  </a:lnTo>
                  <a:lnTo>
                    <a:pt x="561" y="625"/>
                  </a:lnTo>
                  <a:lnTo>
                    <a:pt x="1123" y="656"/>
                  </a:lnTo>
                  <a:lnTo>
                    <a:pt x="1279" y="874"/>
                  </a:lnTo>
                  <a:lnTo>
                    <a:pt x="1466" y="1092"/>
                  </a:lnTo>
                  <a:lnTo>
                    <a:pt x="1435" y="1217"/>
                  </a:lnTo>
                  <a:lnTo>
                    <a:pt x="1435" y="1342"/>
                  </a:lnTo>
                  <a:lnTo>
                    <a:pt x="1466" y="1436"/>
                  </a:lnTo>
                  <a:lnTo>
                    <a:pt x="1497" y="1560"/>
                  </a:lnTo>
                  <a:lnTo>
                    <a:pt x="1559" y="1654"/>
                  </a:lnTo>
                  <a:lnTo>
                    <a:pt x="1622" y="1747"/>
                  </a:lnTo>
                  <a:lnTo>
                    <a:pt x="1715" y="1841"/>
                  </a:lnTo>
                  <a:lnTo>
                    <a:pt x="1840" y="1903"/>
                  </a:lnTo>
                  <a:lnTo>
                    <a:pt x="1903" y="968"/>
                  </a:lnTo>
                  <a:lnTo>
                    <a:pt x="1341" y="3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0" name="Google Shape;6950;p75"/>
            <p:cNvSpPr/>
            <p:nvPr/>
          </p:nvSpPr>
          <p:spPr>
            <a:xfrm>
              <a:off x="6834500" y="2802900"/>
              <a:ext cx="47600" cy="46800"/>
            </a:xfrm>
            <a:custGeom>
              <a:avLst/>
              <a:gdLst/>
              <a:ahLst/>
              <a:cxnLst/>
              <a:rect l="l" t="t" r="r" b="b"/>
              <a:pathLst>
                <a:path w="1904" h="1872" extrusionOk="0">
                  <a:moveTo>
                    <a:pt x="1" y="0"/>
                  </a:moveTo>
                  <a:lnTo>
                    <a:pt x="32" y="562"/>
                  </a:lnTo>
                  <a:lnTo>
                    <a:pt x="562" y="593"/>
                  </a:lnTo>
                  <a:lnTo>
                    <a:pt x="1123" y="655"/>
                  </a:lnTo>
                  <a:lnTo>
                    <a:pt x="1311" y="874"/>
                  </a:lnTo>
                  <a:lnTo>
                    <a:pt x="1466" y="1092"/>
                  </a:lnTo>
                  <a:lnTo>
                    <a:pt x="1435" y="1185"/>
                  </a:lnTo>
                  <a:lnTo>
                    <a:pt x="1435" y="1310"/>
                  </a:lnTo>
                  <a:lnTo>
                    <a:pt x="1466" y="1435"/>
                  </a:lnTo>
                  <a:lnTo>
                    <a:pt x="1498" y="1560"/>
                  </a:lnTo>
                  <a:lnTo>
                    <a:pt x="1560" y="1653"/>
                  </a:lnTo>
                  <a:lnTo>
                    <a:pt x="1654" y="1747"/>
                  </a:lnTo>
                  <a:lnTo>
                    <a:pt x="1747" y="1809"/>
                  </a:lnTo>
                  <a:lnTo>
                    <a:pt x="1841" y="1872"/>
                  </a:lnTo>
                  <a:lnTo>
                    <a:pt x="1903" y="967"/>
                  </a:lnTo>
                  <a:lnTo>
                    <a:pt x="1342" y="3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1" name="Google Shape;6951;p75"/>
            <p:cNvSpPr/>
            <p:nvPr/>
          </p:nvSpPr>
          <p:spPr>
            <a:xfrm>
              <a:off x="6825150" y="2813800"/>
              <a:ext cx="46800" cy="46825"/>
            </a:xfrm>
            <a:custGeom>
              <a:avLst/>
              <a:gdLst/>
              <a:ahLst/>
              <a:cxnLst/>
              <a:rect l="l" t="t" r="r" b="b"/>
              <a:pathLst>
                <a:path w="1872" h="1873" extrusionOk="0">
                  <a:moveTo>
                    <a:pt x="0" y="1"/>
                  </a:moveTo>
                  <a:lnTo>
                    <a:pt x="0" y="562"/>
                  </a:lnTo>
                  <a:lnTo>
                    <a:pt x="562" y="594"/>
                  </a:lnTo>
                  <a:lnTo>
                    <a:pt x="1092" y="625"/>
                  </a:lnTo>
                  <a:lnTo>
                    <a:pt x="1279" y="843"/>
                  </a:lnTo>
                  <a:lnTo>
                    <a:pt x="1466" y="1061"/>
                  </a:lnTo>
                  <a:lnTo>
                    <a:pt x="1435" y="1186"/>
                  </a:lnTo>
                  <a:lnTo>
                    <a:pt x="1435" y="1311"/>
                  </a:lnTo>
                  <a:lnTo>
                    <a:pt x="1435" y="1436"/>
                  </a:lnTo>
                  <a:lnTo>
                    <a:pt x="1497" y="1529"/>
                  </a:lnTo>
                  <a:lnTo>
                    <a:pt x="1560" y="1654"/>
                  </a:lnTo>
                  <a:lnTo>
                    <a:pt x="1622" y="1748"/>
                  </a:lnTo>
                  <a:lnTo>
                    <a:pt x="1716" y="1810"/>
                  </a:lnTo>
                  <a:lnTo>
                    <a:pt x="1809" y="1872"/>
                  </a:lnTo>
                  <a:lnTo>
                    <a:pt x="1872" y="937"/>
                  </a:lnTo>
                  <a:lnTo>
                    <a:pt x="1310" y="3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2" name="Google Shape;6952;p75"/>
            <p:cNvSpPr/>
            <p:nvPr/>
          </p:nvSpPr>
          <p:spPr>
            <a:xfrm>
              <a:off x="5939400" y="2869175"/>
              <a:ext cx="455375" cy="691625"/>
            </a:xfrm>
            <a:custGeom>
              <a:avLst/>
              <a:gdLst/>
              <a:ahLst/>
              <a:cxnLst/>
              <a:rect l="l" t="t" r="r" b="b"/>
              <a:pathLst>
                <a:path w="18215" h="27665" extrusionOk="0">
                  <a:moveTo>
                    <a:pt x="12039" y="0"/>
                  </a:moveTo>
                  <a:lnTo>
                    <a:pt x="11415" y="32"/>
                  </a:lnTo>
                  <a:lnTo>
                    <a:pt x="10791" y="94"/>
                  </a:lnTo>
                  <a:lnTo>
                    <a:pt x="10168" y="219"/>
                  </a:lnTo>
                  <a:lnTo>
                    <a:pt x="9575" y="406"/>
                  </a:lnTo>
                  <a:lnTo>
                    <a:pt x="9014" y="624"/>
                  </a:lnTo>
                  <a:lnTo>
                    <a:pt x="8452" y="874"/>
                  </a:lnTo>
                  <a:lnTo>
                    <a:pt x="7891" y="1154"/>
                  </a:lnTo>
                  <a:lnTo>
                    <a:pt x="7361" y="1466"/>
                  </a:lnTo>
                  <a:lnTo>
                    <a:pt x="6862" y="1809"/>
                  </a:lnTo>
                  <a:lnTo>
                    <a:pt x="6363" y="2215"/>
                  </a:lnTo>
                  <a:lnTo>
                    <a:pt x="5895" y="2620"/>
                  </a:lnTo>
                  <a:lnTo>
                    <a:pt x="5458" y="3026"/>
                  </a:lnTo>
                  <a:lnTo>
                    <a:pt x="5021" y="3493"/>
                  </a:lnTo>
                  <a:lnTo>
                    <a:pt x="4616" y="3961"/>
                  </a:lnTo>
                  <a:lnTo>
                    <a:pt x="4242" y="4460"/>
                  </a:lnTo>
                  <a:lnTo>
                    <a:pt x="3867" y="4959"/>
                  </a:lnTo>
                  <a:lnTo>
                    <a:pt x="3493" y="5490"/>
                  </a:lnTo>
                  <a:lnTo>
                    <a:pt x="3150" y="6020"/>
                  </a:lnTo>
                  <a:lnTo>
                    <a:pt x="2838" y="6550"/>
                  </a:lnTo>
                  <a:lnTo>
                    <a:pt x="2558" y="7111"/>
                  </a:lnTo>
                  <a:lnTo>
                    <a:pt x="2183" y="7829"/>
                  </a:lnTo>
                  <a:lnTo>
                    <a:pt x="1840" y="8577"/>
                  </a:lnTo>
                  <a:lnTo>
                    <a:pt x="1528" y="9326"/>
                  </a:lnTo>
                  <a:lnTo>
                    <a:pt x="1248" y="10074"/>
                  </a:lnTo>
                  <a:lnTo>
                    <a:pt x="998" y="10854"/>
                  </a:lnTo>
                  <a:lnTo>
                    <a:pt x="780" y="11634"/>
                  </a:lnTo>
                  <a:lnTo>
                    <a:pt x="593" y="12445"/>
                  </a:lnTo>
                  <a:lnTo>
                    <a:pt x="406" y="13224"/>
                  </a:lnTo>
                  <a:lnTo>
                    <a:pt x="281" y="13942"/>
                  </a:lnTo>
                  <a:lnTo>
                    <a:pt x="187" y="14659"/>
                  </a:lnTo>
                  <a:lnTo>
                    <a:pt x="94" y="15376"/>
                  </a:lnTo>
                  <a:lnTo>
                    <a:pt x="31" y="16125"/>
                  </a:lnTo>
                  <a:lnTo>
                    <a:pt x="0" y="16842"/>
                  </a:lnTo>
                  <a:lnTo>
                    <a:pt x="0" y="17559"/>
                  </a:lnTo>
                  <a:lnTo>
                    <a:pt x="0" y="18308"/>
                  </a:lnTo>
                  <a:lnTo>
                    <a:pt x="31" y="19025"/>
                  </a:lnTo>
                  <a:lnTo>
                    <a:pt x="62" y="19711"/>
                  </a:lnTo>
                  <a:lnTo>
                    <a:pt x="156" y="20398"/>
                  </a:lnTo>
                  <a:lnTo>
                    <a:pt x="250" y="21084"/>
                  </a:lnTo>
                  <a:lnTo>
                    <a:pt x="374" y="21770"/>
                  </a:lnTo>
                  <a:lnTo>
                    <a:pt x="624" y="23111"/>
                  </a:lnTo>
                  <a:lnTo>
                    <a:pt x="936" y="24452"/>
                  </a:lnTo>
                  <a:lnTo>
                    <a:pt x="1061" y="24889"/>
                  </a:lnTo>
                  <a:lnTo>
                    <a:pt x="1216" y="25325"/>
                  </a:lnTo>
                  <a:lnTo>
                    <a:pt x="1435" y="25731"/>
                  </a:lnTo>
                  <a:lnTo>
                    <a:pt x="1653" y="26105"/>
                  </a:lnTo>
                  <a:lnTo>
                    <a:pt x="1934" y="26448"/>
                  </a:lnTo>
                  <a:lnTo>
                    <a:pt x="2246" y="26760"/>
                  </a:lnTo>
                  <a:lnTo>
                    <a:pt x="2620" y="27072"/>
                  </a:lnTo>
                  <a:lnTo>
                    <a:pt x="2994" y="27321"/>
                  </a:lnTo>
                  <a:lnTo>
                    <a:pt x="3306" y="27477"/>
                  </a:lnTo>
                  <a:lnTo>
                    <a:pt x="3618" y="27571"/>
                  </a:lnTo>
                  <a:lnTo>
                    <a:pt x="3930" y="27633"/>
                  </a:lnTo>
                  <a:lnTo>
                    <a:pt x="4242" y="27665"/>
                  </a:lnTo>
                  <a:lnTo>
                    <a:pt x="4554" y="27633"/>
                  </a:lnTo>
                  <a:lnTo>
                    <a:pt x="4866" y="27571"/>
                  </a:lnTo>
                  <a:lnTo>
                    <a:pt x="5146" y="27509"/>
                  </a:lnTo>
                  <a:lnTo>
                    <a:pt x="5458" y="27384"/>
                  </a:lnTo>
                  <a:lnTo>
                    <a:pt x="5739" y="27228"/>
                  </a:lnTo>
                  <a:lnTo>
                    <a:pt x="6019" y="27072"/>
                  </a:lnTo>
                  <a:lnTo>
                    <a:pt x="6269" y="26885"/>
                  </a:lnTo>
                  <a:lnTo>
                    <a:pt x="6519" y="26667"/>
                  </a:lnTo>
                  <a:lnTo>
                    <a:pt x="6737" y="26448"/>
                  </a:lnTo>
                  <a:lnTo>
                    <a:pt x="6955" y="26199"/>
                  </a:lnTo>
                  <a:lnTo>
                    <a:pt x="7142" y="25949"/>
                  </a:lnTo>
                  <a:lnTo>
                    <a:pt x="7329" y="25700"/>
                  </a:lnTo>
                  <a:lnTo>
                    <a:pt x="7548" y="25263"/>
                  </a:lnTo>
                  <a:lnTo>
                    <a:pt x="7766" y="24795"/>
                  </a:lnTo>
                  <a:lnTo>
                    <a:pt x="7922" y="24327"/>
                  </a:lnTo>
                  <a:lnTo>
                    <a:pt x="8047" y="23860"/>
                  </a:lnTo>
                  <a:lnTo>
                    <a:pt x="8172" y="23361"/>
                  </a:lnTo>
                  <a:lnTo>
                    <a:pt x="8265" y="22862"/>
                  </a:lnTo>
                  <a:lnTo>
                    <a:pt x="8421" y="21895"/>
                  </a:lnTo>
                  <a:lnTo>
                    <a:pt x="8546" y="20772"/>
                  </a:lnTo>
                  <a:lnTo>
                    <a:pt x="8671" y="19649"/>
                  </a:lnTo>
                  <a:lnTo>
                    <a:pt x="8889" y="17404"/>
                  </a:lnTo>
                  <a:lnTo>
                    <a:pt x="9014" y="16281"/>
                  </a:lnTo>
                  <a:lnTo>
                    <a:pt x="9170" y="15158"/>
                  </a:lnTo>
                  <a:lnTo>
                    <a:pt x="9325" y="14066"/>
                  </a:lnTo>
                  <a:lnTo>
                    <a:pt x="9513" y="12944"/>
                  </a:lnTo>
                  <a:lnTo>
                    <a:pt x="9762" y="11852"/>
                  </a:lnTo>
                  <a:lnTo>
                    <a:pt x="10043" y="10760"/>
                  </a:lnTo>
                  <a:lnTo>
                    <a:pt x="10386" y="9669"/>
                  </a:lnTo>
                  <a:lnTo>
                    <a:pt x="10760" y="8608"/>
                  </a:lnTo>
                  <a:lnTo>
                    <a:pt x="11010" y="8109"/>
                  </a:lnTo>
                  <a:lnTo>
                    <a:pt x="11228" y="7579"/>
                  </a:lnTo>
                  <a:lnTo>
                    <a:pt x="11509" y="7080"/>
                  </a:lnTo>
                  <a:lnTo>
                    <a:pt x="11789" y="6612"/>
                  </a:lnTo>
                  <a:lnTo>
                    <a:pt x="12070" y="6144"/>
                  </a:lnTo>
                  <a:lnTo>
                    <a:pt x="12382" y="5677"/>
                  </a:lnTo>
                  <a:lnTo>
                    <a:pt x="12725" y="5209"/>
                  </a:lnTo>
                  <a:lnTo>
                    <a:pt x="13068" y="4772"/>
                  </a:lnTo>
                  <a:lnTo>
                    <a:pt x="13598" y="4242"/>
                  </a:lnTo>
                  <a:lnTo>
                    <a:pt x="13848" y="3992"/>
                  </a:lnTo>
                  <a:lnTo>
                    <a:pt x="14129" y="3743"/>
                  </a:lnTo>
                  <a:lnTo>
                    <a:pt x="14440" y="3525"/>
                  </a:lnTo>
                  <a:lnTo>
                    <a:pt x="14752" y="3338"/>
                  </a:lnTo>
                  <a:lnTo>
                    <a:pt x="15064" y="3182"/>
                  </a:lnTo>
                  <a:lnTo>
                    <a:pt x="15407" y="3026"/>
                  </a:lnTo>
                  <a:lnTo>
                    <a:pt x="15750" y="2932"/>
                  </a:lnTo>
                  <a:lnTo>
                    <a:pt x="16125" y="2838"/>
                  </a:lnTo>
                  <a:lnTo>
                    <a:pt x="16873" y="2838"/>
                  </a:lnTo>
                  <a:lnTo>
                    <a:pt x="17247" y="2901"/>
                  </a:lnTo>
                  <a:lnTo>
                    <a:pt x="17590" y="3026"/>
                  </a:lnTo>
                  <a:lnTo>
                    <a:pt x="17902" y="3182"/>
                  </a:lnTo>
                  <a:lnTo>
                    <a:pt x="18214" y="3400"/>
                  </a:lnTo>
                  <a:lnTo>
                    <a:pt x="17902" y="2838"/>
                  </a:lnTo>
                  <a:lnTo>
                    <a:pt x="17528" y="2371"/>
                  </a:lnTo>
                  <a:lnTo>
                    <a:pt x="17123" y="1934"/>
                  </a:lnTo>
                  <a:lnTo>
                    <a:pt x="16686" y="1529"/>
                  </a:lnTo>
                  <a:lnTo>
                    <a:pt x="16187" y="1154"/>
                  </a:lnTo>
                  <a:lnTo>
                    <a:pt x="15657" y="874"/>
                  </a:lnTo>
                  <a:lnTo>
                    <a:pt x="15095" y="593"/>
                  </a:lnTo>
                  <a:lnTo>
                    <a:pt x="14503" y="375"/>
                  </a:lnTo>
                  <a:lnTo>
                    <a:pt x="13910" y="219"/>
                  </a:lnTo>
                  <a:lnTo>
                    <a:pt x="13286" y="94"/>
                  </a:lnTo>
                  <a:lnTo>
                    <a:pt x="12663" y="32"/>
                  </a:lnTo>
                  <a:lnTo>
                    <a:pt x="12039" y="0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3" name="Google Shape;6953;p75"/>
            <p:cNvSpPr/>
            <p:nvPr/>
          </p:nvSpPr>
          <p:spPr>
            <a:xfrm>
              <a:off x="6011125" y="2925300"/>
              <a:ext cx="383650" cy="635500"/>
            </a:xfrm>
            <a:custGeom>
              <a:avLst/>
              <a:gdLst/>
              <a:ahLst/>
              <a:cxnLst/>
              <a:rect l="l" t="t" r="r" b="b"/>
              <a:pathLst>
                <a:path w="15346" h="25420" extrusionOk="0">
                  <a:moveTo>
                    <a:pt x="13224" y="1"/>
                  </a:moveTo>
                  <a:lnTo>
                    <a:pt x="12694" y="63"/>
                  </a:lnTo>
                  <a:lnTo>
                    <a:pt x="12164" y="157"/>
                  </a:lnTo>
                  <a:lnTo>
                    <a:pt x="11665" y="313"/>
                  </a:lnTo>
                  <a:lnTo>
                    <a:pt x="11166" y="500"/>
                  </a:lnTo>
                  <a:lnTo>
                    <a:pt x="10667" y="781"/>
                  </a:lnTo>
                  <a:lnTo>
                    <a:pt x="10199" y="1061"/>
                  </a:lnTo>
                  <a:lnTo>
                    <a:pt x="9762" y="1404"/>
                  </a:lnTo>
                  <a:lnTo>
                    <a:pt x="9357" y="1810"/>
                  </a:lnTo>
                  <a:lnTo>
                    <a:pt x="8983" y="2215"/>
                  </a:lnTo>
                  <a:lnTo>
                    <a:pt x="8640" y="2683"/>
                  </a:lnTo>
                  <a:lnTo>
                    <a:pt x="8328" y="3151"/>
                  </a:lnTo>
                  <a:lnTo>
                    <a:pt x="8047" y="3650"/>
                  </a:lnTo>
                  <a:lnTo>
                    <a:pt x="7829" y="4180"/>
                  </a:lnTo>
                  <a:lnTo>
                    <a:pt x="7392" y="5241"/>
                  </a:lnTo>
                  <a:lnTo>
                    <a:pt x="6987" y="6301"/>
                  </a:lnTo>
                  <a:lnTo>
                    <a:pt x="6612" y="7330"/>
                  </a:lnTo>
                  <a:lnTo>
                    <a:pt x="6269" y="8391"/>
                  </a:lnTo>
                  <a:lnTo>
                    <a:pt x="5957" y="9451"/>
                  </a:lnTo>
                  <a:lnTo>
                    <a:pt x="5677" y="10543"/>
                  </a:lnTo>
                  <a:lnTo>
                    <a:pt x="5427" y="11603"/>
                  </a:lnTo>
                  <a:lnTo>
                    <a:pt x="5178" y="12663"/>
                  </a:lnTo>
                  <a:lnTo>
                    <a:pt x="4741" y="14847"/>
                  </a:lnTo>
                  <a:lnTo>
                    <a:pt x="4304" y="17061"/>
                  </a:lnTo>
                  <a:lnTo>
                    <a:pt x="3525" y="21615"/>
                  </a:lnTo>
                  <a:lnTo>
                    <a:pt x="3400" y="21989"/>
                  </a:lnTo>
                  <a:lnTo>
                    <a:pt x="3306" y="22332"/>
                  </a:lnTo>
                  <a:lnTo>
                    <a:pt x="3150" y="22675"/>
                  </a:lnTo>
                  <a:lnTo>
                    <a:pt x="2995" y="22987"/>
                  </a:lnTo>
                  <a:lnTo>
                    <a:pt x="2807" y="23268"/>
                  </a:lnTo>
                  <a:lnTo>
                    <a:pt x="2620" y="23517"/>
                  </a:lnTo>
                  <a:lnTo>
                    <a:pt x="2433" y="23767"/>
                  </a:lnTo>
                  <a:lnTo>
                    <a:pt x="2215" y="23985"/>
                  </a:lnTo>
                  <a:lnTo>
                    <a:pt x="1965" y="24172"/>
                  </a:lnTo>
                  <a:lnTo>
                    <a:pt x="1716" y="24359"/>
                  </a:lnTo>
                  <a:lnTo>
                    <a:pt x="1466" y="24515"/>
                  </a:lnTo>
                  <a:lnTo>
                    <a:pt x="1186" y="24640"/>
                  </a:lnTo>
                  <a:lnTo>
                    <a:pt x="905" y="24765"/>
                  </a:lnTo>
                  <a:lnTo>
                    <a:pt x="624" y="24858"/>
                  </a:lnTo>
                  <a:lnTo>
                    <a:pt x="0" y="24983"/>
                  </a:lnTo>
                  <a:lnTo>
                    <a:pt x="125" y="25076"/>
                  </a:lnTo>
                  <a:lnTo>
                    <a:pt x="437" y="25232"/>
                  </a:lnTo>
                  <a:lnTo>
                    <a:pt x="749" y="25326"/>
                  </a:lnTo>
                  <a:lnTo>
                    <a:pt x="1061" y="25388"/>
                  </a:lnTo>
                  <a:lnTo>
                    <a:pt x="1373" y="25420"/>
                  </a:lnTo>
                  <a:lnTo>
                    <a:pt x="1685" y="25388"/>
                  </a:lnTo>
                  <a:lnTo>
                    <a:pt x="1997" y="25326"/>
                  </a:lnTo>
                  <a:lnTo>
                    <a:pt x="2277" y="25264"/>
                  </a:lnTo>
                  <a:lnTo>
                    <a:pt x="2589" y="25139"/>
                  </a:lnTo>
                  <a:lnTo>
                    <a:pt x="2870" y="24983"/>
                  </a:lnTo>
                  <a:lnTo>
                    <a:pt x="3150" y="24827"/>
                  </a:lnTo>
                  <a:lnTo>
                    <a:pt x="3400" y="24640"/>
                  </a:lnTo>
                  <a:lnTo>
                    <a:pt x="3650" y="24422"/>
                  </a:lnTo>
                  <a:lnTo>
                    <a:pt x="3868" y="24203"/>
                  </a:lnTo>
                  <a:lnTo>
                    <a:pt x="4086" y="23954"/>
                  </a:lnTo>
                  <a:lnTo>
                    <a:pt x="4273" y="23704"/>
                  </a:lnTo>
                  <a:lnTo>
                    <a:pt x="4460" y="23455"/>
                  </a:lnTo>
                  <a:lnTo>
                    <a:pt x="4679" y="23018"/>
                  </a:lnTo>
                  <a:lnTo>
                    <a:pt x="4897" y="22550"/>
                  </a:lnTo>
                  <a:lnTo>
                    <a:pt x="5053" y="22082"/>
                  </a:lnTo>
                  <a:lnTo>
                    <a:pt x="5178" y="21615"/>
                  </a:lnTo>
                  <a:lnTo>
                    <a:pt x="5303" y="21116"/>
                  </a:lnTo>
                  <a:lnTo>
                    <a:pt x="5396" y="20617"/>
                  </a:lnTo>
                  <a:lnTo>
                    <a:pt x="5552" y="19650"/>
                  </a:lnTo>
                  <a:lnTo>
                    <a:pt x="5677" y="18527"/>
                  </a:lnTo>
                  <a:lnTo>
                    <a:pt x="5802" y="17404"/>
                  </a:lnTo>
                  <a:lnTo>
                    <a:pt x="6020" y="15159"/>
                  </a:lnTo>
                  <a:lnTo>
                    <a:pt x="6145" y="14036"/>
                  </a:lnTo>
                  <a:lnTo>
                    <a:pt x="6301" y="12913"/>
                  </a:lnTo>
                  <a:lnTo>
                    <a:pt x="6456" y="11821"/>
                  </a:lnTo>
                  <a:lnTo>
                    <a:pt x="6644" y="10699"/>
                  </a:lnTo>
                  <a:lnTo>
                    <a:pt x="6893" y="9607"/>
                  </a:lnTo>
                  <a:lnTo>
                    <a:pt x="7174" y="8515"/>
                  </a:lnTo>
                  <a:lnTo>
                    <a:pt x="7517" y="7424"/>
                  </a:lnTo>
                  <a:lnTo>
                    <a:pt x="7891" y="6363"/>
                  </a:lnTo>
                  <a:lnTo>
                    <a:pt x="8141" y="5864"/>
                  </a:lnTo>
                  <a:lnTo>
                    <a:pt x="8359" y="5334"/>
                  </a:lnTo>
                  <a:lnTo>
                    <a:pt x="8640" y="4835"/>
                  </a:lnTo>
                  <a:lnTo>
                    <a:pt x="8920" y="4367"/>
                  </a:lnTo>
                  <a:lnTo>
                    <a:pt x="9201" y="3899"/>
                  </a:lnTo>
                  <a:lnTo>
                    <a:pt x="9513" y="3432"/>
                  </a:lnTo>
                  <a:lnTo>
                    <a:pt x="9856" y="2964"/>
                  </a:lnTo>
                  <a:lnTo>
                    <a:pt x="10199" y="2527"/>
                  </a:lnTo>
                  <a:lnTo>
                    <a:pt x="10729" y="1997"/>
                  </a:lnTo>
                  <a:lnTo>
                    <a:pt x="10979" y="1747"/>
                  </a:lnTo>
                  <a:lnTo>
                    <a:pt x="11260" y="1498"/>
                  </a:lnTo>
                  <a:lnTo>
                    <a:pt x="11571" y="1280"/>
                  </a:lnTo>
                  <a:lnTo>
                    <a:pt x="11883" y="1093"/>
                  </a:lnTo>
                  <a:lnTo>
                    <a:pt x="12195" y="937"/>
                  </a:lnTo>
                  <a:lnTo>
                    <a:pt x="12538" y="781"/>
                  </a:lnTo>
                  <a:lnTo>
                    <a:pt x="12881" y="687"/>
                  </a:lnTo>
                  <a:lnTo>
                    <a:pt x="13256" y="593"/>
                  </a:lnTo>
                  <a:lnTo>
                    <a:pt x="14004" y="593"/>
                  </a:lnTo>
                  <a:lnTo>
                    <a:pt x="14378" y="656"/>
                  </a:lnTo>
                  <a:lnTo>
                    <a:pt x="14721" y="781"/>
                  </a:lnTo>
                  <a:lnTo>
                    <a:pt x="15033" y="937"/>
                  </a:lnTo>
                  <a:lnTo>
                    <a:pt x="15345" y="1155"/>
                  </a:lnTo>
                  <a:lnTo>
                    <a:pt x="15096" y="718"/>
                  </a:lnTo>
                  <a:lnTo>
                    <a:pt x="14815" y="313"/>
                  </a:lnTo>
                  <a:lnTo>
                    <a:pt x="14285" y="157"/>
                  </a:lnTo>
                  <a:lnTo>
                    <a:pt x="13755" y="32"/>
                  </a:lnTo>
                  <a:lnTo>
                    <a:pt x="13224" y="1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4" name="Google Shape;6954;p75"/>
            <p:cNvSpPr/>
            <p:nvPr/>
          </p:nvSpPr>
          <p:spPr>
            <a:xfrm>
              <a:off x="6006450" y="2950250"/>
              <a:ext cx="206650" cy="690075"/>
            </a:xfrm>
            <a:custGeom>
              <a:avLst/>
              <a:gdLst/>
              <a:ahLst/>
              <a:cxnLst/>
              <a:rect l="l" t="t" r="r" b="b"/>
              <a:pathLst>
                <a:path w="8266" h="27603" extrusionOk="0">
                  <a:moveTo>
                    <a:pt x="8141" y="1"/>
                  </a:moveTo>
                  <a:lnTo>
                    <a:pt x="7548" y="157"/>
                  </a:lnTo>
                  <a:lnTo>
                    <a:pt x="6955" y="375"/>
                  </a:lnTo>
                  <a:lnTo>
                    <a:pt x="6394" y="656"/>
                  </a:lnTo>
                  <a:lnTo>
                    <a:pt x="5864" y="968"/>
                  </a:lnTo>
                  <a:lnTo>
                    <a:pt x="5365" y="1311"/>
                  </a:lnTo>
                  <a:lnTo>
                    <a:pt x="4866" y="1716"/>
                  </a:lnTo>
                  <a:lnTo>
                    <a:pt x="4429" y="2153"/>
                  </a:lnTo>
                  <a:lnTo>
                    <a:pt x="3992" y="2590"/>
                  </a:lnTo>
                  <a:lnTo>
                    <a:pt x="3556" y="3151"/>
                  </a:lnTo>
                  <a:lnTo>
                    <a:pt x="3182" y="3712"/>
                  </a:lnTo>
                  <a:lnTo>
                    <a:pt x="2807" y="4336"/>
                  </a:lnTo>
                  <a:lnTo>
                    <a:pt x="2495" y="4960"/>
                  </a:lnTo>
                  <a:lnTo>
                    <a:pt x="2215" y="5584"/>
                  </a:lnTo>
                  <a:lnTo>
                    <a:pt x="1965" y="6239"/>
                  </a:lnTo>
                  <a:lnTo>
                    <a:pt x="1747" y="6894"/>
                  </a:lnTo>
                  <a:lnTo>
                    <a:pt x="1560" y="7580"/>
                  </a:lnTo>
                  <a:lnTo>
                    <a:pt x="1373" y="8328"/>
                  </a:lnTo>
                  <a:lnTo>
                    <a:pt x="1185" y="9077"/>
                  </a:lnTo>
                  <a:lnTo>
                    <a:pt x="905" y="10605"/>
                  </a:lnTo>
                  <a:lnTo>
                    <a:pt x="686" y="12164"/>
                  </a:lnTo>
                  <a:lnTo>
                    <a:pt x="499" y="13693"/>
                  </a:lnTo>
                  <a:lnTo>
                    <a:pt x="312" y="15314"/>
                  </a:lnTo>
                  <a:lnTo>
                    <a:pt x="187" y="16967"/>
                  </a:lnTo>
                  <a:lnTo>
                    <a:pt x="94" y="18589"/>
                  </a:lnTo>
                  <a:lnTo>
                    <a:pt x="31" y="20211"/>
                  </a:lnTo>
                  <a:lnTo>
                    <a:pt x="0" y="21833"/>
                  </a:lnTo>
                  <a:lnTo>
                    <a:pt x="31" y="23455"/>
                  </a:lnTo>
                  <a:lnTo>
                    <a:pt x="63" y="25077"/>
                  </a:lnTo>
                  <a:lnTo>
                    <a:pt x="156" y="26698"/>
                  </a:lnTo>
                  <a:lnTo>
                    <a:pt x="219" y="27509"/>
                  </a:lnTo>
                  <a:lnTo>
                    <a:pt x="250" y="27572"/>
                  </a:lnTo>
                  <a:lnTo>
                    <a:pt x="312" y="27603"/>
                  </a:lnTo>
                  <a:lnTo>
                    <a:pt x="375" y="27572"/>
                  </a:lnTo>
                  <a:lnTo>
                    <a:pt x="406" y="27478"/>
                  </a:lnTo>
                  <a:lnTo>
                    <a:pt x="312" y="25887"/>
                  </a:lnTo>
                  <a:lnTo>
                    <a:pt x="219" y="24266"/>
                  </a:lnTo>
                  <a:lnTo>
                    <a:pt x="187" y="22644"/>
                  </a:lnTo>
                  <a:lnTo>
                    <a:pt x="219" y="21053"/>
                  </a:lnTo>
                  <a:lnTo>
                    <a:pt x="250" y="19431"/>
                  </a:lnTo>
                  <a:lnTo>
                    <a:pt x="312" y="17841"/>
                  </a:lnTo>
                  <a:lnTo>
                    <a:pt x="437" y="16250"/>
                  </a:lnTo>
                  <a:lnTo>
                    <a:pt x="593" y="14660"/>
                  </a:lnTo>
                  <a:lnTo>
                    <a:pt x="749" y="13131"/>
                  </a:lnTo>
                  <a:lnTo>
                    <a:pt x="967" y="11572"/>
                  </a:lnTo>
                  <a:lnTo>
                    <a:pt x="1217" y="10044"/>
                  </a:lnTo>
                  <a:lnTo>
                    <a:pt x="1497" y="8515"/>
                  </a:lnTo>
                  <a:lnTo>
                    <a:pt x="1684" y="7829"/>
                  </a:lnTo>
                  <a:lnTo>
                    <a:pt x="1872" y="7143"/>
                  </a:lnTo>
                  <a:lnTo>
                    <a:pt x="2090" y="6488"/>
                  </a:lnTo>
                  <a:lnTo>
                    <a:pt x="2339" y="5802"/>
                  </a:lnTo>
                  <a:lnTo>
                    <a:pt x="2620" y="5147"/>
                  </a:lnTo>
                  <a:lnTo>
                    <a:pt x="2932" y="4523"/>
                  </a:lnTo>
                  <a:lnTo>
                    <a:pt x="3275" y="3900"/>
                  </a:lnTo>
                  <a:lnTo>
                    <a:pt x="3681" y="3307"/>
                  </a:lnTo>
                  <a:lnTo>
                    <a:pt x="4055" y="2839"/>
                  </a:lnTo>
                  <a:lnTo>
                    <a:pt x="4460" y="2371"/>
                  </a:lnTo>
                  <a:lnTo>
                    <a:pt x="4928" y="1935"/>
                  </a:lnTo>
                  <a:lnTo>
                    <a:pt x="5396" y="1529"/>
                  </a:lnTo>
                  <a:lnTo>
                    <a:pt x="5895" y="1155"/>
                  </a:lnTo>
                  <a:lnTo>
                    <a:pt x="6425" y="843"/>
                  </a:lnTo>
                  <a:lnTo>
                    <a:pt x="6987" y="562"/>
                  </a:lnTo>
                  <a:lnTo>
                    <a:pt x="7579" y="344"/>
                  </a:lnTo>
                  <a:lnTo>
                    <a:pt x="8172" y="188"/>
                  </a:lnTo>
                  <a:lnTo>
                    <a:pt x="8234" y="126"/>
                  </a:lnTo>
                  <a:lnTo>
                    <a:pt x="8265" y="63"/>
                  </a:lnTo>
                  <a:lnTo>
                    <a:pt x="823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5" name="Google Shape;6955;p75"/>
            <p:cNvSpPr/>
            <p:nvPr/>
          </p:nvSpPr>
          <p:spPr>
            <a:xfrm>
              <a:off x="6100000" y="2944025"/>
              <a:ext cx="85800" cy="83450"/>
            </a:xfrm>
            <a:custGeom>
              <a:avLst/>
              <a:gdLst/>
              <a:ahLst/>
              <a:cxnLst/>
              <a:rect l="l" t="t" r="r" b="b"/>
              <a:pathLst>
                <a:path w="3432" h="3338" extrusionOk="0">
                  <a:moveTo>
                    <a:pt x="1124" y="0"/>
                  </a:moveTo>
                  <a:lnTo>
                    <a:pt x="1061" y="63"/>
                  </a:lnTo>
                  <a:lnTo>
                    <a:pt x="1" y="3213"/>
                  </a:lnTo>
                  <a:lnTo>
                    <a:pt x="1" y="3275"/>
                  </a:lnTo>
                  <a:lnTo>
                    <a:pt x="32" y="3306"/>
                  </a:lnTo>
                  <a:lnTo>
                    <a:pt x="95" y="3338"/>
                  </a:lnTo>
                  <a:lnTo>
                    <a:pt x="157" y="3306"/>
                  </a:lnTo>
                  <a:lnTo>
                    <a:pt x="531" y="3088"/>
                  </a:lnTo>
                  <a:lnTo>
                    <a:pt x="905" y="2901"/>
                  </a:lnTo>
                  <a:lnTo>
                    <a:pt x="1280" y="2714"/>
                  </a:lnTo>
                  <a:lnTo>
                    <a:pt x="1685" y="2589"/>
                  </a:lnTo>
                  <a:lnTo>
                    <a:pt x="2091" y="2464"/>
                  </a:lnTo>
                  <a:lnTo>
                    <a:pt x="2527" y="2371"/>
                  </a:lnTo>
                  <a:lnTo>
                    <a:pt x="2933" y="2308"/>
                  </a:lnTo>
                  <a:lnTo>
                    <a:pt x="3369" y="2246"/>
                  </a:lnTo>
                  <a:lnTo>
                    <a:pt x="3432" y="2215"/>
                  </a:lnTo>
                  <a:lnTo>
                    <a:pt x="3432" y="2152"/>
                  </a:lnTo>
                  <a:lnTo>
                    <a:pt x="3400" y="2090"/>
                  </a:lnTo>
                  <a:lnTo>
                    <a:pt x="3338" y="2090"/>
                  </a:lnTo>
                  <a:lnTo>
                    <a:pt x="2933" y="2121"/>
                  </a:lnTo>
                  <a:lnTo>
                    <a:pt x="2527" y="2184"/>
                  </a:lnTo>
                  <a:lnTo>
                    <a:pt x="2122" y="2246"/>
                  </a:lnTo>
                  <a:lnTo>
                    <a:pt x="1748" y="2371"/>
                  </a:lnTo>
                  <a:lnTo>
                    <a:pt x="1342" y="2496"/>
                  </a:lnTo>
                  <a:lnTo>
                    <a:pt x="968" y="2651"/>
                  </a:lnTo>
                  <a:lnTo>
                    <a:pt x="625" y="2839"/>
                  </a:lnTo>
                  <a:lnTo>
                    <a:pt x="250" y="3026"/>
                  </a:lnTo>
                  <a:lnTo>
                    <a:pt x="250" y="3026"/>
                  </a:lnTo>
                  <a:lnTo>
                    <a:pt x="1248" y="125"/>
                  </a:lnTo>
                  <a:lnTo>
                    <a:pt x="1248" y="32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6" name="Google Shape;6956;p75"/>
            <p:cNvSpPr/>
            <p:nvPr/>
          </p:nvSpPr>
          <p:spPr>
            <a:xfrm>
              <a:off x="6012675" y="3115550"/>
              <a:ext cx="98275" cy="155200"/>
            </a:xfrm>
            <a:custGeom>
              <a:avLst/>
              <a:gdLst/>
              <a:ahLst/>
              <a:cxnLst/>
              <a:rect l="l" t="t" r="r" b="b"/>
              <a:pathLst>
                <a:path w="3931" h="6208" extrusionOk="0">
                  <a:moveTo>
                    <a:pt x="219" y="1"/>
                  </a:moveTo>
                  <a:lnTo>
                    <a:pt x="157" y="32"/>
                  </a:lnTo>
                  <a:lnTo>
                    <a:pt x="126" y="94"/>
                  </a:lnTo>
                  <a:lnTo>
                    <a:pt x="32" y="1248"/>
                  </a:lnTo>
                  <a:lnTo>
                    <a:pt x="1" y="2434"/>
                  </a:lnTo>
                  <a:lnTo>
                    <a:pt x="32" y="3619"/>
                  </a:lnTo>
                  <a:lnTo>
                    <a:pt x="157" y="4804"/>
                  </a:lnTo>
                  <a:lnTo>
                    <a:pt x="250" y="5459"/>
                  </a:lnTo>
                  <a:lnTo>
                    <a:pt x="375" y="6145"/>
                  </a:lnTo>
                  <a:lnTo>
                    <a:pt x="406" y="6176"/>
                  </a:lnTo>
                  <a:lnTo>
                    <a:pt x="437" y="6207"/>
                  </a:lnTo>
                  <a:lnTo>
                    <a:pt x="500" y="6207"/>
                  </a:lnTo>
                  <a:lnTo>
                    <a:pt x="531" y="6145"/>
                  </a:lnTo>
                  <a:lnTo>
                    <a:pt x="1092" y="5147"/>
                  </a:lnTo>
                  <a:lnTo>
                    <a:pt x="1685" y="4149"/>
                  </a:lnTo>
                  <a:lnTo>
                    <a:pt x="2340" y="3213"/>
                  </a:lnTo>
                  <a:lnTo>
                    <a:pt x="3026" y="2309"/>
                  </a:lnTo>
                  <a:lnTo>
                    <a:pt x="3463" y="1810"/>
                  </a:lnTo>
                  <a:lnTo>
                    <a:pt x="3899" y="1342"/>
                  </a:lnTo>
                  <a:lnTo>
                    <a:pt x="3931" y="1280"/>
                  </a:lnTo>
                  <a:lnTo>
                    <a:pt x="3868" y="1217"/>
                  </a:lnTo>
                  <a:lnTo>
                    <a:pt x="3806" y="1186"/>
                  </a:lnTo>
                  <a:lnTo>
                    <a:pt x="3743" y="1217"/>
                  </a:lnTo>
                  <a:lnTo>
                    <a:pt x="2964" y="2091"/>
                  </a:lnTo>
                  <a:lnTo>
                    <a:pt x="2246" y="2995"/>
                  </a:lnTo>
                  <a:lnTo>
                    <a:pt x="1591" y="3931"/>
                  </a:lnTo>
                  <a:lnTo>
                    <a:pt x="999" y="4929"/>
                  </a:lnTo>
                  <a:lnTo>
                    <a:pt x="500" y="5833"/>
                  </a:lnTo>
                  <a:lnTo>
                    <a:pt x="344" y="4742"/>
                  </a:lnTo>
                  <a:lnTo>
                    <a:pt x="219" y="3650"/>
                  </a:lnTo>
                  <a:lnTo>
                    <a:pt x="188" y="2527"/>
                  </a:lnTo>
                  <a:lnTo>
                    <a:pt x="219" y="1436"/>
                  </a:lnTo>
                  <a:lnTo>
                    <a:pt x="250" y="781"/>
                  </a:lnTo>
                  <a:lnTo>
                    <a:pt x="313" y="94"/>
                  </a:lnTo>
                  <a:lnTo>
                    <a:pt x="282" y="32"/>
                  </a:lnTo>
                  <a:lnTo>
                    <a:pt x="21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7" name="Google Shape;6957;p75"/>
            <p:cNvSpPr/>
            <p:nvPr/>
          </p:nvSpPr>
          <p:spPr>
            <a:xfrm>
              <a:off x="5971350" y="3333875"/>
              <a:ext cx="108425" cy="138050"/>
            </a:xfrm>
            <a:custGeom>
              <a:avLst/>
              <a:gdLst/>
              <a:ahLst/>
              <a:cxnLst/>
              <a:rect l="l" t="t" r="r" b="b"/>
              <a:pathLst>
                <a:path w="4337" h="5522" extrusionOk="0">
                  <a:moveTo>
                    <a:pt x="63" y="1"/>
                  </a:moveTo>
                  <a:lnTo>
                    <a:pt x="1" y="32"/>
                  </a:lnTo>
                  <a:lnTo>
                    <a:pt x="1" y="125"/>
                  </a:lnTo>
                  <a:lnTo>
                    <a:pt x="250" y="1467"/>
                  </a:lnTo>
                  <a:lnTo>
                    <a:pt x="593" y="2839"/>
                  </a:lnTo>
                  <a:lnTo>
                    <a:pt x="999" y="4149"/>
                  </a:lnTo>
                  <a:lnTo>
                    <a:pt x="1467" y="5459"/>
                  </a:lnTo>
                  <a:lnTo>
                    <a:pt x="1498" y="5521"/>
                  </a:lnTo>
                  <a:lnTo>
                    <a:pt x="1591" y="5521"/>
                  </a:lnTo>
                  <a:lnTo>
                    <a:pt x="1623" y="5459"/>
                  </a:lnTo>
                  <a:lnTo>
                    <a:pt x="1810" y="4960"/>
                  </a:lnTo>
                  <a:lnTo>
                    <a:pt x="1997" y="4461"/>
                  </a:lnTo>
                  <a:lnTo>
                    <a:pt x="2215" y="3962"/>
                  </a:lnTo>
                  <a:lnTo>
                    <a:pt x="2434" y="3494"/>
                  </a:lnTo>
                  <a:lnTo>
                    <a:pt x="2683" y="3026"/>
                  </a:lnTo>
                  <a:lnTo>
                    <a:pt x="2964" y="2558"/>
                  </a:lnTo>
                  <a:lnTo>
                    <a:pt x="3244" y="2122"/>
                  </a:lnTo>
                  <a:lnTo>
                    <a:pt x="3556" y="1685"/>
                  </a:lnTo>
                  <a:lnTo>
                    <a:pt x="3899" y="1186"/>
                  </a:lnTo>
                  <a:lnTo>
                    <a:pt x="4305" y="749"/>
                  </a:lnTo>
                  <a:lnTo>
                    <a:pt x="4336" y="687"/>
                  </a:lnTo>
                  <a:lnTo>
                    <a:pt x="4274" y="624"/>
                  </a:lnTo>
                  <a:lnTo>
                    <a:pt x="4211" y="593"/>
                  </a:lnTo>
                  <a:lnTo>
                    <a:pt x="4149" y="624"/>
                  </a:lnTo>
                  <a:lnTo>
                    <a:pt x="3806" y="1030"/>
                  </a:lnTo>
                  <a:lnTo>
                    <a:pt x="3463" y="1467"/>
                  </a:lnTo>
                  <a:lnTo>
                    <a:pt x="3151" y="1903"/>
                  </a:lnTo>
                  <a:lnTo>
                    <a:pt x="2870" y="2340"/>
                  </a:lnTo>
                  <a:lnTo>
                    <a:pt x="2589" y="2808"/>
                  </a:lnTo>
                  <a:lnTo>
                    <a:pt x="2340" y="3275"/>
                  </a:lnTo>
                  <a:lnTo>
                    <a:pt x="2090" y="3743"/>
                  </a:lnTo>
                  <a:lnTo>
                    <a:pt x="1872" y="4242"/>
                  </a:lnTo>
                  <a:lnTo>
                    <a:pt x="1685" y="4710"/>
                  </a:lnTo>
                  <a:lnTo>
                    <a:pt x="1529" y="5147"/>
                  </a:lnTo>
                  <a:lnTo>
                    <a:pt x="1124" y="3899"/>
                  </a:lnTo>
                  <a:lnTo>
                    <a:pt x="749" y="2652"/>
                  </a:lnTo>
                  <a:lnTo>
                    <a:pt x="437" y="1373"/>
                  </a:lnTo>
                  <a:lnTo>
                    <a:pt x="188" y="94"/>
                  </a:lnTo>
                  <a:lnTo>
                    <a:pt x="126" y="32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8" name="Google Shape;6958;p75"/>
            <p:cNvSpPr/>
            <p:nvPr/>
          </p:nvSpPr>
          <p:spPr>
            <a:xfrm>
              <a:off x="5993975" y="3245775"/>
              <a:ext cx="478775" cy="502150"/>
            </a:xfrm>
            <a:custGeom>
              <a:avLst/>
              <a:gdLst/>
              <a:ahLst/>
              <a:cxnLst/>
              <a:rect l="l" t="t" r="r" b="b"/>
              <a:pathLst>
                <a:path w="19151" h="20086" extrusionOk="0">
                  <a:moveTo>
                    <a:pt x="14129" y="0"/>
                  </a:moveTo>
                  <a:lnTo>
                    <a:pt x="13630" y="94"/>
                  </a:lnTo>
                  <a:lnTo>
                    <a:pt x="13162" y="219"/>
                  </a:lnTo>
                  <a:lnTo>
                    <a:pt x="12694" y="375"/>
                  </a:lnTo>
                  <a:lnTo>
                    <a:pt x="12226" y="593"/>
                  </a:lnTo>
                  <a:lnTo>
                    <a:pt x="12101" y="624"/>
                  </a:lnTo>
                  <a:lnTo>
                    <a:pt x="12008" y="593"/>
                  </a:lnTo>
                  <a:lnTo>
                    <a:pt x="11914" y="531"/>
                  </a:lnTo>
                  <a:lnTo>
                    <a:pt x="11852" y="437"/>
                  </a:lnTo>
                  <a:lnTo>
                    <a:pt x="11821" y="343"/>
                  </a:lnTo>
                  <a:lnTo>
                    <a:pt x="11821" y="250"/>
                  </a:lnTo>
                  <a:lnTo>
                    <a:pt x="11852" y="125"/>
                  </a:lnTo>
                  <a:lnTo>
                    <a:pt x="11977" y="63"/>
                  </a:lnTo>
                  <a:lnTo>
                    <a:pt x="12070" y="0"/>
                  </a:lnTo>
                  <a:lnTo>
                    <a:pt x="12070" y="0"/>
                  </a:lnTo>
                  <a:lnTo>
                    <a:pt x="11415" y="125"/>
                  </a:lnTo>
                  <a:lnTo>
                    <a:pt x="10792" y="312"/>
                  </a:lnTo>
                  <a:lnTo>
                    <a:pt x="10168" y="499"/>
                  </a:lnTo>
                  <a:lnTo>
                    <a:pt x="9575" y="780"/>
                  </a:lnTo>
                  <a:lnTo>
                    <a:pt x="8983" y="1061"/>
                  </a:lnTo>
                  <a:lnTo>
                    <a:pt x="8390" y="1404"/>
                  </a:lnTo>
                  <a:lnTo>
                    <a:pt x="7829" y="1747"/>
                  </a:lnTo>
                  <a:lnTo>
                    <a:pt x="7298" y="2152"/>
                  </a:lnTo>
                  <a:lnTo>
                    <a:pt x="6987" y="2620"/>
                  </a:lnTo>
                  <a:lnTo>
                    <a:pt x="6737" y="3088"/>
                  </a:lnTo>
                  <a:lnTo>
                    <a:pt x="6519" y="3587"/>
                  </a:lnTo>
                  <a:lnTo>
                    <a:pt x="6332" y="4117"/>
                  </a:lnTo>
                  <a:lnTo>
                    <a:pt x="6269" y="4242"/>
                  </a:lnTo>
                  <a:lnTo>
                    <a:pt x="6176" y="4304"/>
                  </a:lnTo>
                  <a:lnTo>
                    <a:pt x="5957" y="4304"/>
                  </a:lnTo>
                  <a:lnTo>
                    <a:pt x="5864" y="4242"/>
                  </a:lnTo>
                  <a:lnTo>
                    <a:pt x="5770" y="4180"/>
                  </a:lnTo>
                  <a:lnTo>
                    <a:pt x="5739" y="4055"/>
                  </a:lnTo>
                  <a:lnTo>
                    <a:pt x="5739" y="3930"/>
                  </a:lnTo>
                  <a:lnTo>
                    <a:pt x="5864" y="3587"/>
                  </a:lnTo>
                  <a:lnTo>
                    <a:pt x="6020" y="3213"/>
                  </a:lnTo>
                  <a:lnTo>
                    <a:pt x="6020" y="3213"/>
                  </a:lnTo>
                  <a:lnTo>
                    <a:pt x="5645" y="3618"/>
                  </a:lnTo>
                  <a:lnTo>
                    <a:pt x="4990" y="4273"/>
                  </a:lnTo>
                  <a:lnTo>
                    <a:pt x="4367" y="4991"/>
                  </a:lnTo>
                  <a:lnTo>
                    <a:pt x="3805" y="5739"/>
                  </a:lnTo>
                  <a:lnTo>
                    <a:pt x="3275" y="6519"/>
                  </a:lnTo>
                  <a:lnTo>
                    <a:pt x="3088" y="7330"/>
                  </a:lnTo>
                  <a:lnTo>
                    <a:pt x="2932" y="8172"/>
                  </a:lnTo>
                  <a:lnTo>
                    <a:pt x="2807" y="8983"/>
                  </a:lnTo>
                  <a:lnTo>
                    <a:pt x="2714" y="9825"/>
                  </a:lnTo>
                  <a:lnTo>
                    <a:pt x="2683" y="9950"/>
                  </a:lnTo>
                  <a:lnTo>
                    <a:pt x="2589" y="10012"/>
                  </a:lnTo>
                  <a:lnTo>
                    <a:pt x="2495" y="10074"/>
                  </a:lnTo>
                  <a:lnTo>
                    <a:pt x="2277" y="10074"/>
                  </a:lnTo>
                  <a:lnTo>
                    <a:pt x="2183" y="10012"/>
                  </a:lnTo>
                  <a:lnTo>
                    <a:pt x="2121" y="9918"/>
                  </a:lnTo>
                  <a:lnTo>
                    <a:pt x="2121" y="9794"/>
                  </a:lnTo>
                  <a:lnTo>
                    <a:pt x="2215" y="8951"/>
                  </a:lnTo>
                  <a:lnTo>
                    <a:pt x="2339" y="8109"/>
                  </a:lnTo>
                  <a:lnTo>
                    <a:pt x="1809" y="9201"/>
                  </a:lnTo>
                  <a:lnTo>
                    <a:pt x="1341" y="10293"/>
                  </a:lnTo>
                  <a:lnTo>
                    <a:pt x="936" y="11447"/>
                  </a:lnTo>
                  <a:lnTo>
                    <a:pt x="624" y="12632"/>
                  </a:lnTo>
                  <a:lnTo>
                    <a:pt x="468" y="13193"/>
                  </a:lnTo>
                  <a:lnTo>
                    <a:pt x="375" y="13755"/>
                  </a:lnTo>
                  <a:lnTo>
                    <a:pt x="219" y="14908"/>
                  </a:lnTo>
                  <a:lnTo>
                    <a:pt x="94" y="16062"/>
                  </a:lnTo>
                  <a:lnTo>
                    <a:pt x="0" y="17248"/>
                  </a:lnTo>
                  <a:lnTo>
                    <a:pt x="0" y="17622"/>
                  </a:lnTo>
                  <a:lnTo>
                    <a:pt x="0" y="18027"/>
                  </a:lnTo>
                  <a:lnTo>
                    <a:pt x="63" y="18402"/>
                  </a:lnTo>
                  <a:lnTo>
                    <a:pt x="156" y="18745"/>
                  </a:lnTo>
                  <a:lnTo>
                    <a:pt x="312" y="19088"/>
                  </a:lnTo>
                  <a:lnTo>
                    <a:pt x="468" y="19431"/>
                  </a:lnTo>
                  <a:lnTo>
                    <a:pt x="686" y="19774"/>
                  </a:lnTo>
                  <a:lnTo>
                    <a:pt x="967" y="20086"/>
                  </a:lnTo>
                  <a:lnTo>
                    <a:pt x="1653" y="17653"/>
                  </a:lnTo>
                  <a:lnTo>
                    <a:pt x="2371" y="15189"/>
                  </a:lnTo>
                  <a:lnTo>
                    <a:pt x="2776" y="13973"/>
                  </a:lnTo>
                  <a:lnTo>
                    <a:pt x="3182" y="12756"/>
                  </a:lnTo>
                  <a:lnTo>
                    <a:pt x="3649" y="11571"/>
                  </a:lnTo>
                  <a:lnTo>
                    <a:pt x="4148" y="10386"/>
                  </a:lnTo>
                  <a:lnTo>
                    <a:pt x="4679" y="9295"/>
                  </a:lnTo>
                  <a:lnTo>
                    <a:pt x="4990" y="8733"/>
                  </a:lnTo>
                  <a:lnTo>
                    <a:pt x="5302" y="8203"/>
                  </a:lnTo>
                  <a:lnTo>
                    <a:pt x="5614" y="7704"/>
                  </a:lnTo>
                  <a:lnTo>
                    <a:pt x="5957" y="7205"/>
                  </a:lnTo>
                  <a:lnTo>
                    <a:pt x="6332" y="6706"/>
                  </a:lnTo>
                  <a:lnTo>
                    <a:pt x="6706" y="6238"/>
                  </a:lnTo>
                  <a:lnTo>
                    <a:pt x="7111" y="5770"/>
                  </a:lnTo>
                  <a:lnTo>
                    <a:pt x="7548" y="5334"/>
                  </a:lnTo>
                  <a:lnTo>
                    <a:pt x="7985" y="4928"/>
                  </a:lnTo>
                  <a:lnTo>
                    <a:pt x="8452" y="4523"/>
                  </a:lnTo>
                  <a:lnTo>
                    <a:pt x="8920" y="4148"/>
                  </a:lnTo>
                  <a:lnTo>
                    <a:pt x="9450" y="3805"/>
                  </a:lnTo>
                  <a:lnTo>
                    <a:pt x="9981" y="3462"/>
                  </a:lnTo>
                  <a:lnTo>
                    <a:pt x="10542" y="3182"/>
                  </a:lnTo>
                  <a:lnTo>
                    <a:pt x="11041" y="2963"/>
                  </a:lnTo>
                  <a:lnTo>
                    <a:pt x="11571" y="2807"/>
                  </a:lnTo>
                  <a:lnTo>
                    <a:pt x="12101" y="2651"/>
                  </a:lnTo>
                  <a:lnTo>
                    <a:pt x="12663" y="2527"/>
                  </a:lnTo>
                  <a:lnTo>
                    <a:pt x="13224" y="2433"/>
                  </a:lnTo>
                  <a:lnTo>
                    <a:pt x="13786" y="2402"/>
                  </a:lnTo>
                  <a:lnTo>
                    <a:pt x="14378" y="2371"/>
                  </a:lnTo>
                  <a:lnTo>
                    <a:pt x="14940" y="2402"/>
                  </a:lnTo>
                  <a:lnTo>
                    <a:pt x="15532" y="2464"/>
                  </a:lnTo>
                  <a:lnTo>
                    <a:pt x="16094" y="2558"/>
                  </a:lnTo>
                  <a:lnTo>
                    <a:pt x="16655" y="2714"/>
                  </a:lnTo>
                  <a:lnTo>
                    <a:pt x="17185" y="2901"/>
                  </a:lnTo>
                  <a:lnTo>
                    <a:pt x="17715" y="3150"/>
                  </a:lnTo>
                  <a:lnTo>
                    <a:pt x="18214" y="3431"/>
                  </a:lnTo>
                  <a:lnTo>
                    <a:pt x="18682" y="3774"/>
                  </a:lnTo>
                  <a:lnTo>
                    <a:pt x="19150" y="4148"/>
                  </a:lnTo>
                  <a:lnTo>
                    <a:pt x="19025" y="3743"/>
                  </a:lnTo>
                  <a:lnTo>
                    <a:pt x="18869" y="3369"/>
                  </a:lnTo>
                  <a:lnTo>
                    <a:pt x="18682" y="2994"/>
                  </a:lnTo>
                  <a:lnTo>
                    <a:pt x="18464" y="2620"/>
                  </a:lnTo>
                  <a:lnTo>
                    <a:pt x="18214" y="2277"/>
                  </a:lnTo>
                  <a:lnTo>
                    <a:pt x="17934" y="1965"/>
                  </a:lnTo>
                  <a:lnTo>
                    <a:pt x="17622" y="1653"/>
                  </a:lnTo>
                  <a:lnTo>
                    <a:pt x="17279" y="1404"/>
                  </a:lnTo>
                  <a:lnTo>
                    <a:pt x="16936" y="1123"/>
                  </a:lnTo>
                  <a:lnTo>
                    <a:pt x="16593" y="905"/>
                  </a:lnTo>
                  <a:lnTo>
                    <a:pt x="16187" y="687"/>
                  </a:lnTo>
                  <a:lnTo>
                    <a:pt x="15813" y="499"/>
                  </a:lnTo>
                  <a:lnTo>
                    <a:pt x="15407" y="343"/>
                  </a:lnTo>
                  <a:lnTo>
                    <a:pt x="14971" y="188"/>
                  </a:lnTo>
                  <a:lnTo>
                    <a:pt x="14565" y="94"/>
                  </a:lnTo>
                  <a:lnTo>
                    <a:pt x="14129" y="0"/>
                  </a:lnTo>
                  <a:close/>
                </a:path>
              </a:pathLst>
            </a:custGeom>
            <a:solidFill>
              <a:srgbClr val="459A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9" name="Google Shape;6959;p75"/>
            <p:cNvSpPr/>
            <p:nvPr/>
          </p:nvSpPr>
          <p:spPr>
            <a:xfrm>
              <a:off x="6018150" y="3305025"/>
              <a:ext cx="456150" cy="459275"/>
            </a:xfrm>
            <a:custGeom>
              <a:avLst/>
              <a:gdLst/>
              <a:ahLst/>
              <a:cxnLst/>
              <a:rect l="l" t="t" r="r" b="b"/>
              <a:pathLst>
                <a:path w="18246" h="18371" extrusionOk="0">
                  <a:moveTo>
                    <a:pt x="13411" y="1"/>
                  </a:moveTo>
                  <a:lnTo>
                    <a:pt x="12819" y="32"/>
                  </a:lnTo>
                  <a:lnTo>
                    <a:pt x="12257" y="63"/>
                  </a:lnTo>
                  <a:lnTo>
                    <a:pt x="11696" y="157"/>
                  </a:lnTo>
                  <a:lnTo>
                    <a:pt x="11134" y="281"/>
                  </a:lnTo>
                  <a:lnTo>
                    <a:pt x="10604" y="437"/>
                  </a:lnTo>
                  <a:lnTo>
                    <a:pt x="10074" y="593"/>
                  </a:lnTo>
                  <a:lnTo>
                    <a:pt x="9575" y="812"/>
                  </a:lnTo>
                  <a:lnTo>
                    <a:pt x="9014" y="1092"/>
                  </a:lnTo>
                  <a:lnTo>
                    <a:pt x="8483" y="1435"/>
                  </a:lnTo>
                  <a:lnTo>
                    <a:pt x="7953" y="1778"/>
                  </a:lnTo>
                  <a:lnTo>
                    <a:pt x="7485" y="2153"/>
                  </a:lnTo>
                  <a:lnTo>
                    <a:pt x="7018" y="2558"/>
                  </a:lnTo>
                  <a:lnTo>
                    <a:pt x="6581" y="2964"/>
                  </a:lnTo>
                  <a:lnTo>
                    <a:pt x="6144" y="3400"/>
                  </a:lnTo>
                  <a:lnTo>
                    <a:pt x="5739" y="3868"/>
                  </a:lnTo>
                  <a:lnTo>
                    <a:pt x="5365" y="4336"/>
                  </a:lnTo>
                  <a:lnTo>
                    <a:pt x="4990" y="4835"/>
                  </a:lnTo>
                  <a:lnTo>
                    <a:pt x="4647" y="5334"/>
                  </a:lnTo>
                  <a:lnTo>
                    <a:pt x="4335" y="5833"/>
                  </a:lnTo>
                  <a:lnTo>
                    <a:pt x="4023" y="6363"/>
                  </a:lnTo>
                  <a:lnTo>
                    <a:pt x="3712" y="6925"/>
                  </a:lnTo>
                  <a:lnTo>
                    <a:pt x="3181" y="8016"/>
                  </a:lnTo>
                  <a:lnTo>
                    <a:pt x="2682" y="9201"/>
                  </a:lnTo>
                  <a:lnTo>
                    <a:pt x="2215" y="10386"/>
                  </a:lnTo>
                  <a:lnTo>
                    <a:pt x="1809" y="11603"/>
                  </a:lnTo>
                  <a:lnTo>
                    <a:pt x="1404" y="12819"/>
                  </a:lnTo>
                  <a:lnTo>
                    <a:pt x="686" y="15283"/>
                  </a:lnTo>
                  <a:lnTo>
                    <a:pt x="0" y="17716"/>
                  </a:lnTo>
                  <a:lnTo>
                    <a:pt x="218" y="17934"/>
                  </a:lnTo>
                  <a:lnTo>
                    <a:pt x="437" y="18090"/>
                  </a:lnTo>
                  <a:lnTo>
                    <a:pt x="686" y="18184"/>
                  </a:lnTo>
                  <a:lnTo>
                    <a:pt x="936" y="18277"/>
                  </a:lnTo>
                  <a:lnTo>
                    <a:pt x="1185" y="18340"/>
                  </a:lnTo>
                  <a:lnTo>
                    <a:pt x="1435" y="18371"/>
                  </a:lnTo>
                  <a:lnTo>
                    <a:pt x="1684" y="18371"/>
                  </a:lnTo>
                  <a:lnTo>
                    <a:pt x="1965" y="18340"/>
                  </a:lnTo>
                  <a:lnTo>
                    <a:pt x="2215" y="18308"/>
                  </a:lnTo>
                  <a:lnTo>
                    <a:pt x="2495" y="18246"/>
                  </a:lnTo>
                  <a:lnTo>
                    <a:pt x="2745" y="18152"/>
                  </a:lnTo>
                  <a:lnTo>
                    <a:pt x="2994" y="18028"/>
                  </a:lnTo>
                  <a:lnTo>
                    <a:pt x="3244" y="17903"/>
                  </a:lnTo>
                  <a:lnTo>
                    <a:pt x="3462" y="17778"/>
                  </a:lnTo>
                  <a:lnTo>
                    <a:pt x="3680" y="17622"/>
                  </a:lnTo>
                  <a:lnTo>
                    <a:pt x="3868" y="17466"/>
                  </a:lnTo>
                  <a:lnTo>
                    <a:pt x="4148" y="17186"/>
                  </a:lnTo>
                  <a:lnTo>
                    <a:pt x="4398" y="16905"/>
                  </a:lnTo>
                  <a:lnTo>
                    <a:pt x="4647" y="16593"/>
                  </a:lnTo>
                  <a:lnTo>
                    <a:pt x="4866" y="16281"/>
                  </a:lnTo>
                  <a:lnTo>
                    <a:pt x="5240" y="15626"/>
                  </a:lnTo>
                  <a:lnTo>
                    <a:pt x="5583" y="14940"/>
                  </a:lnTo>
                  <a:lnTo>
                    <a:pt x="5583" y="14940"/>
                  </a:lnTo>
                  <a:lnTo>
                    <a:pt x="5084" y="15158"/>
                  </a:lnTo>
                  <a:lnTo>
                    <a:pt x="4616" y="15408"/>
                  </a:lnTo>
                  <a:lnTo>
                    <a:pt x="4148" y="15689"/>
                  </a:lnTo>
                  <a:lnTo>
                    <a:pt x="3680" y="15969"/>
                  </a:lnTo>
                  <a:lnTo>
                    <a:pt x="3587" y="16000"/>
                  </a:lnTo>
                  <a:lnTo>
                    <a:pt x="3462" y="16000"/>
                  </a:lnTo>
                  <a:lnTo>
                    <a:pt x="3369" y="15938"/>
                  </a:lnTo>
                  <a:lnTo>
                    <a:pt x="3306" y="15844"/>
                  </a:lnTo>
                  <a:lnTo>
                    <a:pt x="3275" y="15751"/>
                  </a:lnTo>
                  <a:lnTo>
                    <a:pt x="3275" y="15626"/>
                  </a:lnTo>
                  <a:lnTo>
                    <a:pt x="3337" y="15533"/>
                  </a:lnTo>
                  <a:lnTo>
                    <a:pt x="3431" y="15439"/>
                  </a:lnTo>
                  <a:lnTo>
                    <a:pt x="4023" y="15065"/>
                  </a:lnTo>
                  <a:lnTo>
                    <a:pt x="4647" y="14722"/>
                  </a:lnTo>
                  <a:lnTo>
                    <a:pt x="5271" y="14410"/>
                  </a:lnTo>
                  <a:lnTo>
                    <a:pt x="5926" y="14160"/>
                  </a:lnTo>
                  <a:lnTo>
                    <a:pt x="6612" y="12601"/>
                  </a:lnTo>
                  <a:lnTo>
                    <a:pt x="7267" y="11041"/>
                  </a:lnTo>
                  <a:lnTo>
                    <a:pt x="6643" y="11353"/>
                  </a:lnTo>
                  <a:lnTo>
                    <a:pt x="6051" y="11696"/>
                  </a:lnTo>
                  <a:lnTo>
                    <a:pt x="5926" y="11728"/>
                  </a:lnTo>
                  <a:lnTo>
                    <a:pt x="5832" y="11728"/>
                  </a:lnTo>
                  <a:lnTo>
                    <a:pt x="5739" y="11665"/>
                  </a:lnTo>
                  <a:lnTo>
                    <a:pt x="5676" y="11572"/>
                  </a:lnTo>
                  <a:lnTo>
                    <a:pt x="5645" y="11478"/>
                  </a:lnTo>
                  <a:lnTo>
                    <a:pt x="5645" y="11353"/>
                  </a:lnTo>
                  <a:lnTo>
                    <a:pt x="5676" y="11260"/>
                  </a:lnTo>
                  <a:lnTo>
                    <a:pt x="5770" y="11166"/>
                  </a:lnTo>
                  <a:lnTo>
                    <a:pt x="6674" y="10667"/>
                  </a:lnTo>
                  <a:lnTo>
                    <a:pt x="7142" y="10449"/>
                  </a:lnTo>
                  <a:lnTo>
                    <a:pt x="7610" y="10231"/>
                  </a:lnTo>
                  <a:lnTo>
                    <a:pt x="8203" y="8952"/>
                  </a:lnTo>
                  <a:lnTo>
                    <a:pt x="8827" y="7704"/>
                  </a:lnTo>
                  <a:lnTo>
                    <a:pt x="9326" y="6862"/>
                  </a:lnTo>
                  <a:lnTo>
                    <a:pt x="9825" y="6020"/>
                  </a:lnTo>
                  <a:lnTo>
                    <a:pt x="10386" y="5209"/>
                  </a:lnTo>
                  <a:lnTo>
                    <a:pt x="10979" y="4461"/>
                  </a:lnTo>
                  <a:lnTo>
                    <a:pt x="10511" y="4523"/>
                  </a:lnTo>
                  <a:lnTo>
                    <a:pt x="10043" y="4617"/>
                  </a:lnTo>
                  <a:lnTo>
                    <a:pt x="9544" y="4741"/>
                  </a:lnTo>
                  <a:lnTo>
                    <a:pt x="9076" y="4866"/>
                  </a:lnTo>
                  <a:lnTo>
                    <a:pt x="8951" y="4897"/>
                  </a:lnTo>
                  <a:lnTo>
                    <a:pt x="8858" y="4835"/>
                  </a:lnTo>
                  <a:lnTo>
                    <a:pt x="8795" y="4773"/>
                  </a:lnTo>
                  <a:lnTo>
                    <a:pt x="8764" y="4679"/>
                  </a:lnTo>
                  <a:lnTo>
                    <a:pt x="8733" y="4554"/>
                  </a:lnTo>
                  <a:lnTo>
                    <a:pt x="8764" y="4461"/>
                  </a:lnTo>
                  <a:lnTo>
                    <a:pt x="8827" y="4367"/>
                  </a:lnTo>
                  <a:lnTo>
                    <a:pt x="8951" y="4305"/>
                  </a:lnTo>
                  <a:lnTo>
                    <a:pt x="9606" y="4118"/>
                  </a:lnTo>
                  <a:lnTo>
                    <a:pt x="10261" y="3993"/>
                  </a:lnTo>
                  <a:lnTo>
                    <a:pt x="10885" y="3899"/>
                  </a:lnTo>
                  <a:lnTo>
                    <a:pt x="11540" y="3806"/>
                  </a:lnTo>
                  <a:lnTo>
                    <a:pt x="12070" y="3307"/>
                  </a:lnTo>
                  <a:lnTo>
                    <a:pt x="12600" y="2839"/>
                  </a:lnTo>
                  <a:lnTo>
                    <a:pt x="13162" y="2402"/>
                  </a:lnTo>
                  <a:lnTo>
                    <a:pt x="13754" y="1997"/>
                  </a:lnTo>
                  <a:lnTo>
                    <a:pt x="13879" y="1903"/>
                  </a:lnTo>
                  <a:lnTo>
                    <a:pt x="13536" y="1872"/>
                  </a:lnTo>
                  <a:lnTo>
                    <a:pt x="13442" y="1841"/>
                  </a:lnTo>
                  <a:lnTo>
                    <a:pt x="13349" y="1778"/>
                  </a:lnTo>
                  <a:lnTo>
                    <a:pt x="13286" y="1685"/>
                  </a:lnTo>
                  <a:lnTo>
                    <a:pt x="13255" y="1591"/>
                  </a:lnTo>
                  <a:lnTo>
                    <a:pt x="13286" y="1467"/>
                  </a:lnTo>
                  <a:lnTo>
                    <a:pt x="13349" y="1373"/>
                  </a:lnTo>
                  <a:lnTo>
                    <a:pt x="13442" y="1311"/>
                  </a:lnTo>
                  <a:lnTo>
                    <a:pt x="13567" y="1279"/>
                  </a:lnTo>
                  <a:lnTo>
                    <a:pt x="14191" y="1342"/>
                  </a:lnTo>
                  <a:lnTo>
                    <a:pt x="14815" y="1435"/>
                  </a:lnTo>
                  <a:lnTo>
                    <a:pt x="15127" y="1342"/>
                  </a:lnTo>
                  <a:lnTo>
                    <a:pt x="15438" y="1248"/>
                  </a:lnTo>
                  <a:lnTo>
                    <a:pt x="15750" y="1186"/>
                  </a:lnTo>
                  <a:lnTo>
                    <a:pt x="16093" y="1155"/>
                  </a:lnTo>
                  <a:lnTo>
                    <a:pt x="16405" y="1155"/>
                  </a:lnTo>
                  <a:lnTo>
                    <a:pt x="16717" y="1186"/>
                  </a:lnTo>
                  <a:lnTo>
                    <a:pt x="17029" y="1248"/>
                  </a:lnTo>
                  <a:lnTo>
                    <a:pt x="17310" y="1373"/>
                  </a:lnTo>
                  <a:lnTo>
                    <a:pt x="17591" y="1498"/>
                  </a:lnTo>
                  <a:lnTo>
                    <a:pt x="17840" y="1685"/>
                  </a:lnTo>
                  <a:lnTo>
                    <a:pt x="18058" y="1903"/>
                  </a:lnTo>
                  <a:lnTo>
                    <a:pt x="18245" y="2153"/>
                  </a:lnTo>
                  <a:lnTo>
                    <a:pt x="18183" y="1778"/>
                  </a:lnTo>
                  <a:lnTo>
                    <a:pt x="17715" y="1404"/>
                  </a:lnTo>
                  <a:lnTo>
                    <a:pt x="17247" y="1061"/>
                  </a:lnTo>
                  <a:lnTo>
                    <a:pt x="16748" y="780"/>
                  </a:lnTo>
                  <a:lnTo>
                    <a:pt x="16218" y="531"/>
                  </a:lnTo>
                  <a:lnTo>
                    <a:pt x="15688" y="344"/>
                  </a:lnTo>
                  <a:lnTo>
                    <a:pt x="15127" y="188"/>
                  </a:lnTo>
                  <a:lnTo>
                    <a:pt x="14565" y="94"/>
                  </a:lnTo>
                  <a:lnTo>
                    <a:pt x="13973" y="32"/>
                  </a:lnTo>
                  <a:lnTo>
                    <a:pt x="13411" y="1"/>
                  </a:lnTo>
                  <a:close/>
                </a:path>
              </a:pathLst>
            </a:custGeom>
            <a:solidFill>
              <a:srgbClr val="50B2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0" name="Google Shape;6960;p75"/>
            <p:cNvSpPr/>
            <p:nvPr/>
          </p:nvSpPr>
          <p:spPr>
            <a:xfrm>
              <a:off x="5993975" y="3308925"/>
              <a:ext cx="333725" cy="509950"/>
            </a:xfrm>
            <a:custGeom>
              <a:avLst/>
              <a:gdLst/>
              <a:ahLst/>
              <a:cxnLst/>
              <a:rect l="l" t="t" r="r" b="b"/>
              <a:pathLst>
                <a:path w="13349" h="20398" extrusionOk="0">
                  <a:moveTo>
                    <a:pt x="12756" y="1"/>
                  </a:moveTo>
                  <a:lnTo>
                    <a:pt x="12226" y="32"/>
                  </a:lnTo>
                  <a:lnTo>
                    <a:pt x="11727" y="94"/>
                  </a:lnTo>
                  <a:lnTo>
                    <a:pt x="11197" y="219"/>
                  </a:lnTo>
                  <a:lnTo>
                    <a:pt x="10698" y="406"/>
                  </a:lnTo>
                  <a:lnTo>
                    <a:pt x="10230" y="593"/>
                  </a:lnTo>
                  <a:lnTo>
                    <a:pt x="9731" y="812"/>
                  </a:lnTo>
                  <a:lnTo>
                    <a:pt x="9294" y="1092"/>
                  </a:lnTo>
                  <a:lnTo>
                    <a:pt x="8795" y="1435"/>
                  </a:lnTo>
                  <a:lnTo>
                    <a:pt x="8328" y="1810"/>
                  </a:lnTo>
                  <a:lnTo>
                    <a:pt x="7891" y="2184"/>
                  </a:lnTo>
                  <a:lnTo>
                    <a:pt x="7486" y="2620"/>
                  </a:lnTo>
                  <a:lnTo>
                    <a:pt x="7111" y="3057"/>
                  </a:lnTo>
                  <a:lnTo>
                    <a:pt x="6737" y="3525"/>
                  </a:lnTo>
                  <a:lnTo>
                    <a:pt x="6394" y="4024"/>
                  </a:lnTo>
                  <a:lnTo>
                    <a:pt x="6082" y="4492"/>
                  </a:lnTo>
                  <a:lnTo>
                    <a:pt x="5739" y="5053"/>
                  </a:lnTo>
                  <a:lnTo>
                    <a:pt x="5396" y="5646"/>
                  </a:lnTo>
                  <a:lnTo>
                    <a:pt x="4803" y="6800"/>
                  </a:lnTo>
                  <a:lnTo>
                    <a:pt x="4211" y="7985"/>
                  </a:lnTo>
                  <a:lnTo>
                    <a:pt x="3681" y="9201"/>
                  </a:lnTo>
                  <a:lnTo>
                    <a:pt x="3150" y="10480"/>
                  </a:lnTo>
                  <a:lnTo>
                    <a:pt x="2620" y="11759"/>
                  </a:lnTo>
                  <a:lnTo>
                    <a:pt x="2152" y="13037"/>
                  </a:lnTo>
                  <a:lnTo>
                    <a:pt x="1684" y="14347"/>
                  </a:lnTo>
                  <a:lnTo>
                    <a:pt x="1248" y="15657"/>
                  </a:lnTo>
                  <a:lnTo>
                    <a:pt x="874" y="16967"/>
                  </a:lnTo>
                  <a:lnTo>
                    <a:pt x="499" y="18308"/>
                  </a:lnTo>
                  <a:lnTo>
                    <a:pt x="156" y="19618"/>
                  </a:lnTo>
                  <a:lnTo>
                    <a:pt x="0" y="20304"/>
                  </a:lnTo>
                  <a:lnTo>
                    <a:pt x="0" y="20367"/>
                  </a:lnTo>
                  <a:lnTo>
                    <a:pt x="63" y="20398"/>
                  </a:lnTo>
                  <a:lnTo>
                    <a:pt x="125" y="20367"/>
                  </a:lnTo>
                  <a:lnTo>
                    <a:pt x="156" y="20304"/>
                  </a:lnTo>
                  <a:lnTo>
                    <a:pt x="468" y="18994"/>
                  </a:lnTo>
                  <a:lnTo>
                    <a:pt x="842" y="17685"/>
                  </a:lnTo>
                  <a:lnTo>
                    <a:pt x="1217" y="16375"/>
                  </a:lnTo>
                  <a:lnTo>
                    <a:pt x="1622" y="15065"/>
                  </a:lnTo>
                  <a:lnTo>
                    <a:pt x="2059" y="13786"/>
                  </a:lnTo>
                  <a:lnTo>
                    <a:pt x="2495" y="12507"/>
                  </a:lnTo>
                  <a:lnTo>
                    <a:pt x="2994" y="11229"/>
                  </a:lnTo>
                  <a:lnTo>
                    <a:pt x="3525" y="9981"/>
                  </a:lnTo>
                  <a:lnTo>
                    <a:pt x="4024" y="8796"/>
                  </a:lnTo>
                  <a:lnTo>
                    <a:pt x="4585" y="7611"/>
                  </a:lnTo>
                  <a:lnTo>
                    <a:pt x="5178" y="6425"/>
                  </a:lnTo>
                  <a:lnTo>
                    <a:pt x="5801" y="5272"/>
                  </a:lnTo>
                  <a:lnTo>
                    <a:pt x="6113" y="4741"/>
                  </a:lnTo>
                  <a:lnTo>
                    <a:pt x="6425" y="4242"/>
                  </a:lnTo>
                  <a:lnTo>
                    <a:pt x="6768" y="3743"/>
                  </a:lnTo>
                  <a:lnTo>
                    <a:pt x="7142" y="3275"/>
                  </a:lnTo>
                  <a:lnTo>
                    <a:pt x="7517" y="2808"/>
                  </a:lnTo>
                  <a:lnTo>
                    <a:pt x="7922" y="2371"/>
                  </a:lnTo>
                  <a:lnTo>
                    <a:pt x="8390" y="1966"/>
                  </a:lnTo>
                  <a:lnTo>
                    <a:pt x="8858" y="1591"/>
                  </a:lnTo>
                  <a:lnTo>
                    <a:pt x="9263" y="1279"/>
                  </a:lnTo>
                  <a:lnTo>
                    <a:pt x="9731" y="1030"/>
                  </a:lnTo>
                  <a:lnTo>
                    <a:pt x="10199" y="780"/>
                  </a:lnTo>
                  <a:lnTo>
                    <a:pt x="10667" y="562"/>
                  </a:lnTo>
                  <a:lnTo>
                    <a:pt x="11166" y="406"/>
                  </a:lnTo>
                  <a:lnTo>
                    <a:pt x="11696" y="281"/>
                  </a:lnTo>
                  <a:lnTo>
                    <a:pt x="12195" y="188"/>
                  </a:lnTo>
                  <a:lnTo>
                    <a:pt x="12725" y="157"/>
                  </a:lnTo>
                  <a:lnTo>
                    <a:pt x="13287" y="188"/>
                  </a:lnTo>
                  <a:lnTo>
                    <a:pt x="13318" y="157"/>
                  </a:lnTo>
                  <a:lnTo>
                    <a:pt x="13349" y="94"/>
                  </a:lnTo>
                  <a:lnTo>
                    <a:pt x="13349" y="63"/>
                  </a:lnTo>
                  <a:lnTo>
                    <a:pt x="13287" y="32"/>
                  </a:lnTo>
                  <a:lnTo>
                    <a:pt x="1275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1" name="Google Shape;6961;p75"/>
            <p:cNvSpPr/>
            <p:nvPr/>
          </p:nvSpPr>
          <p:spPr>
            <a:xfrm>
              <a:off x="6218525" y="3283975"/>
              <a:ext cx="76450" cy="60850"/>
            </a:xfrm>
            <a:custGeom>
              <a:avLst/>
              <a:gdLst/>
              <a:ahLst/>
              <a:cxnLst/>
              <a:rect l="l" t="t" r="r" b="b"/>
              <a:pathLst>
                <a:path w="3058" h="2434" extrusionOk="0">
                  <a:moveTo>
                    <a:pt x="1716" y="1"/>
                  </a:moveTo>
                  <a:lnTo>
                    <a:pt x="1654" y="32"/>
                  </a:lnTo>
                  <a:lnTo>
                    <a:pt x="1" y="2309"/>
                  </a:lnTo>
                  <a:lnTo>
                    <a:pt x="1" y="2371"/>
                  </a:lnTo>
                  <a:lnTo>
                    <a:pt x="1" y="2402"/>
                  </a:lnTo>
                  <a:lnTo>
                    <a:pt x="63" y="2433"/>
                  </a:lnTo>
                  <a:lnTo>
                    <a:pt x="94" y="2433"/>
                  </a:lnTo>
                  <a:lnTo>
                    <a:pt x="437" y="2340"/>
                  </a:lnTo>
                  <a:lnTo>
                    <a:pt x="812" y="2277"/>
                  </a:lnTo>
                  <a:lnTo>
                    <a:pt x="1155" y="2246"/>
                  </a:lnTo>
                  <a:lnTo>
                    <a:pt x="1903" y="2246"/>
                  </a:lnTo>
                  <a:lnTo>
                    <a:pt x="2246" y="2277"/>
                  </a:lnTo>
                  <a:lnTo>
                    <a:pt x="2620" y="2309"/>
                  </a:lnTo>
                  <a:lnTo>
                    <a:pt x="2964" y="2402"/>
                  </a:lnTo>
                  <a:lnTo>
                    <a:pt x="3026" y="2371"/>
                  </a:lnTo>
                  <a:lnTo>
                    <a:pt x="3057" y="2340"/>
                  </a:lnTo>
                  <a:lnTo>
                    <a:pt x="3026" y="2277"/>
                  </a:lnTo>
                  <a:lnTo>
                    <a:pt x="2995" y="2246"/>
                  </a:lnTo>
                  <a:lnTo>
                    <a:pt x="2652" y="2153"/>
                  </a:lnTo>
                  <a:lnTo>
                    <a:pt x="2309" y="2121"/>
                  </a:lnTo>
                  <a:lnTo>
                    <a:pt x="1965" y="2090"/>
                  </a:lnTo>
                  <a:lnTo>
                    <a:pt x="1622" y="2059"/>
                  </a:lnTo>
                  <a:lnTo>
                    <a:pt x="1279" y="2090"/>
                  </a:lnTo>
                  <a:lnTo>
                    <a:pt x="936" y="2121"/>
                  </a:lnTo>
                  <a:lnTo>
                    <a:pt x="593" y="2153"/>
                  </a:lnTo>
                  <a:lnTo>
                    <a:pt x="250" y="2246"/>
                  </a:lnTo>
                  <a:lnTo>
                    <a:pt x="1778" y="125"/>
                  </a:lnTo>
                  <a:lnTo>
                    <a:pt x="1810" y="63"/>
                  </a:lnTo>
                  <a:lnTo>
                    <a:pt x="177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2" name="Google Shape;6962;p75"/>
            <p:cNvSpPr/>
            <p:nvPr/>
          </p:nvSpPr>
          <p:spPr>
            <a:xfrm>
              <a:off x="6094550" y="3395475"/>
              <a:ext cx="102175" cy="127125"/>
            </a:xfrm>
            <a:custGeom>
              <a:avLst/>
              <a:gdLst/>
              <a:ahLst/>
              <a:cxnLst/>
              <a:rect l="l" t="t" r="r" b="b"/>
              <a:pathLst>
                <a:path w="4087" h="5085" extrusionOk="0">
                  <a:moveTo>
                    <a:pt x="1373" y="1"/>
                  </a:moveTo>
                  <a:lnTo>
                    <a:pt x="1311" y="32"/>
                  </a:lnTo>
                  <a:lnTo>
                    <a:pt x="936" y="967"/>
                  </a:lnTo>
                  <a:lnTo>
                    <a:pt x="624" y="1903"/>
                  </a:lnTo>
                  <a:lnTo>
                    <a:pt x="344" y="2870"/>
                  </a:lnTo>
                  <a:lnTo>
                    <a:pt x="157" y="3837"/>
                  </a:lnTo>
                  <a:lnTo>
                    <a:pt x="63" y="4429"/>
                  </a:lnTo>
                  <a:lnTo>
                    <a:pt x="1" y="4991"/>
                  </a:lnTo>
                  <a:lnTo>
                    <a:pt x="1" y="5053"/>
                  </a:lnTo>
                  <a:lnTo>
                    <a:pt x="32" y="5084"/>
                  </a:lnTo>
                  <a:lnTo>
                    <a:pt x="94" y="5084"/>
                  </a:lnTo>
                  <a:lnTo>
                    <a:pt x="125" y="5053"/>
                  </a:lnTo>
                  <a:lnTo>
                    <a:pt x="812" y="4367"/>
                  </a:lnTo>
                  <a:lnTo>
                    <a:pt x="1560" y="3712"/>
                  </a:lnTo>
                  <a:lnTo>
                    <a:pt x="2309" y="3119"/>
                  </a:lnTo>
                  <a:lnTo>
                    <a:pt x="3088" y="2558"/>
                  </a:lnTo>
                  <a:lnTo>
                    <a:pt x="4055" y="1997"/>
                  </a:lnTo>
                  <a:lnTo>
                    <a:pt x="4086" y="1934"/>
                  </a:lnTo>
                  <a:lnTo>
                    <a:pt x="4055" y="1903"/>
                  </a:lnTo>
                  <a:lnTo>
                    <a:pt x="4024" y="1841"/>
                  </a:lnTo>
                  <a:lnTo>
                    <a:pt x="3962" y="1872"/>
                  </a:lnTo>
                  <a:lnTo>
                    <a:pt x="3119" y="2371"/>
                  </a:lnTo>
                  <a:lnTo>
                    <a:pt x="2309" y="2932"/>
                  </a:lnTo>
                  <a:lnTo>
                    <a:pt x="1529" y="3525"/>
                  </a:lnTo>
                  <a:lnTo>
                    <a:pt x="780" y="4180"/>
                  </a:lnTo>
                  <a:lnTo>
                    <a:pt x="188" y="4772"/>
                  </a:lnTo>
                  <a:lnTo>
                    <a:pt x="313" y="3837"/>
                  </a:lnTo>
                  <a:lnTo>
                    <a:pt x="500" y="2932"/>
                  </a:lnTo>
                  <a:lnTo>
                    <a:pt x="749" y="2028"/>
                  </a:lnTo>
                  <a:lnTo>
                    <a:pt x="1030" y="1155"/>
                  </a:lnTo>
                  <a:lnTo>
                    <a:pt x="1248" y="624"/>
                  </a:lnTo>
                  <a:lnTo>
                    <a:pt x="1466" y="94"/>
                  </a:lnTo>
                  <a:lnTo>
                    <a:pt x="1466" y="32"/>
                  </a:lnTo>
                  <a:lnTo>
                    <a:pt x="140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3" name="Google Shape;6963;p75"/>
            <p:cNvSpPr/>
            <p:nvPr/>
          </p:nvSpPr>
          <p:spPr>
            <a:xfrm>
              <a:off x="6031400" y="3560775"/>
              <a:ext cx="88900" cy="120875"/>
            </a:xfrm>
            <a:custGeom>
              <a:avLst/>
              <a:gdLst/>
              <a:ahLst/>
              <a:cxnLst/>
              <a:rect l="l" t="t" r="r" b="b"/>
              <a:pathLst>
                <a:path w="3556" h="4835" extrusionOk="0">
                  <a:moveTo>
                    <a:pt x="219" y="1"/>
                  </a:moveTo>
                  <a:lnTo>
                    <a:pt x="187" y="63"/>
                  </a:lnTo>
                  <a:lnTo>
                    <a:pt x="94" y="1248"/>
                  </a:lnTo>
                  <a:lnTo>
                    <a:pt x="32" y="2402"/>
                  </a:lnTo>
                  <a:lnTo>
                    <a:pt x="0" y="3587"/>
                  </a:lnTo>
                  <a:lnTo>
                    <a:pt x="63" y="4772"/>
                  </a:lnTo>
                  <a:lnTo>
                    <a:pt x="63" y="4804"/>
                  </a:lnTo>
                  <a:lnTo>
                    <a:pt x="94" y="4835"/>
                  </a:lnTo>
                  <a:lnTo>
                    <a:pt x="156" y="4835"/>
                  </a:lnTo>
                  <a:lnTo>
                    <a:pt x="187" y="4804"/>
                  </a:lnTo>
                  <a:lnTo>
                    <a:pt x="749" y="4086"/>
                  </a:lnTo>
                  <a:lnTo>
                    <a:pt x="1341" y="3400"/>
                  </a:lnTo>
                  <a:lnTo>
                    <a:pt x="1996" y="2776"/>
                  </a:lnTo>
                  <a:lnTo>
                    <a:pt x="2683" y="2215"/>
                  </a:lnTo>
                  <a:lnTo>
                    <a:pt x="3088" y="1934"/>
                  </a:lnTo>
                  <a:lnTo>
                    <a:pt x="3525" y="1654"/>
                  </a:lnTo>
                  <a:lnTo>
                    <a:pt x="3556" y="1591"/>
                  </a:lnTo>
                  <a:lnTo>
                    <a:pt x="3556" y="1560"/>
                  </a:lnTo>
                  <a:lnTo>
                    <a:pt x="3493" y="1529"/>
                  </a:lnTo>
                  <a:lnTo>
                    <a:pt x="3431" y="1529"/>
                  </a:lnTo>
                  <a:lnTo>
                    <a:pt x="2683" y="2028"/>
                  </a:lnTo>
                  <a:lnTo>
                    <a:pt x="1965" y="2589"/>
                  </a:lnTo>
                  <a:lnTo>
                    <a:pt x="1310" y="3213"/>
                  </a:lnTo>
                  <a:lnTo>
                    <a:pt x="686" y="3868"/>
                  </a:lnTo>
                  <a:lnTo>
                    <a:pt x="187" y="4523"/>
                  </a:lnTo>
                  <a:lnTo>
                    <a:pt x="156" y="3400"/>
                  </a:lnTo>
                  <a:lnTo>
                    <a:pt x="187" y="2308"/>
                  </a:lnTo>
                  <a:lnTo>
                    <a:pt x="250" y="1186"/>
                  </a:lnTo>
                  <a:lnTo>
                    <a:pt x="343" y="94"/>
                  </a:lnTo>
                  <a:lnTo>
                    <a:pt x="343" y="32"/>
                  </a:lnTo>
                  <a:lnTo>
                    <a:pt x="28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4" name="Google Shape;6964;p75"/>
            <p:cNvSpPr/>
            <p:nvPr/>
          </p:nvSpPr>
          <p:spPr>
            <a:xfrm>
              <a:off x="6288700" y="2197850"/>
              <a:ext cx="120100" cy="259650"/>
            </a:xfrm>
            <a:custGeom>
              <a:avLst/>
              <a:gdLst/>
              <a:ahLst/>
              <a:cxnLst/>
              <a:rect l="l" t="t" r="r" b="b"/>
              <a:pathLst>
                <a:path w="4804" h="10386" extrusionOk="0">
                  <a:moveTo>
                    <a:pt x="1217" y="0"/>
                  </a:moveTo>
                  <a:lnTo>
                    <a:pt x="1" y="686"/>
                  </a:lnTo>
                  <a:lnTo>
                    <a:pt x="1872" y="5676"/>
                  </a:lnTo>
                  <a:lnTo>
                    <a:pt x="2153" y="3805"/>
                  </a:lnTo>
                  <a:lnTo>
                    <a:pt x="3400" y="7516"/>
                  </a:lnTo>
                  <a:lnTo>
                    <a:pt x="3868" y="5583"/>
                  </a:lnTo>
                  <a:lnTo>
                    <a:pt x="4804" y="10386"/>
                  </a:lnTo>
                  <a:lnTo>
                    <a:pt x="4117" y="5209"/>
                  </a:lnTo>
                  <a:lnTo>
                    <a:pt x="4149" y="5427"/>
                  </a:lnTo>
                  <a:lnTo>
                    <a:pt x="4117" y="4179"/>
                  </a:lnTo>
                  <a:lnTo>
                    <a:pt x="3618" y="5364"/>
                  </a:lnTo>
                  <a:lnTo>
                    <a:pt x="3151" y="3743"/>
                  </a:lnTo>
                  <a:lnTo>
                    <a:pt x="2683" y="2121"/>
                  </a:lnTo>
                  <a:lnTo>
                    <a:pt x="2028" y="3150"/>
                  </a:lnTo>
                  <a:lnTo>
                    <a:pt x="1622" y="1559"/>
                  </a:lnTo>
                  <a:lnTo>
                    <a:pt x="1217" y="0"/>
                  </a:lnTo>
                  <a:close/>
                </a:path>
              </a:pathLst>
            </a:custGeom>
            <a:solidFill>
              <a:srgbClr val="FFD7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5" name="Google Shape;6965;p75"/>
            <p:cNvSpPr/>
            <p:nvPr/>
          </p:nvSpPr>
          <p:spPr>
            <a:xfrm>
              <a:off x="6122625" y="2046575"/>
              <a:ext cx="346225" cy="212100"/>
            </a:xfrm>
            <a:custGeom>
              <a:avLst/>
              <a:gdLst/>
              <a:ahLst/>
              <a:cxnLst/>
              <a:rect l="l" t="t" r="r" b="b"/>
              <a:pathLst>
                <a:path w="13849" h="8484" extrusionOk="0">
                  <a:moveTo>
                    <a:pt x="7174" y="0"/>
                  </a:moveTo>
                  <a:lnTo>
                    <a:pt x="6831" y="32"/>
                  </a:lnTo>
                  <a:lnTo>
                    <a:pt x="6488" y="63"/>
                  </a:lnTo>
                  <a:lnTo>
                    <a:pt x="6238" y="125"/>
                  </a:lnTo>
                  <a:lnTo>
                    <a:pt x="5989" y="188"/>
                  </a:lnTo>
                  <a:lnTo>
                    <a:pt x="5521" y="406"/>
                  </a:lnTo>
                  <a:lnTo>
                    <a:pt x="5084" y="655"/>
                  </a:lnTo>
                  <a:lnTo>
                    <a:pt x="4679" y="967"/>
                  </a:lnTo>
                  <a:lnTo>
                    <a:pt x="4304" y="1342"/>
                  </a:lnTo>
                  <a:lnTo>
                    <a:pt x="3993" y="1747"/>
                  </a:lnTo>
                  <a:lnTo>
                    <a:pt x="3712" y="2184"/>
                  </a:lnTo>
                  <a:lnTo>
                    <a:pt x="3494" y="2651"/>
                  </a:lnTo>
                  <a:lnTo>
                    <a:pt x="3182" y="2776"/>
                  </a:lnTo>
                  <a:lnTo>
                    <a:pt x="2870" y="2995"/>
                  </a:lnTo>
                  <a:lnTo>
                    <a:pt x="2745" y="3119"/>
                  </a:lnTo>
                  <a:lnTo>
                    <a:pt x="2620" y="3275"/>
                  </a:lnTo>
                  <a:lnTo>
                    <a:pt x="2527" y="3431"/>
                  </a:lnTo>
                  <a:lnTo>
                    <a:pt x="2433" y="3587"/>
                  </a:lnTo>
                  <a:lnTo>
                    <a:pt x="2371" y="3774"/>
                  </a:lnTo>
                  <a:lnTo>
                    <a:pt x="2121" y="3743"/>
                  </a:lnTo>
                  <a:lnTo>
                    <a:pt x="1903" y="3774"/>
                  </a:lnTo>
                  <a:lnTo>
                    <a:pt x="1653" y="3805"/>
                  </a:lnTo>
                  <a:lnTo>
                    <a:pt x="1435" y="3868"/>
                  </a:lnTo>
                  <a:lnTo>
                    <a:pt x="1217" y="3961"/>
                  </a:lnTo>
                  <a:lnTo>
                    <a:pt x="998" y="4086"/>
                  </a:lnTo>
                  <a:lnTo>
                    <a:pt x="811" y="4211"/>
                  </a:lnTo>
                  <a:lnTo>
                    <a:pt x="624" y="4367"/>
                  </a:lnTo>
                  <a:lnTo>
                    <a:pt x="406" y="4648"/>
                  </a:lnTo>
                  <a:lnTo>
                    <a:pt x="219" y="4959"/>
                  </a:lnTo>
                  <a:lnTo>
                    <a:pt x="94" y="5303"/>
                  </a:lnTo>
                  <a:lnTo>
                    <a:pt x="32" y="5646"/>
                  </a:lnTo>
                  <a:lnTo>
                    <a:pt x="0" y="6020"/>
                  </a:lnTo>
                  <a:lnTo>
                    <a:pt x="63" y="6394"/>
                  </a:lnTo>
                  <a:lnTo>
                    <a:pt x="156" y="6737"/>
                  </a:lnTo>
                  <a:lnTo>
                    <a:pt x="312" y="7049"/>
                  </a:lnTo>
                  <a:lnTo>
                    <a:pt x="468" y="7267"/>
                  </a:lnTo>
                  <a:lnTo>
                    <a:pt x="687" y="7486"/>
                  </a:lnTo>
                  <a:lnTo>
                    <a:pt x="905" y="7673"/>
                  </a:lnTo>
                  <a:lnTo>
                    <a:pt x="1154" y="7829"/>
                  </a:lnTo>
                  <a:lnTo>
                    <a:pt x="1435" y="7954"/>
                  </a:lnTo>
                  <a:lnTo>
                    <a:pt x="1716" y="8078"/>
                  </a:lnTo>
                  <a:lnTo>
                    <a:pt x="1996" y="8141"/>
                  </a:lnTo>
                  <a:lnTo>
                    <a:pt x="2277" y="8203"/>
                  </a:lnTo>
                  <a:lnTo>
                    <a:pt x="2558" y="8234"/>
                  </a:lnTo>
                  <a:lnTo>
                    <a:pt x="2839" y="8203"/>
                  </a:lnTo>
                  <a:lnTo>
                    <a:pt x="3119" y="8141"/>
                  </a:lnTo>
                  <a:lnTo>
                    <a:pt x="3369" y="8047"/>
                  </a:lnTo>
                  <a:lnTo>
                    <a:pt x="3618" y="7922"/>
                  </a:lnTo>
                  <a:lnTo>
                    <a:pt x="3868" y="7766"/>
                  </a:lnTo>
                  <a:lnTo>
                    <a:pt x="4086" y="7579"/>
                  </a:lnTo>
                  <a:lnTo>
                    <a:pt x="4242" y="7361"/>
                  </a:lnTo>
                  <a:lnTo>
                    <a:pt x="4616" y="7673"/>
                  </a:lnTo>
                  <a:lnTo>
                    <a:pt x="5022" y="7954"/>
                  </a:lnTo>
                  <a:lnTo>
                    <a:pt x="5427" y="8172"/>
                  </a:lnTo>
                  <a:lnTo>
                    <a:pt x="5895" y="8328"/>
                  </a:lnTo>
                  <a:lnTo>
                    <a:pt x="6363" y="8453"/>
                  </a:lnTo>
                  <a:lnTo>
                    <a:pt x="6831" y="8484"/>
                  </a:lnTo>
                  <a:lnTo>
                    <a:pt x="7299" y="8484"/>
                  </a:lnTo>
                  <a:lnTo>
                    <a:pt x="7798" y="8390"/>
                  </a:lnTo>
                  <a:lnTo>
                    <a:pt x="8172" y="8297"/>
                  </a:lnTo>
                  <a:lnTo>
                    <a:pt x="8546" y="8141"/>
                  </a:lnTo>
                  <a:lnTo>
                    <a:pt x="8920" y="7922"/>
                  </a:lnTo>
                  <a:lnTo>
                    <a:pt x="9232" y="7704"/>
                  </a:lnTo>
                  <a:lnTo>
                    <a:pt x="9544" y="7455"/>
                  </a:lnTo>
                  <a:lnTo>
                    <a:pt x="9825" y="7143"/>
                  </a:lnTo>
                  <a:lnTo>
                    <a:pt x="10106" y="6831"/>
                  </a:lnTo>
                  <a:lnTo>
                    <a:pt x="10324" y="6488"/>
                  </a:lnTo>
                  <a:lnTo>
                    <a:pt x="10636" y="6488"/>
                  </a:lnTo>
                  <a:lnTo>
                    <a:pt x="10792" y="6425"/>
                  </a:lnTo>
                  <a:lnTo>
                    <a:pt x="10948" y="6394"/>
                  </a:lnTo>
                  <a:lnTo>
                    <a:pt x="11166" y="6269"/>
                  </a:lnTo>
                  <a:lnTo>
                    <a:pt x="11353" y="6301"/>
                  </a:lnTo>
                  <a:lnTo>
                    <a:pt x="11509" y="6269"/>
                  </a:lnTo>
                  <a:lnTo>
                    <a:pt x="11883" y="6207"/>
                  </a:lnTo>
                  <a:lnTo>
                    <a:pt x="12258" y="6082"/>
                  </a:lnTo>
                  <a:lnTo>
                    <a:pt x="12632" y="5926"/>
                  </a:lnTo>
                  <a:lnTo>
                    <a:pt x="12975" y="5708"/>
                  </a:lnTo>
                  <a:lnTo>
                    <a:pt x="13256" y="5490"/>
                  </a:lnTo>
                  <a:lnTo>
                    <a:pt x="13505" y="5271"/>
                  </a:lnTo>
                  <a:lnTo>
                    <a:pt x="13661" y="5053"/>
                  </a:lnTo>
                  <a:lnTo>
                    <a:pt x="13755" y="4803"/>
                  </a:lnTo>
                  <a:lnTo>
                    <a:pt x="13817" y="4523"/>
                  </a:lnTo>
                  <a:lnTo>
                    <a:pt x="13848" y="4242"/>
                  </a:lnTo>
                  <a:lnTo>
                    <a:pt x="13848" y="3961"/>
                  </a:lnTo>
                  <a:lnTo>
                    <a:pt x="13817" y="3681"/>
                  </a:lnTo>
                  <a:lnTo>
                    <a:pt x="13755" y="3431"/>
                  </a:lnTo>
                  <a:lnTo>
                    <a:pt x="13661" y="3182"/>
                  </a:lnTo>
                  <a:lnTo>
                    <a:pt x="13536" y="2932"/>
                  </a:lnTo>
                  <a:lnTo>
                    <a:pt x="13380" y="2714"/>
                  </a:lnTo>
                  <a:lnTo>
                    <a:pt x="13224" y="2527"/>
                  </a:lnTo>
                  <a:lnTo>
                    <a:pt x="13006" y="2371"/>
                  </a:lnTo>
                  <a:lnTo>
                    <a:pt x="12757" y="2246"/>
                  </a:lnTo>
                  <a:lnTo>
                    <a:pt x="12507" y="2152"/>
                  </a:lnTo>
                  <a:lnTo>
                    <a:pt x="12226" y="2121"/>
                  </a:lnTo>
                  <a:lnTo>
                    <a:pt x="11946" y="2121"/>
                  </a:lnTo>
                  <a:lnTo>
                    <a:pt x="11665" y="2184"/>
                  </a:lnTo>
                  <a:lnTo>
                    <a:pt x="11384" y="2246"/>
                  </a:lnTo>
                  <a:lnTo>
                    <a:pt x="11135" y="2371"/>
                  </a:lnTo>
                  <a:lnTo>
                    <a:pt x="10916" y="2527"/>
                  </a:lnTo>
                  <a:lnTo>
                    <a:pt x="10729" y="2745"/>
                  </a:lnTo>
                  <a:lnTo>
                    <a:pt x="10636" y="2402"/>
                  </a:lnTo>
                  <a:lnTo>
                    <a:pt x="10480" y="2090"/>
                  </a:lnTo>
                  <a:lnTo>
                    <a:pt x="10324" y="1809"/>
                  </a:lnTo>
                  <a:lnTo>
                    <a:pt x="10106" y="1529"/>
                  </a:lnTo>
                  <a:lnTo>
                    <a:pt x="9887" y="1279"/>
                  </a:lnTo>
                  <a:lnTo>
                    <a:pt x="9638" y="1030"/>
                  </a:lnTo>
                  <a:lnTo>
                    <a:pt x="9388" y="811"/>
                  </a:lnTo>
                  <a:lnTo>
                    <a:pt x="9107" y="624"/>
                  </a:lnTo>
                  <a:lnTo>
                    <a:pt x="8796" y="437"/>
                  </a:lnTo>
                  <a:lnTo>
                    <a:pt x="8484" y="312"/>
                  </a:lnTo>
                  <a:lnTo>
                    <a:pt x="8172" y="188"/>
                  </a:lnTo>
                  <a:lnTo>
                    <a:pt x="7829" y="94"/>
                  </a:lnTo>
                  <a:lnTo>
                    <a:pt x="7486" y="32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6" name="Google Shape;6966;p75"/>
            <p:cNvSpPr/>
            <p:nvPr/>
          </p:nvSpPr>
          <p:spPr>
            <a:xfrm>
              <a:off x="6122625" y="2046575"/>
              <a:ext cx="346225" cy="171550"/>
            </a:xfrm>
            <a:custGeom>
              <a:avLst/>
              <a:gdLst/>
              <a:ahLst/>
              <a:cxnLst/>
              <a:rect l="l" t="t" r="r" b="b"/>
              <a:pathLst>
                <a:path w="13849" h="6862" extrusionOk="0">
                  <a:moveTo>
                    <a:pt x="7174" y="0"/>
                  </a:moveTo>
                  <a:lnTo>
                    <a:pt x="6831" y="32"/>
                  </a:lnTo>
                  <a:lnTo>
                    <a:pt x="6488" y="63"/>
                  </a:lnTo>
                  <a:lnTo>
                    <a:pt x="6238" y="125"/>
                  </a:lnTo>
                  <a:lnTo>
                    <a:pt x="5989" y="188"/>
                  </a:lnTo>
                  <a:lnTo>
                    <a:pt x="5521" y="406"/>
                  </a:lnTo>
                  <a:lnTo>
                    <a:pt x="5084" y="655"/>
                  </a:lnTo>
                  <a:lnTo>
                    <a:pt x="4679" y="967"/>
                  </a:lnTo>
                  <a:lnTo>
                    <a:pt x="4304" y="1342"/>
                  </a:lnTo>
                  <a:lnTo>
                    <a:pt x="3993" y="1747"/>
                  </a:lnTo>
                  <a:lnTo>
                    <a:pt x="3712" y="2184"/>
                  </a:lnTo>
                  <a:lnTo>
                    <a:pt x="3494" y="2651"/>
                  </a:lnTo>
                  <a:lnTo>
                    <a:pt x="3182" y="2776"/>
                  </a:lnTo>
                  <a:lnTo>
                    <a:pt x="2870" y="2995"/>
                  </a:lnTo>
                  <a:lnTo>
                    <a:pt x="2745" y="3119"/>
                  </a:lnTo>
                  <a:lnTo>
                    <a:pt x="2620" y="3275"/>
                  </a:lnTo>
                  <a:lnTo>
                    <a:pt x="2527" y="3431"/>
                  </a:lnTo>
                  <a:lnTo>
                    <a:pt x="2433" y="3587"/>
                  </a:lnTo>
                  <a:lnTo>
                    <a:pt x="2371" y="3774"/>
                  </a:lnTo>
                  <a:lnTo>
                    <a:pt x="2121" y="3743"/>
                  </a:lnTo>
                  <a:lnTo>
                    <a:pt x="1903" y="3774"/>
                  </a:lnTo>
                  <a:lnTo>
                    <a:pt x="1653" y="3805"/>
                  </a:lnTo>
                  <a:lnTo>
                    <a:pt x="1435" y="3868"/>
                  </a:lnTo>
                  <a:lnTo>
                    <a:pt x="1217" y="3961"/>
                  </a:lnTo>
                  <a:lnTo>
                    <a:pt x="998" y="4086"/>
                  </a:lnTo>
                  <a:lnTo>
                    <a:pt x="811" y="4211"/>
                  </a:lnTo>
                  <a:lnTo>
                    <a:pt x="624" y="4367"/>
                  </a:lnTo>
                  <a:lnTo>
                    <a:pt x="406" y="4616"/>
                  </a:lnTo>
                  <a:lnTo>
                    <a:pt x="250" y="4928"/>
                  </a:lnTo>
                  <a:lnTo>
                    <a:pt x="125" y="5240"/>
                  </a:lnTo>
                  <a:lnTo>
                    <a:pt x="32" y="5552"/>
                  </a:lnTo>
                  <a:lnTo>
                    <a:pt x="0" y="5895"/>
                  </a:lnTo>
                  <a:lnTo>
                    <a:pt x="32" y="6238"/>
                  </a:lnTo>
                  <a:lnTo>
                    <a:pt x="94" y="6550"/>
                  </a:lnTo>
                  <a:lnTo>
                    <a:pt x="219" y="6862"/>
                  </a:lnTo>
                  <a:lnTo>
                    <a:pt x="250" y="6612"/>
                  </a:lnTo>
                  <a:lnTo>
                    <a:pt x="312" y="6363"/>
                  </a:lnTo>
                  <a:lnTo>
                    <a:pt x="406" y="6145"/>
                  </a:lnTo>
                  <a:lnTo>
                    <a:pt x="499" y="5926"/>
                  </a:lnTo>
                  <a:lnTo>
                    <a:pt x="624" y="5708"/>
                  </a:lnTo>
                  <a:lnTo>
                    <a:pt x="780" y="5490"/>
                  </a:lnTo>
                  <a:lnTo>
                    <a:pt x="967" y="5303"/>
                  </a:lnTo>
                  <a:lnTo>
                    <a:pt x="1154" y="5147"/>
                  </a:lnTo>
                  <a:lnTo>
                    <a:pt x="1373" y="5022"/>
                  </a:lnTo>
                  <a:lnTo>
                    <a:pt x="1622" y="4991"/>
                  </a:lnTo>
                  <a:lnTo>
                    <a:pt x="1841" y="4991"/>
                  </a:lnTo>
                  <a:lnTo>
                    <a:pt x="2090" y="5053"/>
                  </a:lnTo>
                  <a:lnTo>
                    <a:pt x="2340" y="5115"/>
                  </a:lnTo>
                  <a:lnTo>
                    <a:pt x="2589" y="5240"/>
                  </a:lnTo>
                  <a:lnTo>
                    <a:pt x="3026" y="5521"/>
                  </a:lnTo>
                  <a:lnTo>
                    <a:pt x="3026" y="5521"/>
                  </a:lnTo>
                  <a:lnTo>
                    <a:pt x="2995" y="5084"/>
                  </a:lnTo>
                  <a:lnTo>
                    <a:pt x="3026" y="4648"/>
                  </a:lnTo>
                  <a:lnTo>
                    <a:pt x="3088" y="4429"/>
                  </a:lnTo>
                  <a:lnTo>
                    <a:pt x="3150" y="4211"/>
                  </a:lnTo>
                  <a:lnTo>
                    <a:pt x="3213" y="4024"/>
                  </a:lnTo>
                  <a:lnTo>
                    <a:pt x="3306" y="3837"/>
                  </a:lnTo>
                  <a:lnTo>
                    <a:pt x="3431" y="3650"/>
                  </a:lnTo>
                  <a:lnTo>
                    <a:pt x="3556" y="3525"/>
                  </a:lnTo>
                  <a:lnTo>
                    <a:pt x="3712" y="3400"/>
                  </a:lnTo>
                  <a:lnTo>
                    <a:pt x="3868" y="3306"/>
                  </a:lnTo>
                  <a:lnTo>
                    <a:pt x="4055" y="3244"/>
                  </a:lnTo>
                  <a:lnTo>
                    <a:pt x="4273" y="3213"/>
                  </a:lnTo>
                  <a:lnTo>
                    <a:pt x="4492" y="3213"/>
                  </a:lnTo>
                  <a:lnTo>
                    <a:pt x="4710" y="3275"/>
                  </a:lnTo>
                  <a:lnTo>
                    <a:pt x="4741" y="3275"/>
                  </a:lnTo>
                  <a:lnTo>
                    <a:pt x="4741" y="3306"/>
                  </a:lnTo>
                  <a:lnTo>
                    <a:pt x="4710" y="3400"/>
                  </a:lnTo>
                  <a:lnTo>
                    <a:pt x="4585" y="3681"/>
                  </a:lnTo>
                  <a:lnTo>
                    <a:pt x="4523" y="3868"/>
                  </a:lnTo>
                  <a:lnTo>
                    <a:pt x="4523" y="4055"/>
                  </a:lnTo>
                  <a:lnTo>
                    <a:pt x="4523" y="4149"/>
                  </a:lnTo>
                  <a:lnTo>
                    <a:pt x="4554" y="4242"/>
                  </a:lnTo>
                  <a:lnTo>
                    <a:pt x="4616" y="4304"/>
                  </a:lnTo>
                  <a:lnTo>
                    <a:pt x="4710" y="4398"/>
                  </a:lnTo>
                  <a:lnTo>
                    <a:pt x="4741" y="4180"/>
                  </a:lnTo>
                  <a:lnTo>
                    <a:pt x="4772" y="3993"/>
                  </a:lnTo>
                  <a:lnTo>
                    <a:pt x="4835" y="3805"/>
                  </a:lnTo>
                  <a:lnTo>
                    <a:pt x="4928" y="3650"/>
                  </a:lnTo>
                  <a:lnTo>
                    <a:pt x="5053" y="3494"/>
                  </a:lnTo>
                  <a:lnTo>
                    <a:pt x="5178" y="3338"/>
                  </a:lnTo>
                  <a:lnTo>
                    <a:pt x="5490" y="3088"/>
                  </a:lnTo>
                  <a:lnTo>
                    <a:pt x="5833" y="2901"/>
                  </a:lnTo>
                  <a:lnTo>
                    <a:pt x="6207" y="2714"/>
                  </a:lnTo>
                  <a:lnTo>
                    <a:pt x="6612" y="2589"/>
                  </a:lnTo>
                  <a:lnTo>
                    <a:pt x="6955" y="2527"/>
                  </a:lnTo>
                  <a:lnTo>
                    <a:pt x="7299" y="2464"/>
                  </a:lnTo>
                  <a:lnTo>
                    <a:pt x="7610" y="2433"/>
                  </a:lnTo>
                  <a:lnTo>
                    <a:pt x="8234" y="2433"/>
                  </a:lnTo>
                  <a:lnTo>
                    <a:pt x="8546" y="2496"/>
                  </a:lnTo>
                  <a:lnTo>
                    <a:pt x="8858" y="2558"/>
                  </a:lnTo>
                  <a:lnTo>
                    <a:pt x="9139" y="2683"/>
                  </a:lnTo>
                  <a:lnTo>
                    <a:pt x="9388" y="2807"/>
                  </a:lnTo>
                  <a:lnTo>
                    <a:pt x="9669" y="2963"/>
                  </a:lnTo>
                  <a:lnTo>
                    <a:pt x="9887" y="3119"/>
                  </a:lnTo>
                  <a:lnTo>
                    <a:pt x="10106" y="3338"/>
                  </a:lnTo>
                  <a:lnTo>
                    <a:pt x="10293" y="3556"/>
                  </a:lnTo>
                  <a:lnTo>
                    <a:pt x="10449" y="3837"/>
                  </a:lnTo>
                  <a:lnTo>
                    <a:pt x="10573" y="4117"/>
                  </a:lnTo>
                  <a:lnTo>
                    <a:pt x="10667" y="4429"/>
                  </a:lnTo>
                  <a:lnTo>
                    <a:pt x="10729" y="4772"/>
                  </a:lnTo>
                  <a:lnTo>
                    <a:pt x="10760" y="4523"/>
                  </a:lnTo>
                  <a:lnTo>
                    <a:pt x="10760" y="4273"/>
                  </a:lnTo>
                  <a:lnTo>
                    <a:pt x="10760" y="3774"/>
                  </a:lnTo>
                  <a:lnTo>
                    <a:pt x="10760" y="3556"/>
                  </a:lnTo>
                  <a:lnTo>
                    <a:pt x="10823" y="3338"/>
                  </a:lnTo>
                  <a:lnTo>
                    <a:pt x="10854" y="3244"/>
                  </a:lnTo>
                  <a:lnTo>
                    <a:pt x="10916" y="3182"/>
                  </a:lnTo>
                  <a:lnTo>
                    <a:pt x="11010" y="3119"/>
                  </a:lnTo>
                  <a:lnTo>
                    <a:pt x="11104" y="3088"/>
                  </a:lnTo>
                  <a:lnTo>
                    <a:pt x="11291" y="2995"/>
                  </a:lnTo>
                  <a:lnTo>
                    <a:pt x="11478" y="2932"/>
                  </a:lnTo>
                  <a:lnTo>
                    <a:pt x="11665" y="2901"/>
                  </a:lnTo>
                  <a:lnTo>
                    <a:pt x="11821" y="2901"/>
                  </a:lnTo>
                  <a:lnTo>
                    <a:pt x="11977" y="2932"/>
                  </a:lnTo>
                  <a:lnTo>
                    <a:pt x="12133" y="2995"/>
                  </a:lnTo>
                  <a:lnTo>
                    <a:pt x="12258" y="3088"/>
                  </a:lnTo>
                  <a:lnTo>
                    <a:pt x="12413" y="3182"/>
                  </a:lnTo>
                  <a:lnTo>
                    <a:pt x="12632" y="3400"/>
                  </a:lnTo>
                  <a:lnTo>
                    <a:pt x="12819" y="3712"/>
                  </a:lnTo>
                  <a:lnTo>
                    <a:pt x="13006" y="4055"/>
                  </a:lnTo>
                  <a:lnTo>
                    <a:pt x="13162" y="4398"/>
                  </a:lnTo>
                  <a:lnTo>
                    <a:pt x="13256" y="4616"/>
                  </a:lnTo>
                  <a:lnTo>
                    <a:pt x="13318" y="4866"/>
                  </a:lnTo>
                  <a:lnTo>
                    <a:pt x="13380" y="5115"/>
                  </a:lnTo>
                  <a:lnTo>
                    <a:pt x="13412" y="5365"/>
                  </a:lnTo>
                  <a:lnTo>
                    <a:pt x="13536" y="5209"/>
                  </a:lnTo>
                  <a:lnTo>
                    <a:pt x="13661" y="5053"/>
                  </a:lnTo>
                  <a:lnTo>
                    <a:pt x="13755" y="4803"/>
                  </a:lnTo>
                  <a:lnTo>
                    <a:pt x="13817" y="4523"/>
                  </a:lnTo>
                  <a:lnTo>
                    <a:pt x="13848" y="4242"/>
                  </a:lnTo>
                  <a:lnTo>
                    <a:pt x="13848" y="3961"/>
                  </a:lnTo>
                  <a:lnTo>
                    <a:pt x="13817" y="3681"/>
                  </a:lnTo>
                  <a:lnTo>
                    <a:pt x="13755" y="3431"/>
                  </a:lnTo>
                  <a:lnTo>
                    <a:pt x="13661" y="3182"/>
                  </a:lnTo>
                  <a:lnTo>
                    <a:pt x="13536" y="2932"/>
                  </a:lnTo>
                  <a:lnTo>
                    <a:pt x="13380" y="2714"/>
                  </a:lnTo>
                  <a:lnTo>
                    <a:pt x="13224" y="2527"/>
                  </a:lnTo>
                  <a:lnTo>
                    <a:pt x="13006" y="2371"/>
                  </a:lnTo>
                  <a:lnTo>
                    <a:pt x="12757" y="2246"/>
                  </a:lnTo>
                  <a:lnTo>
                    <a:pt x="12507" y="2152"/>
                  </a:lnTo>
                  <a:lnTo>
                    <a:pt x="12226" y="2121"/>
                  </a:lnTo>
                  <a:lnTo>
                    <a:pt x="11946" y="2121"/>
                  </a:lnTo>
                  <a:lnTo>
                    <a:pt x="11665" y="2184"/>
                  </a:lnTo>
                  <a:lnTo>
                    <a:pt x="11384" y="2246"/>
                  </a:lnTo>
                  <a:lnTo>
                    <a:pt x="11135" y="2371"/>
                  </a:lnTo>
                  <a:lnTo>
                    <a:pt x="10916" y="2527"/>
                  </a:lnTo>
                  <a:lnTo>
                    <a:pt x="10729" y="2745"/>
                  </a:lnTo>
                  <a:lnTo>
                    <a:pt x="10636" y="2402"/>
                  </a:lnTo>
                  <a:lnTo>
                    <a:pt x="10480" y="2090"/>
                  </a:lnTo>
                  <a:lnTo>
                    <a:pt x="10324" y="1809"/>
                  </a:lnTo>
                  <a:lnTo>
                    <a:pt x="10106" y="1529"/>
                  </a:lnTo>
                  <a:lnTo>
                    <a:pt x="9887" y="1279"/>
                  </a:lnTo>
                  <a:lnTo>
                    <a:pt x="9638" y="1030"/>
                  </a:lnTo>
                  <a:lnTo>
                    <a:pt x="9388" y="811"/>
                  </a:lnTo>
                  <a:lnTo>
                    <a:pt x="9107" y="624"/>
                  </a:lnTo>
                  <a:lnTo>
                    <a:pt x="8796" y="437"/>
                  </a:lnTo>
                  <a:lnTo>
                    <a:pt x="8484" y="312"/>
                  </a:lnTo>
                  <a:lnTo>
                    <a:pt x="8172" y="188"/>
                  </a:lnTo>
                  <a:lnTo>
                    <a:pt x="7829" y="94"/>
                  </a:lnTo>
                  <a:lnTo>
                    <a:pt x="7486" y="32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2" name="Google Shape;5952;p44"/>
          <p:cNvGrpSpPr/>
          <p:nvPr/>
        </p:nvGrpSpPr>
        <p:grpSpPr>
          <a:xfrm flipH="1">
            <a:off x="790602" y="2060382"/>
            <a:ext cx="3309427" cy="3137937"/>
            <a:chOff x="3588975" y="2582225"/>
            <a:chExt cx="1515375" cy="1436850"/>
          </a:xfrm>
        </p:grpSpPr>
        <p:sp>
          <p:nvSpPr>
            <p:cNvPr id="5953" name="Google Shape;5953;p44"/>
            <p:cNvSpPr/>
            <p:nvPr/>
          </p:nvSpPr>
          <p:spPr>
            <a:xfrm>
              <a:off x="4388525" y="2582225"/>
              <a:ext cx="458525" cy="1044925"/>
            </a:xfrm>
            <a:custGeom>
              <a:avLst/>
              <a:gdLst/>
              <a:ahLst/>
              <a:cxnLst/>
              <a:rect l="l" t="t" r="r" b="b"/>
              <a:pathLst>
                <a:path w="18341" h="41797" extrusionOk="0">
                  <a:moveTo>
                    <a:pt x="4878" y="1"/>
                  </a:moveTo>
                  <a:lnTo>
                    <a:pt x="4459" y="60"/>
                  </a:lnTo>
                  <a:lnTo>
                    <a:pt x="4070" y="180"/>
                  </a:lnTo>
                  <a:lnTo>
                    <a:pt x="3681" y="300"/>
                  </a:lnTo>
                  <a:lnTo>
                    <a:pt x="3292" y="449"/>
                  </a:lnTo>
                  <a:lnTo>
                    <a:pt x="2933" y="629"/>
                  </a:lnTo>
                  <a:lnTo>
                    <a:pt x="2574" y="838"/>
                  </a:lnTo>
                  <a:lnTo>
                    <a:pt x="2245" y="1078"/>
                  </a:lnTo>
                  <a:lnTo>
                    <a:pt x="1916" y="1347"/>
                  </a:lnTo>
                  <a:lnTo>
                    <a:pt x="1646" y="1646"/>
                  </a:lnTo>
                  <a:lnTo>
                    <a:pt x="1347" y="1945"/>
                  </a:lnTo>
                  <a:lnTo>
                    <a:pt x="1108" y="2274"/>
                  </a:lnTo>
                  <a:lnTo>
                    <a:pt x="868" y="2604"/>
                  </a:lnTo>
                  <a:lnTo>
                    <a:pt x="659" y="2963"/>
                  </a:lnTo>
                  <a:lnTo>
                    <a:pt x="480" y="3322"/>
                  </a:lnTo>
                  <a:lnTo>
                    <a:pt x="330" y="3710"/>
                  </a:lnTo>
                  <a:lnTo>
                    <a:pt x="210" y="4099"/>
                  </a:lnTo>
                  <a:lnTo>
                    <a:pt x="91" y="4518"/>
                  </a:lnTo>
                  <a:lnTo>
                    <a:pt x="31" y="4907"/>
                  </a:lnTo>
                  <a:lnTo>
                    <a:pt x="1" y="5326"/>
                  </a:lnTo>
                  <a:lnTo>
                    <a:pt x="31" y="5506"/>
                  </a:lnTo>
                  <a:lnTo>
                    <a:pt x="61" y="5595"/>
                  </a:lnTo>
                  <a:lnTo>
                    <a:pt x="91" y="5625"/>
                  </a:lnTo>
                  <a:lnTo>
                    <a:pt x="210" y="5715"/>
                  </a:lnTo>
                  <a:lnTo>
                    <a:pt x="390" y="5835"/>
                  </a:lnTo>
                  <a:lnTo>
                    <a:pt x="779" y="6044"/>
                  </a:lnTo>
                  <a:lnTo>
                    <a:pt x="1168" y="6254"/>
                  </a:lnTo>
                  <a:lnTo>
                    <a:pt x="1527" y="6523"/>
                  </a:lnTo>
                  <a:lnTo>
                    <a:pt x="1886" y="6762"/>
                  </a:lnTo>
                  <a:lnTo>
                    <a:pt x="2215" y="7061"/>
                  </a:lnTo>
                  <a:lnTo>
                    <a:pt x="2574" y="7331"/>
                  </a:lnTo>
                  <a:lnTo>
                    <a:pt x="3202" y="7959"/>
                  </a:lnTo>
                  <a:lnTo>
                    <a:pt x="3771" y="8617"/>
                  </a:lnTo>
                  <a:lnTo>
                    <a:pt x="4309" y="9335"/>
                  </a:lnTo>
                  <a:lnTo>
                    <a:pt x="4758" y="10083"/>
                  </a:lnTo>
                  <a:lnTo>
                    <a:pt x="5177" y="10861"/>
                  </a:lnTo>
                  <a:lnTo>
                    <a:pt x="5356" y="11250"/>
                  </a:lnTo>
                  <a:lnTo>
                    <a:pt x="5506" y="11669"/>
                  </a:lnTo>
                  <a:lnTo>
                    <a:pt x="5655" y="12088"/>
                  </a:lnTo>
                  <a:lnTo>
                    <a:pt x="5775" y="12506"/>
                  </a:lnTo>
                  <a:lnTo>
                    <a:pt x="5925" y="13045"/>
                  </a:lnTo>
                  <a:lnTo>
                    <a:pt x="6014" y="13613"/>
                  </a:lnTo>
                  <a:lnTo>
                    <a:pt x="6104" y="14182"/>
                  </a:lnTo>
                  <a:lnTo>
                    <a:pt x="6134" y="14780"/>
                  </a:lnTo>
                  <a:lnTo>
                    <a:pt x="6164" y="15349"/>
                  </a:lnTo>
                  <a:lnTo>
                    <a:pt x="6134" y="15917"/>
                  </a:lnTo>
                  <a:lnTo>
                    <a:pt x="6104" y="16486"/>
                  </a:lnTo>
                  <a:lnTo>
                    <a:pt x="6014" y="17054"/>
                  </a:lnTo>
                  <a:lnTo>
                    <a:pt x="5925" y="17622"/>
                  </a:lnTo>
                  <a:lnTo>
                    <a:pt x="5775" y="18191"/>
                  </a:lnTo>
                  <a:lnTo>
                    <a:pt x="5625" y="18729"/>
                  </a:lnTo>
                  <a:lnTo>
                    <a:pt x="5446" y="19268"/>
                  </a:lnTo>
                  <a:lnTo>
                    <a:pt x="5207" y="19806"/>
                  </a:lnTo>
                  <a:lnTo>
                    <a:pt x="4967" y="20345"/>
                  </a:lnTo>
                  <a:lnTo>
                    <a:pt x="4698" y="20854"/>
                  </a:lnTo>
                  <a:lnTo>
                    <a:pt x="4399" y="21332"/>
                  </a:lnTo>
                  <a:lnTo>
                    <a:pt x="3621" y="22439"/>
                  </a:lnTo>
                  <a:lnTo>
                    <a:pt x="3262" y="22978"/>
                  </a:lnTo>
                  <a:lnTo>
                    <a:pt x="2933" y="23576"/>
                  </a:lnTo>
                  <a:lnTo>
                    <a:pt x="2783" y="23845"/>
                  </a:lnTo>
                  <a:lnTo>
                    <a:pt x="2634" y="24145"/>
                  </a:lnTo>
                  <a:lnTo>
                    <a:pt x="2544" y="24444"/>
                  </a:lnTo>
                  <a:lnTo>
                    <a:pt x="2454" y="24743"/>
                  </a:lnTo>
                  <a:lnTo>
                    <a:pt x="2394" y="25042"/>
                  </a:lnTo>
                  <a:lnTo>
                    <a:pt x="2394" y="25341"/>
                  </a:lnTo>
                  <a:lnTo>
                    <a:pt x="2394" y="25670"/>
                  </a:lnTo>
                  <a:lnTo>
                    <a:pt x="2454" y="25970"/>
                  </a:lnTo>
                  <a:lnTo>
                    <a:pt x="2574" y="26388"/>
                  </a:lnTo>
                  <a:lnTo>
                    <a:pt x="2753" y="26747"/>
                  </a:lnTo>
                  <a:lnTo>
                    <a:pt x="2963" y="27106"/>
                  </a:lnTo>
                  <a:lnTo>
                    <a:pt x="3232" y="27465"/>
                  </a:lnTo>
                  <a:lnTo>
                    <a:pt x="3531" y="27765"/>
                  </a:lnTo>
                  <a:lnTo>
                    <a:pt x="3860" y="28094"/>
                  </a:lnTo>
                  <a:lnTo>
                    <a:pt x="4519" y="28692"/>
                  </a:lnTo>
                  <a:lnTo>
                    <a:pt x="5177" y="29290"/>
                  </a:lnTo>
                  <a:lnTo>
                    <a:pt x="5476" y="29620"/>
                  </a:lnTo>
                  <a:lnTo>
                    <a:pt x="5745" y="29949"/>
                  </a:lnTo>
                  <a:lnTo>
                    <a:pt x="5955" y="30278"/>
                  </a:lnTo>
                  <a:lnTo>
                    <a:pt x="6134" y="30637"/>
                  </a:lnTo>
                  <a:lnTo>
                    <a:pt x="6254" y="31026"/>
                  </a:lnTo>
                  <a:lnTo>
                    <a:pt x="6284" y="31235"/>
                  </a:lnTo>
                  <a:lnTo>
                    <a:pt x="6284" y="31445"/>
                  </a:lnTo>
                  <a:lnTo>
                    <a:pt x="6284" y="31714"/>
                  </a:lnTo>
                  <a:lnTo>
                    <a:pt x="6254" y="31953"/>
                  </a:lnTo>
                  <a:lnTo>
                    <a:pt x="6194" y="32222"/>
                  </a:lnTo>
                  <a:lnTo>
                    <a:pt x="6104" y="32462"/>
                  </a:lnTo>
                  <a:lnTo>
                    <a:pt x="5985" y="32671"/>
                  </a:lnTo>
                  <a:lnTo>
                    <a:pt x="5865" y="32911"/>
                  </a:lnTo>
                  <a:lnTo>
                    <a:pt x="5685" y="33120"/>
                  </a:lnTo>
                  <a:lnTo>
                    <a:pt x="5536" y="33329"/>
                  </a:lnTo>
                  <a:lnTo>
                    <a:pt x="5147" y="33718"/>
                  </a:lnTo>
                  <a:lnTo>
                    <a:pt x="4728" y="34077"/>
                  </a:lnTo>
                  <a:lnTo>
                    <a:pt x="4279" y="34406"/>
                  </a:lnTo>
                  <a:lnTo>
                    <a:pt x="3830" y="34706"/>
                  </a:lnTo>
                  <a:lnTo>
                    <a:pt x="2933" y="35304"/>
                  </a:lnTo>
                  <a:lnTo>
                    <a:pt x="2484" y="35633"/>
                  </a:lnTo>
                  <a:lnTo>
                    <a:pt x="2065" y="35992"/>
                  </a:lnTo>
                  <a:lnTo>
                    <a:pt x="1706" y="36381"/>
                  </a:lnTo>
                  <a:lnTo>
                    <a:pt x="1527" y="36590"/>
                  </a:lnTo>
                  <a:lnTo>
                    <a:pt x="1377" y="36800"/>
                  </a:lnTo>
                  <a:lnTo>
                    <a:pt x="1257" y="37009"/>
                  </a:lnTo>
                  <a:lnTo>
                    <a:pt x="1138" y="37249"/>
                  </a:lnTo>
                  <a:lnTo>
                    <a:pt x="1048" y="37488"/>
                  </a:lnTo>
                  <a:lnTo>
                    <a:pt x="988" y="37757"/>
                  </a:lnTo>
                  <a:lnTo>
                    <a:pt x="958" y="38027"/>
                  </a:lnTo>
                  <a:lnTo>
                    <a:pt x="928" y="38296"/>
                  </a:lnTo>
                  <a:lnTo>
                    <a:pt x="958" y="38535"/>
                  </a:lnTo>
                  <a:lnTo>
                    <a:pt x="1018" y="38804"/>
                  </a:lnTo>
                  <a:lnTo>
                    <a:pt x="1078" y="39074"/>
                  </a:lnTo>
                  <a:lnTo>
                    <a:pt x="1168" y="39313"/>
                  </a:lnTo>
                  <a:lnTo>
                    <a:pt x="1287" y="39552"/>
                  </a:lnTo>
                  <a:lnTo>
                    <a:pt x="1437" y="39792"/>
                  </a:lnTo>
                  <a:lnTo>
                    <a:pt x="1587" y="40031"/>
                  </a:lnTo>
                  <a:lnTo>
                    <a:pt x="1766" y="40240"/>
                  </a:lnTo>
                  <a:lnTo>
                    <a:pt x="1946" y="40450"/>
                  </a:lnTo>
                  <a:lnTo>
                    <a:pt x="2155" y="40629"/>
                  </a:lnTo>
                  <a:lnTo>
                    <a:pt x="2394" y="40809"/>
                  </a:lnTo>
                  <a:lnTo>
                    <a:pt x="2604" y="40958"/>
                  </a:lnTo>
                  <a:lnTo>
                    <a:pt x="2843" y="41108"/>
                  </a:lnTo>
                  <a:lnTo>
                    <a:pt x="3082" y="41228"/>
                  </a:lnTo>
                  <a:lnTo>
                    <a:pt x="3591" y="41437"/>
                  </a:lnTo>
                  <a:lnTo>
                    <a:pt x="4130" y="41587"/>
                  </a:lnTo>
                  <a:lnTo>
                    <a:pt x="4668" y="41706"/>
                  </a:lnTo>
                  <a:lnTo>
                    <a:pt x="5207" y="41766"/>
                  </a:lnTo>
                  <a:lnTo>
                    <a:pt x="5745" y="41796"/>
                  </a:lnTo>
                  <a:lnTo>
                    <a:pt x="7421" y="41796"/>
                  </a:lnTo>
                  <a:lnTo>
                    <a:pt x="8647" y="41736"/>
                  </a:lnTo>
                  <a:lnTo>
                    <a:pt x="9276" y="41677"/>
                  </a:lnTo>
                  <a:lnTo>
                    <a:pt x="9874" y="41587"/>
                  </a:lnTo>
                  <a:lnTo>
                    <a:pt x="10472" y="41437"/>
                  </a:lnTo>
                  <a:lnTo>
                    <a:pt x="11071" y="41288"/>
                  </a:lnTo>
                  <a:lnTo>
                    <a:pt x="11639" y="41048"/>
                  </a:lnTo>
                  <a:lnTo>
                    <a:pt x="11908" y="40929"/>
                  </a:lnTo>
                  <a:lnTo>
                    <a:pt x="12178" y="40779"/>
                  </a:lnTo>
                  <a:lnTo>
                    <a:pt x="12417" y="40599"/>
                  </a:lnTo>
                  <a:lnTo>
                    <a:pt x="12686" y="40390"/>
                  </a:lnTo>
                  <a:lnTo>
                    <a:pt x="12896" y="40181"/>
                  </a:lnTo>
                  <a:lnTo>
                    <a:pt x="13105" y="39941"/>
                  </a:lnTo>
                  <a:lnTo>
                    <a:pt x="13314" y="39702"/>
                  </a:lnTo>
                  <a:lnTo>
                    <a:pt x="13494" y="39463"/>
                  </a:lnTo>
                  <a:lnTo>
                    <a:pt x="13644" y="39193"/>
                  </a:lnTo>
                  <a:lnTo>
                    <a:pt x="13763" y="38894"/>
                  </a:lnTo>
                  <a:lnTo>
                    <a:pt x="13883" y="38625"/>
                  </a:lnTo>
                  <a:lnTo>
                    <a:pt x="13943" y="38326"/>
                  </a:lnTo>
                  <a:lnTo>
                    <a:pt x="14003" y="38027"/>
                  </a:lnTo>
                  <a:lnTo>
                    <a:pt x="14033" y="37727"/>
                  </a:lnTo>
                  <a:lnTo>
                    <a:pt x="14033" y="37428"/>
                  </a:lnTo>
                  <a:lnTo>
                    <a:pt x="13973" y="37159"/>
                  </a:lnTo>
                  <a:lnTo>
                    <a:pt x="13913" y="36860"/>
                  </a:lnTo>
                  <a:lnTo>
                    <a:pt x="13793" y="36590"/>
                  </a:lnTo>
                  <a:lnTo>
                    <a:pt x="13584" y="36231"/>
                  </a:lnTo>
                  <a:lnTo>
                    <a:pt x="13344" y="35902"/>
                  </a:lnTo>
                  <a:lnTo>
                    <a:pt x="12866" y="35274"/>
                  </a:lnTo>
                  <a:lnTo>
                    <a:pt x="12626" y="34945"/>
                  </a:lnTo>
                  <a:lnTo>
                    <a:pt x="12447" y="34586"/>
                  </a:lnTo>
                  <a:lnTo>
                    <a:pt x="12387" y="34436"/>
                  </a:lnTo>
                  <a:lnTo>
                    <a:pt x="12327" y="34257"/>
                  </a:lnTo>
                  <a:lnTo>
                    <a:pt x="12297" y="34047"/>
                  </a:lnTo>
                  <a:lnTo>
                    <a:pt x="12297" y="33868"/>
                  </a:lnTo>
                  <a:lnTo>
                    <a:pt x="12327" y="33569"/>
                  </a:lnTo>
                  <a:lnTo>
                    <a:pt x="12387" y="33299"/>
                  </a:lnTo>
                  <a:lnTo>
                    <a:pt x="12537" y="33060"/>
                  </a:lnTo>
                  <a:lnTo>
                    <a:pt x="12686" y="32821"/>
                  </a:lnTo>
                  <a:lnTo>
                    <a:pt x="12896" y="32581"/>
                  </a:lnTo>
                  <a:lnTo>
                    <a:pt x="13135" y="32402"/>
                  </a:lnTo>
                  <a:lnTo>
                    <a:pt x="13374" y="32222"/>
                  </a:lnTo>
                  <a:lnTo>
                    <a:pt x="13644" y="32073"/>
                  </a:lnTo>
                  <a:lnTo>
                    <a:pt x="14182" y="31833"/>
                  </a:lnTo>
                  <a:lnTo>
                    <a:pt x="14721" y="31654"/>
                  </a:lnTo>
                  <a:lnTo>
                    <a:pt x="15289" y="31445"/>
                  </a:lnTo>
                  <a:lnTo>
                    <a:pt x="15828" y="31205"/>
                  </a:lnTo>
                  <a:lnTo>
                    <a:pt x="16306" y="30936"/>
                  </a:lnTo>
                  <a:lnTo>
                    <a:pt x="16725" y="30607"/>
                  </a:lnTo>
                  <a:lnTo>
                    <a:pt x="17144" y="30218"/>
                  </a:lnTo>
                  <a:lnTo>
                    <a:pt x="17473" y="29799"/>
                  </a:lnTo>
                  <a:lnTo>
                    <a:pt x="17772" y="29320"/>
                  </a:lnTo>
                  <a:lnTo>
                    <a:pt x="18012" y="28842"/>
                  </a:lnTo>
                  <a:lnTo>
                    <a:pt x="18191" y="28303"/>
                  </a:lnTo>
                  <a:lnTo>
                    <a:pt x="18311" y="27765"/>
                  </a:lnTo>
                  <a:lnTo>
                    <a:pt x="18341" y="27226"/>
                  </a:lnTo>
                  <a:lnTo>
                    <a:pt x="18311" y="26658"/>
                  </a:lnTo>
                  <a:lnTo>
                    <a:pt x="18221" y="26119"/>
                  </a:lnTo>
                  <a:lnTo>
                    <a:pt x="18072" y="25581"/>
                  </a:lnTo>
                  <a:lnTo>
                    <a:pt x="17862" y="25072"/>
                  </a:lnTo>
                  <a:lnTo>
                    <a:pt x="17563" y="24593"/>
                  </a:lnTo>
                  <a:lnTo>
                    <a:pt x="17234" y="24174"/>
                  </a:lnTo>
                  <a:lnTo>
                    <a:pt x="16845" y="23756"/>
                  </a:lnTo>
                  <a:lnTo>
                    <a:pt x="16456" y="23456"/>
                  </a:lnTo>
                  <a:lnTo>
                    <a:pt x="16037" y="23127"/>
                  </a:lnTo>
                  <a:lnTo>
                    <a:pt x="15169" y="22559"/>
                  </a:lnTo>
                  <a:lnTo>
                    <a:pt x="14780" y="22230"/>
                  </a:lnTo>
                  <a:lnTo>
                    <a:pt x="14421" y="21901"/>
                  </a:lnTo>
                  <a:lnTo>
                    <a:pt x="14272" y="21721"/>
                  </a:lnTo>
                  <a:lnTo>
                    <a:pt x="14122" y="21512"/>
                  </a:lnTo>
                  <a:lnTo>
                    <a:pt x="14003" y="21302"/>
                  </a:lnTo>
                  <a:lnTo>
                    <a:pt x="13883" y="21063"/>
                  </a:lnTo>
                  <a:lnTo>
                    <a:pt x="13823" y="20854"/>
                  </a:lnTo>
                  <a:lnTo>
                    <a:pt x="13763" y="20614"/>
                  </a:lnTo>
                  <a:lnTo>
                    <a:pt x="13733" y="20375"/>
                  </a:lnTo>
                  <a:lnTo>
                    <a:pt x="13733" y="20165"/>
                  </a:lnTo>
                  <a:lnTo>
                    <a:pt x="13733" y="19926"/>
                  </a:lnTo>
                  <a:lnTo>
                    <a:pt x="13793" y="19687"/>
                  </a:lnTo>
                  <a:lnTo>
                    <a:pt x="13883" y="19208"/>
                  </a:lnTo>
                  <a:lnTo>
                    <a:pt x="14062" y="18759"/>
                  </a:lnTo>
                  <a:lnTo>
                    <a:pt x="14272" y="18311"/>
                  </a:lnTo>
                  <a:lnTo>
                    <a:pt x="14511" y="17862"/>
                  </a:lnTo>
                  <a:lnTo>
                    <a:pt x="14751" y="17443"/>
                  </a:lnTo>
                  <a:lnTo>
                    <a:pt x="15289" y="16635"/>
                  </a:lnTo>
                  <a:lnTo>
                    <a:pt x="15528" y="16186"/>
                  </a:lnTo>
                  <a:lnTo>
                    <a:pt x="15738" y="15767"/>
                  </a:lnTo>
                  <a:lnTo>
                    <a:pt x="15947" y="15319"/>
                  </a:lnTo>
                  <a:lnTo>
                    <a:pt x="16067" y="14870"/>
                  </a:lnTo>
                  <a:lnTo>
                    <a:pt x="16157" y="14391"/>
                  </a:lnTo>
                  <a:lnTo>
                    <a:pt x="16157" y="14182"/>
                  </a:lnTo>
                  <a:lnTo>
                    <a:pt x="16157" y="13942"/>
                  </a:lnTo>
                  <a:lnTo>
                    <a:pt x="16127" y="13673"/>
                  </a:lnTo>
                  <a:lnTo>
                    <a:pt x="16067" y="13434"/>
                  </a:lnTo>
                  <a:lnTo>
                    <a:pt x="15977" y="13195"/>
                  </a:lnTo>
                  <a:lnTo>
                    <a:pt x="15887" y="12985"/>
                  </a:lnTo>
                  <a:lnTo>
                    <a:pt x="15648" y="12536"/>
                  </a:lnTo>
                  <a:lnTo>
                    <a:pt x="15379" y="12117"/>
                  </a:lnTo>
                  <a:lnTo>
                    <a:pt x="15020" y="11729"/>
                  </a:lnTo>
                  <a:lnTo>
                    <a:pt x="14661" y="11370"/>
                  </a:lnTo>
                  <a:lnTo>
                    <a:pt x="14272" y="11040"/>
                  </a:lnTo>
                  <a:lnTo>
                    <a:pt x="13883" y="10711"/>
                  </a:lnTo>
                  <a:lnTo>
                    <a:pt x="13045" y="10083"/>
                  </a:lnTo>
                  <a:lnTo>
                    <a:pt x="12656" y="9754"/>
                  </a:lnTo>
                  <a:lnTo>
                    <a:pt x="12297" y="9395"/>
                  </a:lnTo>
                  <a:lnTo>
                    <a:pt x="11938" y="9036"/>
                  </a:lnTo>
                  <a:lnTo>
                    <a:pt x="11609" y="8647"/>
                  </a:lnTo>
                  <a:lnTo>
                    <a:pt x="11370" y="8228"/>
                  </a:lnTo>
                  <a:lnTo>
                    <a:pt x="11250" y="8019"/>
                  </a:lnTo>
                  <a:lnTo>
                    <a:pt x="11160" y="7779"/>
                  </a:lnTo>
                  <a:lnTo>
                    <a:pt x="11041" y="7390"/>
                  </a:lnTo>
                  <a:lnTo>
                    <a:pt x="10951" y="7001"/>
                  </a:lnTo>
                  <a:lnTo>
                    <a:pt x="10921" y="6613"/>
                  </a:lnTo>
                  <a:lnTo>
                    <a:pt x="10891" y="6194"/>
                  </a:lnTo>
                  <a:lnTo>
                    <a:pt x="10831" y="5386"/>
                  </a:lnTo>
                  <a:lnTo>
                    <a:pt x="10831" y="4967"/>
                  </a:lnTo>
                  <a:lnTo>
                    <a:pt x="10771" y="4578"/>
                  </a:lnTo>
                  <a:lnTo>
                    <a:pt x="10652" y="4070"/>
                  </a:lnTo>
                  <a:lnTo>
                    <a:pt x="10502" y="3591"/>
                  </a:lnTo>
                  <a:lnTo>
                    <a:pt x="10293" y="3112"/>
                  </a:lnTo>
                  <a:lnTo>
                    <a:pt x="10053" y="2693"/>
                  </a:lnTo>
                  <a:lnTo>
                    <a:pt x="9754" y="2274"/>
                  </a:lnTo>
                  <a:lnTo>
                    <a:pt x="9425" y="1856"/>
                  </a:lnTo>
                  <a:lnTo>
                    <a:pt x="9066" y="1497"/>
                  </a:lnTo>
                  <a:lnTo>
                    <a:pt x="8677" y="1167"/>
                  </a:lnTo>
                  <a:lnTo>
                    <a:pt x="8258" y="868"/>
                  </a:lnTo>
                  <a:lnTo>
                    <a:pt x="7810" y="629"/>
                  </a:lnTo>
                  <a:lnTo>
                    <a:pt x="7361" y="390"/>
                  </a:lnTo>
                  <a:lnTo>
                    <a:pt x="6882" y="240"/>
                  </a:lnTo>
                  <a:lnTo>
                    <a:pt x="6373" y="90"/>
                  </a:lnTo>
                  <a:lnTo>
                    <a:pt x="5895" y="31"/>
                  </a:lnTo>
                  <a:lnTo>
                    <a:pt x="538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4" name="Google Shape;5954;p44"/>
            <p:cNvSpPr/>
            <p:nvPr/>
          </p:nvSpPr>
          <p:spPr>
            <a:xfrm>
              <a:off x="4388525" y="2582225"/>
              <a:ext cx="458525" cy="1043425"/>
            </a:xfrm>
            <a:custGeom>
              <a:avLst/>
              <a:gdLst/>
              <a:ahLst/>
              <a:cxnLst/>
              <a:rect l="l" t="t" r="r" b="b"/>
              <a:pathLst>
                <a:path w="18341" h="41737" extrusionOk="0">
                  <a:moveTo>
                    <a:pt x="4878" y="1"/>
                  </a:moveTo>
                  <a:lnTo>
                    <a:pt x="4459" y="60"/>
                  </a:lnTo>
                  <a:lnTo>
                    <a:pt x="4070" y="180"/>
                  </a:lnTo>
                  <a:lnTo>
                    <a:pt x="3681" y="300"/>
                  </a:lnTo>
                  <a:lnTo>
                    <a:pt x="3292" y="449"/>
                  </a:lnTo>
                  <a:lnTo>
                    <a:pt x="2933" y="629"/>
                  </a:lnTo>
                  <a:lnTo>
                    <a:pt x="2574" y="838"/>
                  </a:lnTo>
                  <a:lnTo>
                    <a:pt x="2245" y="1078"/>
                  </a:lnTo>
                  <a:lnTo>
                    <a:pt x="1916" y="1347"/>
                  </a:lnTo>
                  <a:lnTo>
                    <a:pt x="1646" y="1646"/>
                  </a:lnTo>
                  <a:lnTo>
                    <a:pt x="1347" y="1945"/>
                  </a:lnTo>
                  <a:lnTo>
                    <a:pt x="1108" y="2274"/>
                  </a:lnTo>
                  <a:lnTo>
                    <a:pt x="868" y="2604"/>
                  </a:lnTo>
                  <a:lnTo>
                    <a:pt x="659" y="2963"/>
                  </a:lnTo>
                  <a:lnTo>
                    <a:pt x="480" y="3322"/>
                  </a:lnTo>
                  <a:lnTo>
                    <a:pt x="330" y="3710"/>
                  </a:lnTo>
                  <a:lnTo>
                    <a:pt x="210" y="4099"/>
                  </a:lnTo>
                  <a:lnTo>
                    <a:pt x="91" y="4518"/>
                  </a:lnTo>
                  <a:lnTo>
                    <a:pt x="31" y="4907"/>
                  </a:lnTo>
                  <a:lnTo>
                    <a:pt x="1" y="5326"/>
                  </a:lnTo>
                  <a:lnTo>
                    <a:pt x="31" y="5506"/>
                  </a:lnTo>
                  <a:lnTo>
                    <a:pt x="91" y="5625"/>
                  </a:lnTo>
                  <a:lnTo>
                    <a:pt x="180" y="5685"/>
                  </a:lnTo>
                  <a:lnTo>
                    <a:pt x="300" y="5775"/>
                  </a:lnTo>
                  <a:lnTo>
                    <a:pt x="420" y="5206"/>
                  </a:lnTo>
                  <a:lnTo>
                    <a:pt x="569" y="4668"/>
                  </a:lnTo>
                  <a:lnTo>
                    <a:pt x="779" y="4159"/>
                  </a:lnTo>
                  <a:lnTo>
                    <a:pt x="988" y="3651"/>
                  </a:lnTo>
                  <a:lnTo>
                    <a:pt x="1227" y="3172"/>
                  </a:lnTo>
                  <a:lnTo>
                    <a:pt x="1497" y="2753"/>
                  </a:lnTo>
                  <a:lnTo>
                    <a:pt x="1796" y="2364"/>
                  </a:lnTo>
                  <a:lnTo>
                    <a:pt x="2155" y="2005"/>
                  </a:lnTo>
                  <a:lnTo>
                    <a:pt x="2514" y="1706"/>
                  </a:lnTo>
                  <a:lnTo>
                    <a:pt x="2903" y="1467"/>
                  </a:lnTo>
                  <a:lnTo>
                    <a:pt x="3322" y="1287"/>
                  </a:lnTo>
                  <a:lnTo>
                    <a:pt x="3531" y="1227"/>
                  </a:lnTo>
                  <a:lnTo>
                    <a:pt x="3771" y="1197"/>
                  </a:lnTo>
                  <a:lnTo>
                    <a:pt x="4010" y="1167"/>
                  </a:lnTo>
                  <a:lnTo>
                    <a:pt x="4249" y="1138"/>
                  </a:lnTo>
                  <a:lnTo>
                    <a:pt x="4489" y="1167"/>
                  </a:lnTo>
                  <a:lnTo>
                    <a:pt x="4758" y="1197"/>
                  </a:lnTo>
                  <a:lnTo>
                    <a:pt x="4997" y="1227"/>
                  </a:lnTo>
                  <a:lnTo>
                    <a:pt x="5266" y="1317"/>
                  </a:lnTo>
                  <a:lnTo>
                    <a:pt x="5566" y="1407"/>
                  </a:lnTo>
                  <a:lnTo>
                    <a:pt x="5835" y="1526"/>
                  </a:lnTo>
                  <a:lnTo>
                    <a:pt x="6373" y="1766"/>
                  </a:lnTo>
                  <a:lnTo>
                    <a:pt x="6852" y="2065"/>
                  </a:lnTo>
                  <a:lnTo>
                    <a:pt x="7301" y="2364"/>
                  </a:lnTo>
                  <a:lnTo>
                    <a:pt x="7720" y="2723"/>
                  </a:lnTo>
                  <a:lnTo>
                    <a:pt x="8109" y="3112"/>
                  </a:lnTo>
                  <a:lnTo>
                    <a:pt x="8438" y="3531"/>
                  </a:lnTo>
                  <a:lnTo>
                    <a:pt x="8737" y="3950"/>
                  </a:lnTo>
                  <a:lnTo>
                    <a:pt x="9006" y="4429"/>
                  </a:lnTo>
                  <a:lnTo>
                    <a:pt x="9216" y="4907"/>
                  </a:lnTo>
                  <a:lnTo>
                    <a:pt x="9365" y="5416"/>
                  </a:lnTo>
                  <a:lnTo>
                    <a:pt x="9455" y="5954"/>
                  </a:lnTo>
                  <a:lnTo>
                    <a:pt x="9515" y="6493"/>
                  </a:lnTo>
                  <a:lnTo>
                    <a:pt x="9485" y="7061"/>
                  </a:lnTo>
                  <a:lnTo>
                    <a:pt x="9425" y="7660"/>
                  </a:lnTo>
                  <a:lnTo>
                    <a:pt x="9305" y="8258"/>
                  </a:lnTo>
                  <a:lnTo>
                    <a:pt x="9096" y="8856"/>
                  </a:lnTo>
                  <a:lnTo>
                    <a:pt x="9694" y="9096"/>
                  </a:lnTo>
                  <a:lnTo>
                    <a:pt x="10233" y="9335"/>
                  </a:lnTo>
                  <a:lnTo>
                    <a:pt x="10712" y="9604"/>
                  </a:lnTo>
                  <a:lnTo>
                    <a:pt x="11130" y="9904"/>
                  </a:lnTo>
                  <a:lnTo>
                    <a:pt x="11549" y="10203"/>
                  </a:lnTo>
                  <a:lnTo>
                    <a:pt x="11878" y="10502"/>
                  </a:lnTo>
                  <a:lnTo>
                    <a:pt x="12208" y="10831"/>
                  </a:lnTo>
                  <a:lnTo>
                    <a:pt x="12477" y="11190"/>
                  </a:lnTo>
                  <a:lnTo>
                    <a:pt x="12716" y="11519"/>
                  </a:lnTo>
                  <a:lnTo>
                    <a:pt x="12926" y="11908"/>
                  </a:lnTo>
                  <a:lnTo>
                    <a:pt x="13075" y="12267"/>
                  </a:lnTo>
                  <a:lnTo>
                    <a:pt x="13225" y="12656"/>
                  </a:lnTo>
                  <a:lnTo>
                    <a:pt x="13344" y="13045"/>
                  </a:lnTo>
                  <a:lnTo>
                    <a:pt x="13434" y="13464"/>
                  </a:lnTo>
                  <a:lnTo>
                    <a:pt x="13494" y="13883"/>
                  </a:lnTo>
                  <a:lnTo>
                    <a:pt x="13524" y="14301"/>
                  </a:lnTo>
                  <a:lnTo>
                    <a:pt x="13554" y="14750"/>
                  </a:lnTo>
                  <a:lnTo>
                    <a:pt x="13554" y="15169"/>
                  </a:lnTo>
                  <a:lnTo>
                    <a:pt x="13494" y="16097"/>
                  </a:lnTo>
                  <a:lnTo>
                    <a:pt x="13404" y="17024"/>
                  </a:lnTo>
                  <a:lnTo>
                    <a:pt x="13285" y="17951"/>
                  </a:lnTo>
                  <a:lnTo>
                    <a:pt x="12985" y="19896"/>
                  </a:lnTo>
                  <a:lnTo>
                    <a:pt x="12866" y="20883"/>
                  </a:lnTo>
                  <a:lnTo>
                    <a:pt x="12776" y="21901"/>
                  </a:lnTo>
                  <a:lnTo>
                    <a:pt x="12776" y="22110"/>
                  </a:lnTo>
                  <a:lnTo>
                    <a:pt x="12866" y="22379"/>
                  </a:lnTo>
                  <a:lnTo>
                    <a:pt x="12955" y="22619"/>
                  </a:lnTo>
                  <a:lnTo>
                    <a:pt x="13105" y="22858"/>
                  </a:lnTo>
                  <a:lnTo>
                    <a:pt x="13285" y="23127"/>
                  </a:lnTo>
                  <a:lnTo>
                    <a:pt x="13494" y="23397"/>
                  </a:lnTo>
                  <a:lnTo>
                    <a:pt x="13973" y="23935"/>
                  </a:lnTo>
                  <a:lnTo>
                    <a:pt x="14541" y="24474"/>
                  </a:lnTo>
                  <a:lnTo>
                    <a:pt x="15169" y="24982"/>
                  </a:lnTo>
                  <a:lnTo>
                    <a:pt x="15798" y="25491"/>
                  </a:lnTo>
                  <a:lnTo>
                    <a:pt x="16426" y="25970"/>
                  </a:lnTo>
                  <a:lnTo>
                    <a:pt x="16576" y="26149"/>
                  </a:lnTo>
                  <a:lnTo>
                    <a:pt x="16665" y="26388"/>
                  </a:lnTo>
                  <a:lnTo>
                    <a:pt x="16725" y="26688"/>
                  </a:lnTo>
                  <a:lnTo>
                    <a:pt x="16725" y="26987"/>
                  </a:lnTo>
                  <a:lnTo>
                    <a:pt x="16725" y="27286"/>
                  </a:lnTo>
                  <a:lnTo>
                    <a:pt x="16665" y="27555"/>
                  </a:lnTo>
                  <a:lnTo>
                    <a:pt x="16576" y="27824"/>
                  </a:lnTo>
                  <a:lnTo>
                    <a:pt x="16426" y="28004"/>
                  </a:lnTo>
                  <a:lnTo>
                    <a:pt x="16007" y="28303"/>
                  </a:lnTo>
                  <a:lnTo>
                    <a:pt x="15558" y="28542"/>
                  </a:lnTo>
                  <a:lnTo>
                    <a:pt x="15050" y="28782"/>
                  </a:lnTo>
                  <a:lnTo>
                    <a:pt x="14511" y="28991"/>
                  </a:lnTo>
                  <a:lnTo>
                    <a:pt x="13404" y="29410"/>
                  </a:lnTo>
                  <a:lnTo>
                    <a:pt x="12866" y="29620"/>
                  </a:lnTo>
                  <a:lnTo>
                    <a:pt x="12357" y="29829"/>
                  </a:lnTo>
                  <a:lnTo>
                    <a:pt x="11878" y="30068"/>
                  </a:lnTo>
                  <a:lnTo>
                    <a:pt x="11460" y="30338"/>
                  </a:lnTo>
                  <a:lnTo>
                    <a:pt x="11280" y="30487"/>
                  </a:lnTo>
                  <a:lnTo>
                    <a:pt x="11101" y="30637"/>
                  </a:lnTo>
                  <a:lnTo>
                    <a:pt x="10951" y="30816"/>
                  </a:lnTo>
                  <a:lnTo>
                    <a:pt x="10831" y="30966"/>
                  </a:lnTo>
                  <a:lnTo>
                    <a:pt x="10712" y="31175"/>
                  </a:lnTo>
                  <a:lnTo>
                    <a:pt x="10622" y="31355"/>
                  </a:lnTo>
                  <a:lnTo>
                    <a:pt x="10562" y="31594"/>
                  </a:lnTo>
                  <a:lnTo>
                    <a:pt x="10532" y="31804"/>
                  </a:lnTo>
                  <a:lnTo>
                    <a:pt x="10532" y="32043"/>
                  </a:lnTo>
                  <a:lnTo>
                    <a:pt x="10562" y="32312"/>
                  </a:lnTo>
                  <a:lnTo>
                    <a:pt x="10622" y="32581"/>
                  </a:lnTo>
                  <a:lnTo>
                    <a:pt x="10742" y="32881"/>
                  </a:lnTo>
                  <a:lnTo>
                    <a:pt x="11430" y="34257"/>
                  </a:lnTo>
                  <a:lnTo>
                    <a:pt x="11789" y="35005"/>
                  </a:lnTo>
                  <a:lnTo>
                    <a:pt x="11968" y="35394"/>
                  </a:lnTo>
                  <a:lnTo>
                    <a:pt x="12118" y="35783"/>
                  </a:lnTo>
                  <a:lnTo>
                    <a:pt x="12237" y="36202"/>
                  </a:lnTo>
                  <a:lnTo>
                    <a:pt x="12327" y="36590"/>
                  </a:lnTo>
                  <a:lnTo>
                    <a:pt x="12387" y="37009"/>
                  </a:lnTo>
                  <a:lnTo>
                    <a:pt x="12387" y="37428"/>
                  </a:lnTo>
                  <a:lnTo>
                    <a:pt x="12357" y="37817"/>
                  </a:lnTo>
                  <a:lnTo>
                    <a:pt x="12267" y="38206"/>
                  </a:lnTo>
                  <a:lnTo>
                    <a:pt x="12148" y="38625"/>
                  </a:lnTo>
                  <a:lnTo>
                    <a:pt x="11938" y="39014"/>
                  </a:lnTo>
                  <a:lnTo>
                    <a:pt x="11160" y="39762"/>
                  </a:lnTo>
                  <a:lnTo>
                    <a:pt x="10353" y="40480"/>
                  </a:lnTo>
                  <a:lnTo>
                    <a:pt x="9934" y="40809"/>
                  </a:lnTo>
                  <a:lnTo>
                    <a:pt x="9515" y="41138"/>
                  </a:lnTo>
                  <a:lnTo>
                    <a:pt x="9066" y="41437"/>
                  </a:lnTo>
                  <a:lnTo>
                    <a:pt x="8617" y="41736"/>
                  </a:lnTo>
                  <a:lnTo>
                    <a:pt x="9545" y="41617"/>
                  </a:lnTo>
                  <a:lnTo>
                    <a:pt x="10023" y="41557"/>
                  </a:lnTo>
                  <a:lnTo>
                    <a:pt x="10472" y="41467"/>
                  </a:lnTo>
                  <a:lnTo>
                    <a:pt x="10921" y="41318"/>
                  </a:lnTo>
                  <a:lnTo>
                    <a:pt x="11340" y="41168"/>
                  </a:lnTo>
                  <a:lnTo>
                    <a:pt x="11759" y="40988"/>
                  </a:lnTo>
                  <a:lnTo>
                    <a:pt x="12178" y="40779"/>
                  </a:lnTo>
                  <a:lnTo>
                    <a:pt x="12417" y="40599"/>
                  </a:lnTo>
                  <a:lnTo>
                    <a:pt x="12686" y="40390"/>
                  </a:lnTo>
                  <a:lnTo>
                    <a:pt x="12896" y="40181"/>
                  </a:lnTo>
                  <a:lnTo>
                    <a:pt x="13105" y="39941"/>
                  </a:lnTo>
                  <a:lnTo>
                    <a:pt x="13314" y="39702"/>
                  </a:lnTo>
                  <a:lnTo>
                    <a:pt x="13494" y="39463"/>
                  </a:lnTo>
                  <a:lnTo>
                    <a:pt x="13644" y="39193"/>
                  </a:lnTo>
                  <a:lnTo>
                    <a:pt x="13763" y="38894"/>
                  </a:lnTo>
                  <a:lnTo>
                    <a:pt x="13883" y="38625"/>
                  </a:lnTo>
                  <a:lnTo>
                    <a:pt x="13943" y="38326"/>
                  </a:lnTo>
                  <a:lnTo>
                    <a:pt x="14003" y="38027"/>
                  </a:lnTo>
                  <a:lnTo>
                    <a:pt x="14033" y="37727"/>
                  </a:lnTo>
                  <a:lnTo>
                    <a:pt x="14033" y="37428"/>
                  </a:lnTo>
                  <a:lnTo>
                    <a:pt x="13973" y="37159"/>
                  </a:lnTo>
                  <a:lnTo>
                    <a:pt x="13913" y="36860"/>
                  </a:lnTo>
                  <a:lnTo>
                    <a:pt x="13793" y="36590"/>
                  </a:lnTo>
                  <a:lnTo>
                    <a:pt x="13584" y="36231"/>
                  </a:lnTo>
                  <a:lnTo>
                    <a:pt x="13344" y="35902"/>
                  </a:lnTo>
                  <a:lnTo>
                    <a:pt x="12866" y="35274"/>
                  </a:lnTo>
                  <a:lnTo>
                    <a:pt x="12626" y="34945"/>
                  </a:lnTo>
                  <a:lnTo>
                    <a:pt x="12447" y="34586"/>
                  </a:lnTo>
                  <a:lnTo>
                    <a:pt x="12387" y="34436"/>
                  </a:lnTo>
                  <a:lnTo>
                    <a:pt x="12327" y="34257"/>
                  </a:lnTo>
                  <a:lnTo>
                    <a:pt x="12297" y="34047"/>
                  </a:lnTo>
                  <a:lnTo>
                    <a:pt x="12297" y="33868"/>
                  </a:lnTo>
                  <a:lnTo>
                    <a:pt x="12327" y="33569"/>
                  </a:lnTo>
                  <a:lnTo>
                    <a:pt x="12387" y="33299"/>
                  </a:lnTo>
                  <a:lnTo>
                    <a:pt x="12537" y="33060"/>
                  </a:lnTo>
                  <a:lnTo>
                    <a:pt x="12686" y="32821"/>
                  </a:lnTo>
                  <a:lnTo>
                    <a:pt x="12896" y="32581"/>
                  </a:lnTo>
                  <a:lnTo>
                    <a:pt x="13135" y="32402"/>
                  </a:lnTo>
                  <a:lnTo>
                    <a:pt x="13374" y="32222"/>
                  </a:lnTo>
                  <a:lnTo>
                    <a:pt x="13644" y="32073"/>
                  </a:lnTo>
                  <a:lnTo>
                    <a:pt x="14182" y="31833"/>
                  </a:lnTo>
                  <a:lnTo>
                    <a:pt x="14721" y="31654"/>
                  </a:lnTo>
                  <a:lnTo>
                    <a:pt x="15289" y="31445"/>
                  </a:lnTo>
                  <a:lnTo>
                    <a:pt x="15828" y="31205"/>
                  </a:lnTo>
                  <a:lnTo>
                    <a:pt x="16306" y="30936"/>
                  </a:lnTo>
                  <a:lnTo>
                    <a:pt x="16725" y="30607"/>
                  </a:lnTo>
                  <a:lnTo>
                    <a:pt x="17144" y="30218"/>
                  </a:lnTo>
                  <a:lnTo>
                    <a:pt x="17473" y="29799"/>
                  </a:lnTo>
                  <a:lnTo>
                    <a:pt x="17772" y="29320"/>
                  </a:lnTo>
                  <a:lnTo>
                    <a:pt x="18012" y="28842"/>
                  </a:lnTo>
                  <a:lnTo>
                    <a:pt x="18191" y="28303"/>
                  </a:lnTo>
                  <a:lnTo>
                    <a:pt x="18311" y="27765"/>
                  </a:lnTo>
                  <a:lnTo>
                    <a:pt x="18341" y="27226"/>
                  </a:lnTo>
                  <a:lnTo>
                    <a:pt x="18311" y="26658"/>
                  </a:lnTo>
                  <a:lnTo>
                    <a:pt x="18221" y="26119"/>
                  </a:lnTo>
                  <a:lnTo>
                    <a:pt x="18072" y="25581"/>
                  </a:lnTo>
                  <a:lnTo>
                    <a:pt x="17862" y="25072"/>
                  </a:lnTo>
                  <a:lnTo>
                    <a:pt x="17563" y="24593"/>
                  </a:lnTo>
                  <a:lnTo>
                    <a:pt x="17234" y="24174"/>
                  </a:lnTo>
                  <a:lnTo>
                    <a:pt x="16845" y="23756"/>
                  </a:lnTo>
                  <a:lnTo>
                    <a:pt x="16456" y="23456"/>
                  </a:lnTo>
                  <a:lnTo>
                    <a:pt x="16037" y="23127"/>
                  </a:lnTo>
                  <a:lnTo>
                    <a:pt x="15169" y="22559"/>
                  </a:lnTo>
                  <a:lnTo>
                    <a:pt x="14780" y="22230"/>
                  </a:lnTo>
                  <a:lnTo>
                    <a:pt x="14421" y="21901"/>
                  </a:lnTo>
                  <a:lnTo>
                    <a:pt x="14272" y="21721"/>
                  </a:lnTo>
                  <a:lnTo>
                    <a:pt x="14122" y="21512"/>
                  </a:lnTo>
                  <a:lnTo>
                    <a:pt x="14003" y="21302"/>
                  </a:lnTo>
                  <a:lnTo>
                    <a:pt x="13883" y="21063"/>
                  </a:lnTo>
                  <a:lnTo>
                    <a:pt x="13823" y="20854"/>
                  </a:lnTo>
                  <a:lnTo>
                    <a:pt x="13763" y="20614"/>
                  </a:lnTo>
                  <a:lnTo>
                    <a:pt x="13733" y="20375"/>
                  </a:lnTo>
                  <a:lnTo>
                    <a:pt x="13733" y="20165"/>
                  </a:lnTo>
                  <a:lnTo>
                    <a:pt x="13733" y="19926"/>
                  </a:lnTo>
                  <a:lnTo>
                    <a:pt x="13793" y="19687"/>
                  </a:lnTo>
                  <a:lnTo>
                    <a:pt x="13883" y="19208"/>
                  </a:lnTo>
                  <a:lnTo>
                    <a:pt x="14062" y="18759"/>
                  </a:lnTo>
                  <a:lnTo>
                    <a:pt x="14272" y="18311"/>
                  </a:lnTo>
                  <a:lnTo>
                    <a:pt x="14511" y="17862"/>
                  </a:lnTo>
                  <a:lnTo>
                    <a:pt x="14751" y="17443"/>
                  </a:lnTo>
                  <a:lnTo>
                    <a:pt x="15289" y="16635"/>
                  </a:lnTo>
                  <a:lnTo>
                    <a:pt x="15528" y="16186"/>
                  </a:lnTo>
                  <a:lnTo>
                    <a:pt x="15738" y="15767"/>
                  </a:lnTo>
                  <a:lnTo>
                    <a:pt x="15947" y="15319"/>
                  </a:lnTo>
                  <a:lnTo>
                    <a:pt x="16067" y="14870"/>
                  </a:lnTo>
                  <a:lnTo>
                    <a:pt x="16157" y="14391"/>
                  </a:lnTo>
                  <a:lnTo>
                    <a:pt x="16157" y="14182"/>
                  </a:lnTo>
                  <a:lnTo>
                    <a:pt x="16157" y="13942"/>
                  </a:lnTo>
                  <a:lnTo>
                    <a:pt x="16127" y="13673"/>
                  </a:lnTo>
                  <a:lnTo>
                    <a:pt x="16067" y="13434"/>
                  </a:lnTo>
                  <a:lnTo>
                    <a:pt x="15977" y="13195"/>
                  </a:lnTo>
                  <a:lnTo>
                    <a:pt x="15887" y="12985"/>
                  </a:lnTo>
                  <a:lnTo>
                    <a:pt x="15648" y="12536"/>
                  </a:lnTo>
                  <a:lnTo>
                    <a:pt x="15379" y="12117"/>
                  </a:lnTo>
                  <a:lnTo>
                    <a:pt x="15020" y="11729"/>
                  </a:lnTo>
                  <a:lnTo>
                    <a:pt x="14661" y="11370"/>
                  </a:lnTo>
                  <a:lnTo>
                    <a:pt x="14272" y="11040"/>
                  </a:lnTo>
                  <a:lnTo>
                    <a:pt x="13883" y="10711"/>
                  </a:lnTo>
                  <a:lnTo>
                    <a:pt x="13045" y="10083"/>
                  </a:lnTo>
                  <a:lnTo>
                    <a:pt x="12656" y="9754"/>
                  </a:lnTo>
                  <a:lnTo>
                    <a:pt x="12297" y="9395"/>
                  </a:lnTo>
                  <a:lnTo>
                    <a:pt x="11938" y="9036"/>
                  </a:lnTo>
                  <a:lnTo>
                    <a:pt x="11609" y="8647"/>
                  </a:lnTo>
                  <a:lnTo>
                    <a:pt x="11370" y="8228"/>
                  </a:lnTo>
                  <a:lnTo>
                    <a:pt x="11250" y="8019"/>
                  </a:lnTo>
                  <a:lnTo>
                    <a:pt x="11160" y="7779"/>
                  </a:lnTo>
                  <a:lnTo>
                    <a:pt x="11041" y="7390"/>
                  </a:lnTo>
                  <a:lnTo>
                    <a:pt x="10951" y="7001"/>
                  </a:lnTo>
                  <a:lnTo>
                    <a:pt x="10921" y="6613"/>
                  </a:lnTo>
                  <a:lnTo>
                    <a:pt x="10891" y="6194"/>
                  </a:lnTo>
                  <a:lnTo>
                    <a:pt x="10831" y="5386"/>
                  </a:lnTo>
                  <a:lnTo>
                    <a:pt x="10831" y="4967"/>
                  </a:lnTo>
                  <a:lnTo>
                    <a:pt x="10771" y="4578"/>
                  </a:lnTo>
                  <a:lnTo>
                    <a:pt x="10652" y="4070"/>
                  </a:lnTo>
                  <a:lnTo>
                    <a:pt x="10502" y="3591"/>
                  </a:lnTo>
                  <a:lnTo>
                    <a:pt x="10293" y="3112"/>
                  </a:lnTo>
                  <a:lnTo>
                    <a:pt x="10053" y="2693"/>
                  </a:lnTo>
                  <a:lnTo>
                    <a:pt x="9754" y="2274"/>
                  </a:lnTo>
                  <a:lnTo>
                    <a:pt x="9425" y="1856"/>
                  </a:lnTo>
                  <a:lnTo>
                    <a:pt x="9066" y="1497"/>
                  </a:lnTo>
                  <a:lnTo>
                    <a:pt x="8677" y="1167"/>
                  </a:lnTo>
                  <a:lnTo>
                    <a:pt x="8258" y="868"/>
                  </a:lnTo>
                  <a:lnTo>
                    <a:pt x="7810" y="629"/>
                  </a:lnTo>
                  <a:lnTo>
                    <a:pt x="7361" y="390"/>
                  </a:lnTo>
                  <a:lnTo>
                    <a:pt x="6882" y="240"/>
                  </a:lnTo>
                  <a:lnTo>
                    <a:pt x="6373" y="90"/>
                  </a:lnTo>
                  <a:lnTo>
                    <a:pt x="5895" y="31"/>
                  </a:lnTo>
                  <a:lnTo>
                    <a:pt x="5386" y="1"/>
                  </a:lnTo>
                  <a:close/>
                </a:path>
              </a:pathLst>
            </a:custGeom>
            <a:solidFill>
              <a:srgbClr val="2B4F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5" name="Google Shape;5955;p44"/>
            <p:cNvSpPr/>
            <p:nvPr/>
          </p:nvSpPr>
          <p:spPr>
            <a:xfrm>
              <a:off x="4099825" y="2712375"/>
              <a:ext cx="577450" cy="577450"/>
            </a:xfrm>
            <a:custGeom>
              <a:avLst/>
              <a:gdLst/>
              <a:ahLst/>
              <a:cxnLst/>
              <a:rect l="l" t="t" r="r" b="b"/>
              <a:pathLst>
                <a:path w="23098" h="23098" extrusionOk="0">
                  <a:moveTo>
                    <a:pt x="10950" y="0"/>
                  </a:moveTo>
                  <a:lnTo>
                    <a:pt x="10382" y="60"/>
                  </a:lnTo>
                  <a:lnTo>
                    <a:pt x="9784" y="120"/>
                  </a:lnTo>
                  <a:lnTo>
                    <a:pt x="9215" y="210"/>
                  </a:lnTo>
                  <a:lnTo>
                    <a:pt x="8677" y="359"/>
                  </a:lnTo>
                  <a:lnTo>
                    <a:pt x="8108" y="509"/>
                  </a:lnTo>
                  <a:lnTo>
                    <a:pt x="7570" y="689"/>
                  </a:lnTo>
                  <a:lnTo>
                    <a:pt x="7061" y="898"/>
                  </a:lnTo>
                  <a:lnTo>
                    <a:pt x="6552" y="1137"/>
                  </a:lnTo>
                  <a:lnTo>
                    <a:pt x="6044" y="1377"/>
                  </a:lnTo>
                  <a:lnTo>
                    <a:pt x="5565" y="1646"/>
                  </a:lnTo>
                  <a:lnTo>
                    <a:pt x="5086" y="1945"/>
                  </a:lnTo>
                  <a:lnTo>
                    <a:pt x="4638" y="2274"/>
                  </a:lnTo>
                  <a:lnTo>
                    <a:pt x="4189" y="2633"/>
                  </a:lnTo>
                  <a:lnTo>
                    <a:pt x="3770" y="2992"/>
                  </a:lnTo>
                  <a:lnTo>
                    <a:pt x="3381" y="3381"/>
                  </a:lnTo>
                  <a:lnTo>
                    <a:pt x="2992" y="3770"/>
                  </a:lnTo>
                  <a:lnTo>
                    <a:pt x="2633" y="4189"/>
                  </a:lnTo>
                  <a:lnTo>
                    <a:pt x="2304" y="4638"/>
                  </a:lnTo>
                  <a:lnTo>
                    <a:pt x="1975" y="5086"/>
                  </a:lnTo>
                  <a:lnTo>
                    <a:pt x="1676" y="5535"/>
                  </a:lnTo>
                  <a:lnTo>
                    <a:pt x="1407" y="6044"/>
                  </a:lnTo>
                  <a:lnTo>
                    <a:pt x="1137" y="6523"/>
                  </a:lnTo>
                  <a:lnTo>
                    <a:pt x="898" y="7031"/>
                  </a:lnTo>
                  <a:lnTo>
                    <a:pt x="688" y="7570"/>
                  </a:lnTo>
                  <a:lnTo>
                    <a:pt x="509" y="8108"/>
                  </a:lnTo>
                  <a:lnTo>
                    <a:pt x="359" y="8647"/>
                  </a:lnTo>
                  <a:lnTo>
                    <a:pt x="240" y="9215"/>
                  </a:lnTo>
                  <a:lnTo>
                    <a:pt x="120" y="9784"/>
                  </a:lnTo>
                  <a:lnTo>
                    <a:pt x="60" y="10352"/>
                  </a:lnTo>
                  <a:lnTo>
                    <a:pt x="0" y="10950"/>
                  </a:lnTo>
                  <a:lnTo>
                    <a:pt x="0" y="11549"/>
                  </a:lnTo>
                  <a:lnTo>
                    <a:pt x="0" y="12147"/>
                  </a:lnTo>
                  <a:lnTo>
                    <a:pt x="60" y="12716"/>
                  </a:lnTo>
                  <a:lnTo>
                    <a:pt x="120" y="13314"/>
                  </a:lnTo>
                  <a:lnTo>
                    <a:pt x="240" y="13882"/>
                  </a:lnTo>
                  <a:lnTo>
                    <a:pt x="359" y="14421"/>
                  </a:lnTo>
                  <a:lnTo>
                    <a:pt x="509" y="14989"/>
                  </a:lnTo>
                  <a:lnTo>
                    <a:pt x="688" y="15498"/>
                  </a:lnTo>
                  <a:lnTo>
                    <a:pt x="898" y="16036"/>
                  </a:lnTo>
                  <a:lnTo>
                    <a:pt x="1137" y="16545"/>
                  </a:lnTo>
                  <a:lnTo>
                    <a:pt x="1407" y="17054"/>
                  </a:lnTo>
                  <a:lnTo>
                    <a:pt x="1676" y="17532"/>
                  </a:lnTo>
                  <a:lnTo>
                    <a:pt x="1975" y="18011"/>
                  </a:lnTo>
                  <a:lnTo>
                    <a:pt x="2304" y="18460"/>
                  </a:lnTo>
                  <a:lnTo>
                    <a:pt x="2633" y="18879"/>
                  </a:lnTo>
                  <a:lnTo>
                    <a:pt x="2992" y="19298"/>
                  </a:lnTo>
                  <a:lnTo>
                    <a:pt x="3381" y="19716"/>
                  </a:lnTo>
                  <a:lnTo>
                    <a:pt x="3770" y="20105"/>
                  </a:lnTo>
                  <a:lnTo>
                    <a:pt x="4189" y="20464"/>
                  </a:lnTo>
                  <a:lnTo>
                    <a:pt x="4638" y="20793"/>
                  </a:lnTo>
                  <a:lnTo>
                    <a:pt x="5086" y="21123"/>
                  </a:lnTo>
                  <a:lnTo>
                    <a:pt x="5565" y="21422"/>
                  </a:lnTo>
                  <a:lnTo>
                    <a:pt x="6044" y="21691"/>
                  </a:lnTo>
                  <a:lnTo>
                    <a:pt x="6552" y="21960"/>
                  </a:lnTo>
                  <a:lnTo>
                    <a:pt x="7061" y="22200"/>
                  </a:lnTo>
                  <a:lnTo>
                    <a:pt x="7570" y="22379"/>
                  </a:lnTo>
                  <a:lnTo>
                    <a:pt x="8108" y="22589"/>
                  </a:lnTo>
                  <a:lnTo>
                    <a:pt x="8677" y="22738"/>
                  </a:lnTo>
                  <a:lnTo>
                    <a:pt x="9215" y="22858"/>
                  </a:lnTo>
                  <a:lnTo>
                    <a:pt x="9784" y="22948"/>
                  </a:lnTo>
                  <a:lnTo>
                    <a:pt x="10382" y="23037"/>
                  </a:lnTo>
                  <a:lnTo>
                    <a:pt x="10950" y="23067"/>
                  </a:lnTo>
                  <a:lnTo>
                    <a:pt x="11549" y="23097"/>
                  </a:lnTo>
                  <a:lnTo>
                    <a:pt x="12147" y="23067"/>
                  </a:lnTo>
                  <a:lnTo>
                    <a:pt x="12746" y="23037"/>
                  </a:lnTo>
                  <a:lnTo>
                    <a:pt x="13314" y="22948"/>
                  </a:lnTo>
                  <a:lnTo>
                    <a:pt x="13882" y="22858"/>
                  </a:lnTo>
                  <a:lnTo>
                    <a:pt x="14451" y="22738"/>
                  </a:lnTo>
                  <a:lnTo>
                    <a:pt x="14989" y="22589"/>
                  </a:lnTo>
                  <a:lnTo>
                    <a:pt x="15528" y="22379"/>
                  </a:lnTo>
                  <a:lnTo>
                    <a:pt x="16037" y="22200"/>
                  </a:lnTo>
                  <a:lnTo>
                    <a:pt x="16575" y="21960"/>
                  </a:lnTo>
                  <a:lnTo>
                    <a:pt x="17054" y="21691"/>
                  </a:lnTo>
                  <a:lnTo>
                    <a:pt x="17533" y="21422"/>
                  </a:lnTo>
                  <a:lnTo>
                    <a:pt x="18011" y="21123"/>
                  </a:lnTo>
                  <a:lnTo>
                    <a:pt x="18460" y="20793"/>
                  </a:lnTo>
                  <a:lnTo>
                    <a:pt x="18909" y="20464"/>
                  </a:lnTo>
                  <a:lnTo>
                    <a:pt x="19328" y="20105"/>
                  </a:lnTo>
                  <a:lnTo>
                    <a:pt x="19717" y="19716"/>
                  </a:lnTo>
                  <a:lnTo>
                    <a:pt x="20105" y="19298"/>
                  </a:lnTo>
                  <a:lnTo>
                    <a:pt x="20465" y="18879"/>
                  </a:lnTo>
                  <a:lnTo>
                    <a:pt x="20824" y="18460"/>
                  </a:lnTo>
                  <a:lnTo>
                    <a:pt x="21123" y="18011"/>
                  </a:lnTo>
                  <a:lnTo>
                    <a:pt x="21422" y="17532"/>
                  </a:lnTo>
                  <a:lnTo>
                    <a:pt x="21721" y="17054"/>
                  </a:lnTo>
                  <a:lnTo>
                    <a:pt x="21960" y="16545"/>
                  </a:lnTo>
                  <a:lnTo>
                    <a:pt x="22200" y="16036"/>
                  </a:lnTo>
                  <a:lnTo>
                    <a:pt x="22409" y="15498"/>
                  </a:lnTo>
                  <a:lnTo>
                    <a:pt x="22589" y="14989"/>
                  </a:lnTo>
                  <a:lnTo>
                    <a:pt x="22738" y="14421"/>
                  </a:lnTo>
                  <a:lnTo>
                    <a:pt x="22858" y="13882"/>
                  </a:lnTo>
                  <a:lnTo>
                    <a:pt x="22978" y="13314"/>
                  </a:lnTo>
                  <a:lnTo>
                    <a:pt x="23037" y="12716"/>
                  </a:lnTo>
                  <a:lnTo>
                    <a:pt x="23097" y="12147"/>
                  </a:lnTo>
                  <a:lnTo>
                    <a:pt x="23097" y="11549"/>
                  </a:lnTo>
                  <a:lnTo>
                    <a:pt x="23097" y="10950"/>
                  </a:lnTo>
                  <a:lnTo>
                    <a:pt x="23037" y="10352"/>
                  </a:lnTo>
                  <a:lnTo>
                    <a:pt x="22978" y="9784"/>
                  </a:lnTo>
                  <a:lnTo>
                    <a:pt x="22858" y="9215"/>
                  </a:lnTo>
                  <a:lnTo>
                    <a:pt x="22738" y="8647"/>
                  </a:lnTo>
                  <a:lnTo>
                    <a:pt x="22589" y="8108"/>
                  </a:lnTo>
                  <a:lnTo>
                    <a:pt x="22409" y="7570"/>
                  </a:lnTo>
                  <a:lnTo>
                    <a:pt x="22200" y="7031"/>
                  </a:lnTo>
                  <a:lnTo>
                    <a:pt x="21960" y="6523"/>
                  </a:lnTo>
                  <a:lnTo>
                    <a:pt x="21721" y="6044"/>
                  </a:lnTo>
                  <a:lnTo>
                    <a:pt x="21422" y="5535"/>
                  </a:lnTo>
                  <a:lnTo>
                    <a:pt x="21123" y="5086"/>
                  </a:lnTo>
                  <a:lnTo>
                    <a:pt x="20824" y="4638"/>
                  </a:lnTo>
                  <a:lnTo>
                    <a:pt x="20465" y="4189"/>
                  </a:lnTo>
                  <a:lnTo>
                    <a:pt x="20105" y="3770"/>
                  </a:lnTo>
                  <a:lnTo>
                    <a:pt x="19717" y="3381"/>
                  </a:lnTo>
                  <a:lnTo>
                    <a:pt x="19328" y="2992"/>
                  </a:lnTo>
                  <a:lnTo>
                    <a:pt x="18909" y="2633"/>
                  </a:lnTo>
                  <a:lnTo>
                    <a:pt x="18460" y="2274"/>
                  </a:lnTo>
                  <a:lnTo>
                    <a:pt x="18011" y="1945"/>
                  </a:lnTo>
                  <a:lnTo>
                    <a:pt x="17533" y="1646"/>
                  </a:lnTo>
                  <a:lnTo>
                    <a:pt x="17054" y="1377"/>
                  </a:lnTo>
                  <a:lnTo>
                    <a:pt x="16575" y="1137"/>
                  </a:lnTo>
                  <a:lnTo>
                    <a:pt x="16037" y="898"/>
                  </a:lnTo>
                  <a:lnTo>
                    <a:pt x="15528" y="689"/>
                  </a:lnTo>
                  <a:lnTo>
                    <a:pt x="14989" y="509"/>
                  </a:lnTo>
                  <a:lnTo>
                    <a:pt x="14451" y="359"/>
                  </a:lnTo>
                  <a:lnTo>
                    <a:pt x="13882" y="210"/>
                  </a:lnTo>
                  <a:lnTo>
                    <a:pt x="13314" y="120"/>
                  </a:lnTo>
                  <a:lnTo>
                    <a:pt x="12746" y="60"/>
                  </a:lnTo>
                  <a:lnTo>
                    <a:pt x="12147" y="0"/>
                  </a:lnTo>
                  <a:close/>
                </a:path>
              </a:pathLst>
            </a:custGeom>
            <a:solidFill>
              <a:srgbClr val="2B4F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6" name="Google Shape;5956;p44"/>
            <p:cNvSpPr/>
            <p:nvPr/>
          </p:nvSpPr>
          <p:spPr>
            <a:xfrm>
              <a:off x="4099825" y="2740050"/>
              <a:ext cx="549775" cy="549775"/>
            </a:xfrm>
            <a:custGeom>
              <a:avLst/>
              <a:gdLst/>
              <a:ahLst/>
              <a:cxnLst/>
              <a:rect l="l" t="t" r="r" b="b"/>
              <a:pathLst>
                <a:path w="21991" h="21991" extrusionOk="0">
                  <a:moveTo>
                    <a:pt x="10412" y="0"/>
                  </a:moveTo>
                  <a:lnTo>
                    <a:pt x="9873" y="60"/>
                  </a:lnTo>
                  <a:lnTo>
                    <a:pt x="9305" y="120"/>
                  </a:lnTo>
                  <a:lnTo>
                    <a:pt x="8766" y="210"/>
                  </a:lnTo>
                  <a:lnTo>
                    <a:pt x="8258" y="359"/>
                  </a:lnTo>
                  <a:lnTo>
                    <a:pt x="7719" y="509"/>
                  </a:lnTo>
                  <a:lnTo>
                    <a:pt x="7211" y="659"/>
                  </a:lnTo>
                  <a:lnTo>
                    <a:pt x="6702" y="868"/>
                  </a:lnTo>
                  <a:lnTo>
                    <a:pt x="6223" y="1077"/>
                  </a:lnTo>
                  <a:lnTo>
                    <a:pt x="5745" y="1317"/>
                  </a:lnTo>
                  <a:lnTo>
                    <a:pt x="5296" y="1586"/>
                  </a:lnTo>
                  <a:lnTo>
                    <a:pt x="4847" y="1885"/>
                  </a:lnTo>
                  <a:lnTo>
                    <a:pt x="4428" y="2184"/>
                  </a:lnTo>
                  <a:lnTo>
                    <a:pt x="4009" y="2513"/>
                  </a:lnTo>
                  <a:lnTo>
                    <a:pt x="3591" y="2843"/>
                  </a:lnTo>
                  <a:lnTo>
                    <a:pt x="3232" y="3232"/>
                  </a:lnTo>
                  <a:lnTo>
                    <a:pt x="2843" y="3591"/>
                  </a:lnTo>
                  <a:lnTo>
                    <a:pt x="2514" y="4009"/>
                  </a:lnTo>
                  <a:lnTo>
                    <a:pt x="2184" y="4428"/>
                  </a:lnTo>
                  <a:lnTo>
                    <a:pt x="1885" y="4847"/>
                  </a:lnTo>
                  <a:lnTo>
                    <a:pt x="1586" y="5296"/>
                  </a:lnTo>
                  <a:lnTo>
                    <a:pt x="1317" y="5745"/>
                  </a:lnTo>
                  <a:lnTo>
                    <a:pt x="1077" y="6223"/>
                  </a:lnTo>
                  <a:lnTo>
                    <a:pt x="868" y="6702"/>
                  </a:lnTo>
                  <a:lnTo>
                    <a:pt x="659" y="7211"/>
                  </a:lnTo>
                  <a:lnTo>
                    <a:pt x="479" y="7719"/>
                  </a:lnTo>
                  <a:lnTo>
                    <a:pt x="329" y="8258"/>
                  </a:lnTo>
                  <a:lnTo>
                    <a:pt x="210" y="8766"/>
                  </a:lnTo>
                  <a:lnTo>
                    <a:pt x="120" y="9305"/>
                  </a:lnTo>
                  <a:lnTo>
                    <a:pt x="60" y="9873"/>
                  </a:lnTo>
                  <a:lnTo>
                    <a:pt x="0" y="10442"/>
                  </a:lnTo>
                  <a:lnTo>
                    <a:pt x="0" y="10980"/>
                  </a:lnTo>
                  <a:lnTo>
                    <a:pt x="0" y="11549"/>
                  </a:lnTo>
                  <a:lnTo>
                    <a:pt x="60" y="12117"/>
                  </a:lnTo>
                  <a:lnTo>
                    <a:pt x="120" y="12656"/>
                  </a:lnTo>
                  <a:lnTo>
                    <a:pt x="210" y="13194"/>
                  </a:lnTo>
                  <a:lnTo>
                    <a:pt x="329" y="13733"/>
                  </a:lnTo>
                  <a:lnTo>
                    <a:pt x="479" y="14271"/>
                  </a:lnTo>
                  <a:lnTo>
                    <a:pt x="659" y="14780"/>
                  </a:lnTo>
                  <a:lnTo>
                    <a:pt x="868" y="15259"/>
                  </a:lnTo>
                  <a:lnTo>
                    <a:pt x="1077" y="15767"/>
                  </a:lnTo>
                  <a:lnTo>
                    <a:pt x="1317" y="16246"/>
                  </a:lnTo>
                  <a:lnTo>
                    <a:pt x="1586" y="16695"/>
                  </a:lnTo>
                  <a:lnTo>
                    <a:pt x="1885" y="17143"/>
                  </a:lnTo>
                  <a:lnTo>
                    <a:pt x="2184" y="17562"/>
                  </a:lnTo>
                  <a:lnTo>
                    <a:pt x="2514" y="17981"/>
                  </a:lnTo>
                  <a:lnTo>
                    <a:pt x="2843" y="18370"/>
                  </a:lnTo>
                  <a:lnTo>
                    <a:pt x="3232" y="18759"/>
                  </a:lnTo>
                  <a:lnTo>
                    <a:pt x="3591" y="19118"/>
                  </a:lnTo>
                  <a:lnTo>
                    <a:pt x="4009" y="19477"/>
                  </a:lnTo>
                  <a:lnTo>
                    <a:pt x="4428" y="19806"/>
                  </a:lnTo>
                  <a:lnTo>
                    <a:pt x="4847" y="20105"/>
                  </a:lnTo>
                  <a:lnTo>
                    <a:pt x="5296" y="20404"/>
                  </a:lnTo>
                  <a:lnTo>
                    <a:pt x="5745" y="20674"/>
                  </a:lnTo>
                  <a:lnTo>
                    <a:pt x="6223" y="20913"/>
                  </a:lnTo>
                  <a:lnTo>
                    <a:pt x="6702" y="21123"/>
                  </a:lnTo>
                  <a:lnTo>
                    <a:pt x="7211" y="21332"/>
                  </a:lnTo>
                  <a:lnTo>
                    <a:pt x="7719" y="21482"/>
                  </a:lnTo>
                  <a:lnTo>
                    <a:pt x="8258" y="21631"/>
                  </a:lnTo>
                  <a:lnTo>
                    <a:pt x="8766" y="21751"/>
                  </a:lnTo>
                  <a:lnTo>
                    <a:pt x="9305" y="21870"/>
                  </a:lnTo>
                  <a:lnTo>
                    <a:pt x="9873" y="21930"/>
                  </a:lnTo>
                  <a:lnTo>
                    <a:pt x="10412" y="21960"/>
                  </a:lnTo>
                  <a:lnTo>
                    <a:pt x="10980" y="21990"/>
                  </a:lnTo>
                  <a:lnTo>
                    <a:pt x="11549" y="21960"/>
                  </a:lnTo>
                  <a:lnTo>
                    <a:pt x="12117" y="21930"/>
                  </a:lnTo>
                  <a:lnTo>
                    <a:pt x="12656" y="21870"/>
                  </a:lnTo>
                  <a:lnTo>
                    <a:pt x="13194" y="21751"/>
                  </a:lnTo>
                  <a:lnTo>
                    <a:pt x="13733" y="21631"/>
                  </a:lnTo>
                  <a:lnTo>
                    <a:pt x="14271" y="21482"/>
                  </a:lnTo>
                  <a:lnTo>
                    <a:pt x="14780" y="21332"/>
                  </a:lnTo>
                  <a:lnTo>
                    <a:pt x="15259" y="21123"/>
                  </a:lnTo>
                  <a:lnTo>
                    <a:pt x="15767" y="20913"/>
                  </a:lnTo>
                  <a:lnTo>
                    <a:pt x="16246" y="20674"/>
                  </a:lnTo>
                  <a:lnTo>
                    <a:pt x="16695" y="20404"/>
                  </a:lnTo>
                  <a:lnTo>
                    <a:pt x="17144" y="20105"/>
                  </a:lnTo>
                  <a:lnTo>
                    <a:pt x="17562" y="19806"/>
                  </a:lnTo>
                  <a:lnTo>
                    <a:pt x="17981" y="19477"/>
                  </a:lnTo>
                  <a:lnTo>
                    <a:pt x="18370" y="19118"/>
                  </a:lnTo>
                  <a:lnTo>
                    <a:pt x="18759" y="18759"/>
                  </a:lnTo>
                  <a:lnTo>
                    <a:pt x="19118" y="18370"/>
                  </a:lnTo>
                  <a:lnTo>
                    <a:pt x="19477" y="17981"/>
                  </a:lnTo>
                  <a:lnTo>
                    <a:pt x="19806" y="17562"/>
                  </a:lnTo>
                  <a:lnTo>
                    <a:pt x="20105" y="17143"/>
                  </a:lnTo>
                  <a:lnTo>
                    <a:pt x="20405" y="16695"/>
                  </a:lnTo>
                  <a:lnTo>
                    <a:pt x="20644" y="16246"/>
                  </a:lnTo>
                  <a:lnTo>
                    <a:pt x="20913" y="15767"/>
                  </a:lnTo>
                  <a:lnTo>
                    <a:pt x="21123" y="15259"/>
                  </a:lnTo>
                  <a:lnTo>
                    <a:pt x="21332" y="14780"/>
                  </a:lnTo>
                  <a:lnTo>
                    <a:pt x="21482" y="14271"/>
                  </a:lnTo>
                  <a:lnTo>
                    <a:pt x="21631" y="13733"/>
                  </a:lnTo>
                  <a:lnTo>
                    <a:pt x="21751" y="13194"/>
                  </a:lnTo>
                  <a:lnTo>
                    <a:pt x="21871" y="12656"/>
                  </a:lnTo>
                  <a:lnTo>
                    <a:pt x="21931" y="12117"/>
                  </a:lnTo>
                  <a:lnTo>
                    <a:pt x="21960" y="11549"/>
                  </a:lnTo>
                  <a:lnTo>
                    <a:pt x="21990" y="10980"/>
                  </a:lnTo>
                  <a:lnTo>
                    <a:pt x="21960" y="10442"/>
                  </a:lnTo>
                  <a:lnTo>
                    <a:pt x="21931" y="9873"/>
                  </a:lnTo>
                  <a:lnTo>
                    <a:pt x="21871" y="9305"/>
                  </a:lnTo>
                  <a:lnTo>
                    <a:pt x="21751" y="8766"/>
                  </a:lnTo>
                  <a:lnTo>
                    <a:pt x="21631" y="8258"/>
                  </a:lnTo>
                  <a:lnTo>
                    <a:pt x="21482" y="7719"/>
                  </a:lnTo>
                  <a:lnTo>
                    <a:pt x="21332" y="7211"/>
                  </a:lnTo>
                  <a:lnTo>
                    <a:pt x="21123" y="6702"/>
                  </a:lnTo>
                  <a:lnTo>
                    <a:pt x="20913" y="6223"/>
                  </a:lnTo>
                  <a:lnTo>
                    <a:pt x="20644" y="5745"/>
                  </a:lnTo>
                  <a:lnTo>
                    <a:pt x="20405" y="5296"/>
                  </a:lnTo>
                  <a:lnTo>
                    <a:pt x="20105" y="4847"/>
                  </a:lnTo>
                  <a:lnTo>
                    <a:pt x="19806" y="4428"/>
                  </a:lnTo>
                  <a:lnTo>
                    <a:pt x="19477" y="4009"/>
                  </a:lnTo>
                  <a:lnTo>
                    <a:pt x="19118" y="3591"/>
                  </a:lnTo>
                  <a:lnTo>
                    <a:pt x="18759" y="3232"/>
                  </a:lnTo>
                  <a:lnTo>
                    <a:pt x="18370" y="2843"/>
                  </a:lnTo>
                  <a:lnTo>
                    <a:pt x="17981" y="2513"/>
                  </a:lnTo>
                  <a:lnTo>
                    <a:pt x="17562" y="2184"/>
                  </a:lnTo>
                  <a:lnTo>
                    <a:pt x="17144" y="1885"/>
                  </a:lnTo>
                  <a:lnTo>
                    <a:pt x="16695" y="1586"/>
                  </a:lnTo>
                  <a:lnTo>
                    <a:pt x="16246" y="1317"/>
                  </a:lnTo>
                  <a:lnTo>
                    <a:pt x="15767" y="1077"/>
                  </a:lnTo>
                  <a:lnTo>
                    <a:pt x="15259" y="868"/>
                  </a:lnTo>
                  <a:lnTo>
                    <a:pt x="14780" y="659"/>
                  </a:lnTo>
                  <a:lnTo>
                    <a:pt x="14271" y="509"/>
                  </a:lnTo>
                  <a:lnTo>
                    <a:pt x="13733" y="359"/>
                  </a:lnTo>
                  <a:lnTo>
                    <a:pt x="13194" y="210"/>
                  </a:lnTo>
                  <a:lnTo>
                    <a:pt x="12656" y="120"/>
                  </a:lnTo>
                  <a:lnTo>
                    <a:pt x="12117" y="60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7" name="Google Shape;5957;p44"/>
            <p:cNvSpPr/>
            <p:nvPr/>
          </p:nvSpPr>
          <p:spPr>
            <a:xfrm>
              <a:off x="4090850" y="2945725"/>
              <a:ext cx="250575" cy="385225"/>
            </a:xfrm>
            <a:custGeom>
              <a:avLst/>
              <a:gdLst/>
              <a:ahLst/>
              <a:cxnLst/>
              <a:rect l="l" t="t" r="r" b="b"/>
              <a:pathLst>
                <a:path w="10023" h="15409" extrusionOk="0">
                  <a:moveTo>
                    <a:pt x="868" y="1"/>
                  </a:moveTo>
                  <a:lnTo>
                    <a:pt x="808" y="31"/>
                  </a:lnTo>
                  <a:lnTo>
                    <a:pt x="748" y="61"/>
                  </a:lnTo>
                  <a:lnTo>
                    <a:pt x="718" y="150"/>
                  </a:lnTo>
                  <a:lnTo>
                    <a:pt x="509" y="1317"/>
                  </a:lnTo>
                  <a:lnTo>
                    <a:pt x="329" y="2484"/>
                  </a:lnTo>
                  <a:lnTo>
                    <a:pt x="150" y="3651"/>
                  </a:lnTo>
                  <a:lnTo>
                    <a:pt x="60" y="4848"/>
                  </a:lnTo>
                  <a:lnTo>
                    <a:pt x="30" y="5416"/>
                  </a:lnTo>
                  <a:lnTo>
                    <a:pt x="0" y="6014"/>
                  </a:lnTo>
                  <a:lnTo>
                    <a:pt x="0" y="6613"/>
                  </a:lnTo>
                  <a:lnTo>
                    <a:pt x="30" y="7211"/>
                  </a:lnTo>
                  <a:lnTo>
                    <a:pt x="90" y="7780"/>
                  </a:lnTo>
                  <a:lnTo>
                    <a:pt x="180" y="8378"/>
                  </a:lnTo>
                  <a:lnTo>
                    <a:pt x="300" y="8946"/>
                  </a:lnTo>
                  <a:lnTo>
                    <a:pt x="449" y="9515"/>
                  </a:lnTo>
                  <a:lnTo>
                    <a:pt x="599" y="9993"/>
                  </a:lnTo>
                  <a:lnTo>
                    <a:pt x="748" y="10442"/>
                  </a:lnTo>
                  <a:lnTo>
                    <a:pt x="928" y="10921"/>
                  </a:lnTo>
                  <a:lnTo>
                    <a:pt x="1137" y="11340"/>
                  </a:lnTo>
                  <a:lnTo>
                    <a:pt x="1377" y="11789"/>
                  </a:lnTo>
                  <a:lnTo>
                    <a:pt x="1646" y="12177"/>
                  </a:lnTo>
                  <a:lnTo>
                    <a:pt x="1915" y="12596"/>
                  </a:lnTo>
                  <a:lnTo>
                    <a:pt x="2214" y="12955"/>
                  </a:lnTo>
                  <a:lnTo>
                    <a:pt x="2543" y="13314"/>
                  </a:lnTo>
                  <a:lnTo>
                    <a:pt x="2873" y="13673"/>
                  </a:lnTo>
                  <a:lnTo>
                    <a:pt x="3232" y="13973"/>
                  </a:lnTo>
                  <a:lnTo>
                    <a:pt x="3620" y="14272"/>
                  </a:lnTo>
                  <a:lnTo>
                    <a:pt x="4039" y="14511"/>
                  </a:lnTo>
                  <a:lnTo>
                    <a:pt x="4458" y="14750"/>
                  </a:lnTo>
                  <a:lnTo>
                    <a:pt x="4907" y="14960"/>
                  </a:lnTo>
                  <a:lnTo>
                    <a:pt x="5386" y="15109"/>
                  </a:lnTo>
                  <a:lnTo>
                    <a:pt x="5924" y="15259"/>
                  </a:lnTo>
                  <a:lnTo>
                    <a:pt x="6523" y="15379"/>
                  </a:lnTo>
                  <a:lnTo>
                    <a:pt x="7091" y="15409"/>
                  </a:lnTo>
                  <a:lnTo>
                    <a:pt x="7659" y="15409"/>
                  </a:lnTo>
                  <a:lnTo>
                    <a:pt x="8228" y="15379"/>
                  </a:lnTo>
                  <a:lnTo>
                    <a:pt x="8796" y="15289"/>
                  </a:lnTo>
                  <a:lnTo>
                    <a:pt x="9365" y="15139"/>
                  </a:lnTo>
                  <a:lnTo>
                    <a:pt x="9903" y="14930"/>
                  </a:lnTo>
                  <a:lnTo>
                    <a:pt x="9963" y="14900"/>
                  </a:lnTo>
                  <a:lnTo>
                    <a:pt x="10023" y="14840"/>
                  </a:lnTo>
                  <a:lnTo>
                    <a:pt x="10023" y="14780"/>
                  </a:lnTo>
                  <a:lnTo>
                    <a:pt x="9993" y="14691"/>
                  </a:lnTo>
                  <a:lnTo>
                    <a:pt x="9963" y="14631"/>
                  </a:lnTo>
                  <a:lnTo>
                    <a:pt x="9903" y="14601"/>
                  </a:lnTo>
                  <a:lnTo>
                    <a:pt x="9843" y="14571"/>
                  </a:lnTo>
                  <a:lnTo>
                    <a:pt x="9754" y="14601"/>
                  </a:lnTo>
                  <a:lnTo>
                    <a:pt x="9275" y="14750"/>
                  </a:lnTo>
                  <a:lnTo>
                    <a:pt x="8796" y="14870"/>
                  </a:lnTo>
                  <a:lnTo>
                    <a:pt x="8318" y="14960"/>
                  </a:lnTo>
                  <a:lnTo>
                    <a:pt x="7839" y="15020"/>
                  </a:lnTo>
                  <a:lnTo>
                    <a:pt x="6852" y="15020"/>
                  </a:lnTo>
                  <a:lnTo>
                    <a:pt x="6373" y="14960"/>
                  </a:lnTo>
                  <a:lnTo>
                    <a:pt x="5894" y="14840"/>
                  </a:lnTo>
                  <a:lnTo>
                    <a:pt x="5445" y="14721"/>
                  </a:lnTo>
                  <a:lnTo>
                    <a:pt x="4997" y="14541"/>
                  </a:lnTo>
                  <a:lnTo>
                    <a:pt x="4548" y="14362"/>
                  </a:lnTo>
                  <a:lnTo>
                    <a:pt x="4129" y="14122"/>
                  </a:lnTo>
                  <a:lnTo>
                    <a:pt x="3710" y="13853"/>
                  </a:lnTo>
                  <a:lnTo>
                    <a:pt x="3321" y="13554"/>
                  </a:lnTo>
                  <a:lnTo>
                    <a:pt x="2962" y="13225"/>
                  </a:lnTo>
                  <a:lnTo>
                    <a:pt x="2603" y="12866"/>
                  </a:lnTo>
                  <a:lnTo>
                    <a:pt x="2304" y="12477"/>
                  </a:lnTo>
                  <a:lnTo>
                    <a:pt x="2005" y="12058"/>
                  </a:lnTo>
                  <a:lnTo>
                    <a:pt x="1736" y="11639"/>
                  </a:lnTo>
                  <a:lnTo>
                    <a:pt x="1496" y="11220"/>
                  </a:lnTo>
                  <a:lnTo>
                    <a:pt x="1287" y="10771"/>
                  </a:lnTo>
                  <a:lnTo>
                    <a:pt x="1107" y="10323"/>
                  </a:lnTo>
                  <a:lnTo>
                    <a:pt x="958" y="9844"/>
                  </a:lnTo>
                  <a:lnTo>
                    <a:pt x="808" y="9365"/>
                  </a:lnTo>
                  <a:lnTo>
                    <a:pt x="688" y="8887"/>
                  </a:lnTo>
                  <a:lnTo>
                    <a:pt x="599" y="8408"/>
                  </a:lnTo>
                  <a:lnTo>
                    <a:pt x="509" y="7899"/>
                  </a:lnTo>
                  <a:lnTo>
                    <a:pt x="449" y="7421"/>
                  </a:lnTo>
                  <a:lnTo>
                    <a:pt x="389" y="6433"/>
                  </a:lnTo>
                  <a:lnTo>
                    <a:pt x="419" y="5446"/>
                  </a:lnTo>
                  <a:lnTo>
                    <a:pt x="449" y="4788"/>
                  </a:lnTo>
                  <a:lnTo>
                    <a:pt x="509" y="4130"/>
                  </a:lnTo>
                  <a:lnTo>
                    <a:pt x="659" y="2813"/>
                  </a:lnTo>
                  <a:lnTo>
                    <a:pt x="868" y="1497"/>
                  </a:lnTo>
                  <a:lnTo>
                    <a:pt x="1107" y="180"/>
                  </a:lnTo>
                  <a:lnTo>
                    <a:pt x="1107" y="121"/>
                  </a:lnTo>
                  <a:lnTo>
                    <a:pt x="1077" y="61"/>
                  </a:lnTo>
                  <a:lnTo>
                    <a:pt x="1018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8" name="Google Shape;5958;p44"/>
            <p:cNvSpPr/>
            <p:nvPr/>
          </p:nvSpPr>
          <p:spPr>
            <a:xfrm>
              <a:off x="3721350" y="3517925"/>
              <a:ext cx="349325" cy="501150"/>
            </a:xfrm>
            <a:custGeom>
              <a:avLst/>
              <a:gdLst/>
              <a:ahLst/>
              <a:cxnLst/>
              <a:rect l="l" t="t" r="r" b="b"/>
              <a:pathLst>
                <a:path w="13973" h="20046" extrusionOk="0">
                  <a:moveTo>
                    <a:pt x="13973" y="0"/>
                  </a:moveTo>
                  <a:lnTo>
                    <a:pt x="13494" y="60"/>
                  </a:lnTo>
                  <a:lnTo>
                    <a:pt x="13075" y="150"/>
                  </a:lnTo>
                  <a:lnTo>
                    <a:pt x="12626" y="269"/>
                  </a:lnTo>
                  <a:lnTo>
                    <a:pt x="12237" y="419"/>
                  </a:lnTo>
                  <a:lnTo>
                    <a:pt x="11848" y="569"/>
                  </a:lnTo>
                  <a:lnTo>
                    <a:pt x="11489" y="748"/>
                  </a:lnTo>
                  <a:lnTo>
                    <a:pt x="11160" y="958"/>
                  </a:lnTo>
                  <a:lnTo>
                    <a:pt x="10831" y="1197"/>
                  </a:lnTo>
                  <a:lnTo>
                    <a:pt x="10532" y="1436"/>
                  </a:lnTo>
                  <a:lnTo>
                    <a:pt x="10233" y="1676"/>
                  </a:lnTo>
                  <a:lnTo>
                    <a:pt x="9963" y="1975"/>
                  </a:lnTo>
                  <a:lnTo>
                    <a:pt x="9724" y="2244"/>
                  </a:lnTo>
                  <a:lnTo>
                    <a:pt x="9515" y="2573"/>
                  </a:lnTo>
                  <a:lnTo>
                    <a:pt x="9305" y="2902"/>
                  </a:lnTo>
                  <a:lnTo>
                    <a:pt x="9096" y="3231"/>
                  </a:lnTo>
                  <a:lnTo>
                    <a:pt x="8916" y="3590"/>
                  </a:lnTo>
                  <a:lnTo>
                    <a:pt x="8767" y="3949"/>
                  </a:lnTo>
                  <a:lnTo>
                    <a:pt x="8647" y="4338"/>
                  </a:lnTo>
                  <a:lnTo>
                    <a:pt x="8527" y="4727"/>
                  </a:lnTo>
                  <a:lnTo>
                    <a:pt x="8408" y="5116"/>
                  </a:lnTo>
                  <a:lnTo>
                    <a:pt x="8318" y="5535"/>
                  </a:lnTo>
                  <a:lnTo>
                    <a:pt x="8258" y="5954"/>
                  </a:lnTo>
                  <a:lnTo>
                    <a:pt x="8168" y="6821"/>
                  </a:lnTo>
                  <a:lnTo>
                    <a:pt x="8168" y="7719"/>
                  </a:lnTo>
                  <a:lnTo>
                    <a:pt x="8198" y="8646"/>
                  </a:lnTo>
                  <a:lnTo>
                    <a:pt x="8318" y="9574"/>
                  </a:lnTo>
                  <a:lnTo>
                    <a:pt x="8497" y="10531"/>
                  </a:lnTo>
                  <a:lnTo>
                    <a:pt x="8557" y="10681"/>
                  </a:lnTo>
                  <a:lnTo>
                    <a:pt x="8587" y="10860"/>
                  </a:lnTo>
                  <a:lnTo>
                    <a:pt x="8587" y="11040"/>
                  </a:lnTo>
                  <a:lnTo>
                    <a:pt x="8587" y="11190"/>
                  </a:lnTo>
                  <a:lnTo>
                    <a:pt x="8557" y="11369"/>
                  </a:lnTo>
                  <a:lnTo>
                    <a:pt x="8497" y="11549"/>
                  </a:lnTo>
                  <a:lnTo>
                    <a:pt x="8348" y="11908"/>
                  </a:lnTo>
                  <a:lnTo>
                    <a:pt x="8109" y="12237"/>
                  </a:lnTo>
                  <a:lnTo>
                    <a:pt x="7869" y="12536"/>
                  </a:lnTo>
                  <a:lnTo>
                    <a:pt x="7570" y="12775"/>
                  </a:lnTo>
                  <a:lnTo>
                    <a:pt x="7271" y="12985"/>
                  </a:lnTo>
                  <a:lnTo>
                    <a:pt x="6254" y="13493"/>
                  </a:lnTo>
                  <a:lnTo>
                    <a:pt x="5206" y="14032"/>
                  </a:lnTo>
                  <a:lnTo>
                    <a:pt x="4159" y="14600"/>
                  </a:lnTo>
                  <a:lnTo>
                    <a:pt x="3142" y="15228"/>
                  </a:lnTo>
                  <a:lnTo>
                    <a:pt x="2693" y="16006"/>
                  </a:lnTo>
                  <a:lnTo>
                    <a:pt x="2185" y="16784"/>
                  </a:lnTo>
                  <a:lnTo>
                    <a:pt x="1" y="20045"/>
                  </a:lnTo>
                  <a:lnTo>
                    <a:pt x="13314" y="20045"/>
                  </a:lnTo>
                  <a:lnTo>
                    <a:pt x="13374" y="17562"/>
                  </a:lnTo>
                  <a:lnTo>
                    <a:pt x="13434" y="15079"/>
                  </a:lnTo>
                  <a:lnTo>
                    <a:pt x="13643" y="10023"/>
                  </a:lnTo>
                  <a:lnTo>
                    <a:pt x="13853" y="4967"/>
                  </a:lnTo>
                  <a:lnTo>
                    <a:pt x="13913" y="2483"/>
                  </a:lnTo>
                  <a:lnTo>
                    <a:pt x="1397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9" name="Google Shape;5959;p44"/>
            <p:cNvSpPr/>
            <p:nvPr/>
          </p:nvSpPr>
          <p:spPr>
            <a:xfrm>
              <a:off x="3799900" y="3507450"/>
              <a:ext cx="270775" cy="391200"/>
            </a:xfrm>
            <a:custGeom>
              <a:avLst/>
              <a:gdLst/>
              <a:ahLst/>
              <a:cxnLst/>
              <a:rect l="l" t="t" r="r" b="b"/>
              <a:pathLst>
                <a:path w="10831" h="15648" extrusionOk="0">
                  <a:moveTo>
                    <a:pt x="8916" y="0"/>
                  </a:moveTo>
                  <a:lnTo>
                    <a:pt x="8437" y="60"/>
                  </a:lnTo>
                  <a:lnTo>
                    <a:pt x="7958" y="120"/>
                  </a:lnTo>
                  <a:lnTo>
                    <a:pt x="7510" y="240"/>
                  </a:lnTo>
                  <a:lnTo>
                    <a:pt x="7031" y="359"/>
                  </a:lnTo>
                  <a:lnTo>
                    <a:pt x="6582" y="509"/>
                  </a:lnTo>
                  <a:lnTo>
                    <a:pt x="6133" y="688"/>
                  </a:lnTo>
                  <a:lnTo>
                    <a:pt x="5685" y="868"/>
                  </a:lnTo>
                  <a:lnTo>
                    <a:pt x="5266" y="1077"/>
                  </a:lnTo>
                  <a:lnTo>
                    <a:pt x="4847" y="1347"/>
                  </a:lnTo>
                  <a:lnTo>
                    <a:pt x="4458" y="1586"/>
                  </a:lnTo>
                  <a:lnTo>
                    <a:pt x="4069" y="1885"/>
                  </a:lnTo>
                  <a:lnTo>
                    <a:pt x="3680" y="2184"/>
                  </a:lnTo>
                  <a:lnTo>
                    <a:pt x="3351" y="2513"/>
                  </a:lnTo>
                  <a:lnTo>
                    <a:pt x="2992" y="2872"/>
                  </a:lnTo>
                  <a:lnTo>
                    <a:pt x="2693" y="3231"/>
                  </a:lnTo>
                  <a:lnTo>
                    <a:pt x="2394" y="3620"/>
                  </a:lnTo>
                  <a:lnTo>
                    <a:pt x="2124" y="4039"/>
                  </a:lnTo>
                  <a:lnTo>
                    <a:pt x="1855" y="4458"/>
                  </a:lnTo>
                  <a:lnTo>
                    <a:pt x="1646" y="4877"/>
                  </a:lnTo>
                  <a:lnTo>
                    <a:pt x="1436" y="5326"/>
                  </a:lnTo>
                  <a:lnTo>
                    <a:pt x="1227" y="5774"/>
                  </a:lnTo>
                  <a:lnTo>
                    <a:pt x="1077" y="6223"/>
                  </a:lnTo>
                  <a:lnTo>
                    <a:pt x="928" y="6702"/>
                  </a:lnTo>
                  <a:lnTo>
                    <a:pt x="838" y="7181"/>
                  </a:lnTo>
                  <a:lnTo>
                    <a:pt x="748" y="7659"/>
                  </a:lnTo>
                  <a:lnTo>
                    <a:pt x="658" y="8138"/>
                  </a:lnTo>
                  <a:lnTo>
                    <a:pt x="628" y="8617"/>
                  </a:lnTo>
                  <a:lnTo>
                    <a:pt x="628" y="9095"/>
                  </a:lnTo>
                  <a:lnTo>
                    <a:pt x="628" y="9694"/>
                  </a:lnTo>
                  <a:lnTo>
                    <a:pt x="688" y="10292"/>
                  </a:lnTo>
                  <a:lnTo>
                    <a:pt x="778" y="11489"/>
                  </a:lnTo>
                  <a:lnTo>
                    <a:pt x="838" y="12057"/>
                  </a:lnTo>
                  <a:lnTo>
                    <a:pt x="838" y="12656"/>
                  </a:lnTo>
                  <a:lnTo>
                    <a:pt x="808" y="13224"/>
                  </a:lnTo>
                  <a:lnTo>
                    <a:pt x="718" y="13822"/>
                  </a:lnTo>
                  <a:lnTo>
                    <a:pt x="598" y="14301"/>
                  </a:lnTo>
                  <a:lnTo>
                    <a:pt x="419" y="14750"/>
                  </a:lnTo>
                  <a:lnTo>
                    <a:pt x="239" y="15199"/>
                  </a:lnTo>
                  <a:lnTo>
                    <a:pt x="0" y="15647"/>
                  </a:lnTo>
                  <a:lnTo>
                    <a:pt x="1017" y="15019"/>
                  </a:lnTo>
                  <a:lnTo>
                    <a:pt x="2064" y="14451"/>
                  </a:lnTo>
                  <a:lnTo>
                    <a:pt x="3112" y="13912"/>
                  </a:lnTo>
                  <a:lnTo>
                    <a:pt x="4129" y="13404"/>
                  </a:lnTo>
                  <a:lnTo>
                    <a:pt x="4428" y="13194"/>
                  </a:lnTo>
                  <a:lnTo>
                    <a:pt x="4727" y="12955"/>
                  </a:lnTo>
                  <a:lnTo>
                    <a:pt x="4967" y="12656"/>
                  </a:lnTo>
                  <a:lnTo>
                    <a:pt x="5206" y="12327"/>
                  </a:lnTo>
                  <a:lnTo>
                    <a:pt x="5355" y="11968"/>
                  </a:lnTo>
                  <a:lnTo>
                    <a:pt x="5415" y="11788"/>
                  </a:lnTo>
                  <a:lnTo>
                    <a:pt x="5445" y="11609"/>
                  </a:lnTo>
                  <a:lnTo>
                    <a:pt x="5445" y="11459"/>
                  </a:lnTo>
                  <a:lnTo>
                    <a:pt x="5445" y="11279"/>
                  </a:lnTo>
                  <a:lnTo>
                    <a:pt x="5415" y="11100"/>
                  </a:lnTo>
                  <a:lnTo>
                    <a:pt x="5355" y="10950"/>
                  </a:lnTo>
                  <a:lnTo>
                    <a:pt x="5176" y="9993"/>
                  </a:lnTo>
                  <a:lnTo>
                    <a:pt x="5056" y="9065"/>
                  </a:lnTo>
                  <a:lnTo>
                    <a:pt x="5026" y="8138"/>
                  </a:lnTo>
                  <a:lnTo>
                    <a:pt x="5026" y="7240"/>
                  </a:lnTo>
                  <a:lnTo>
                    <a:pt x="5116" y="6373"/>
                  </a:lnTo>
                  <a:lnTo>
                    <a:pt x="5176" y="5954"/>
                  </a:lnTo>
                  <a:lnTo>
                    <a:pt x="5266" y="5535"/>
                  </a:lnTo>
                  <a:lnTo>
                    <a:pt x="5385" y="5146"/>
                  </a:lnTo>
                  <a:lnTo>
                    <a:pt x="5505" y="4757"/>
                  </a:lnTo>
                  <a:lnTo>
                    <a:pt x="5625" y="4368"/>
                  </a:lnTo>
                  <a:lnTo>
                    <a:pt x="5774" y="4009"/>
                  </a:lnTo>
                  <a:lnTo>
                    <a:pt x="5954" y="3650"/>
                  </a:lnTo>
                  <a:lnTo>
                    <a:pt x="6163" y="3321"/>
                  </a:lnTo>
                  <a:lnTo>
                    <a:pt x="6373" y="2992"/>
                  </a:lnTo>
                  <a:lnTo>
                    <a:pt x="6582" y="2663"/>
                  </a:lnTo>
                  <a:lnTo>
                    <a:pt x="6821" y="2394"/>
                  </a:lnTo>
                  <a:lnTo>
                    <a:pt x="7091" y="2095"/>
                  </a:lnTo>
                  <a:lnTo>
                    <a:pt x="7390" y="1855"/>
                  </a:lnTo>
                  <a:lnTo>
                    <a:pt x="7689" y="1616"/>
                  </a:lnTo>
                  <a:lnTo>
                    <a:pt x="8018" y="1377"/>
                  </a:lnTo>
                  <a:lnTo>
                    <a:pt x="8347" y="1167"/>
                  </a:lnTo>
                  <a:lnTo>
                    <a:pt x="8706" y="988"/>
                  </a:lnTo>
                  <a:lnTo>
                    <a:pt x="9095" y="838"/>
                  </a:lnTo>
                  <a:lnTo>
                    <a:pt x="9484" y="688"/>
                  </a:lnTo>
                  <a:lnTo>
                    <a:pt x="9933" y="569"/>
                  </a:lnTo>
                  <a:lnTo>
                    <a:pt x="10352" y="479"/>
                  </a:lnTo>
                  <a:lnTo>
                    <a:pt x="10831" y="419"/>
                  </a:lnTo>
                  <a:lnTo>
                    <a:pt x="10831" y="90"/>
                  </a:lnTo>
                  <a:lnTo>
                    <a:pt x="10352" y="30"/>
                  </a:lnTo>
                  <a:lnTo>
                    <a:pt x="9873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0" name="Google Shape;5960;p44"/>
            <p:cNvSpPr/>
            <p:nvPr/>
          </p:nvSpPr>
          <p:spPr>
            <a:xfrm>
              <a:off x="3952475" y="3451350"/>
              <a:ext cx="863175" cy="567725"/>
            </a:xfrm>
            <a:custGeom>
              <a:avLst/>
              <a:gdLst/>
              <a:ahLst/>
              <a:cxnLst/>
              <a:rect l="l" t="t" r="r" b="b"/>
              <a:pathLst>
                <a:path w="34527" h="22709" extrusionOk="0">
                  <a:moveTo>
                    <a:pt x="16067" y="0"/>
                  </a:moveTo>
                  <a:lnTo>
                    <a:pt x="15079" y="30"/>
                  </a:lnTo>
                  <a:lnTo>
                    <a:pt x="14092" y="90"/>
                  </a:lnTo>
                  <a:lnTo>
                    <a:pt x="13135" y="180"/>
                  </a:lnTo>
                  <a:lnTo>
                    <a:pt x="12207" y="270"/>
                  </a:lnTo>
                  <a:lnTo>
                    <a:pt x="10412" y="479"/>
                  </a:lnTo>
                  <a:lnTo>
                    <a:pt x="8707" y="748"/>
                  </a:lnTo>
                  <a:lnTo>
                    <a:pt x="7151" y="1048"/>
                  </a:lnTo>
                  <a:lnTo>
                    <a:pt x="5715" y="1377"/>
                  </a:lnTo>
                  <a:lnTo>
                    <a:pt x="4398" y="1706"/>
                  </a:lnTo>
                  <a:lnTo>
                    <a:pt x="3232" y="2035"/>
                  </a:lnTo>
                  <a:lnTo>
                    <a:pt x="2214" y="2364"/>
                  </a:lnTo>
                  <a:lnTo>
                    <a:pt x="1945" y="2484"/>
                  </a:lnTo>
                  <a:lnTo>
                    <a:pt x="1676" y="2603"/>
                  </a:lnTo>
                  <a:lnTo>
                    <a:pt x="1437" y="2753"/>
                  </a:lnTo>
                  <a:lnTo>
                    <a:pt x="1197" y="2932"/>
                  </a:lnTo>
                  <a:lnTo>
                    <a:pt x="988" y="3112"/>
                  </a:lnTo>
                  <a:lnTo>
                    <a:pt x="808" y="3321"/>
                  </a:lnTo>
                  <a:lnTo>
                    <a:pt x="629" y="3531"/>
                  </a:lnTo>
                  <a:lnTo>
                    <a:pt x="479" y="3770"/>
                  </a:lnTo>
                  <a:lnTo>
                    <a:pt x="330" y="4009"/>
                  </a:lnTo>
                  <a:lnTo>
                    <a:pt x="210" y="4249"/>
                  </a:lnTo>
                  <a:lnTo>
                    <a:pt x="120" y="4518"/>
                  </a:lnTo>
                  <a:lnTo>
                    <a:pt x="60" y="4817"/>
                  </a:lnTo>
                  <a:lnTo>
                    <a:pt x="30" y="5087"/>
                  </a:lnTo>
                  <a:lnTo>
                    <a:pt x="0" y="5386"/>
                  </a:lnTo>
                  <a:lnTo>
                    <a:pt x="0" y="5655"/>
                  </a:lnTo>
                  <a:lnTo>
                    <a:pt x="60" y="5954"/>
                  </a:lnTo>
                  <a:lnTo>
                    <a:pt x="2843" y="22708"/>
                  </a:lnTo>
                  <a:lnTo>
                    <a:pt x="31684" y="22708"/>
                  </a:lnTo>
                  <a:lnTo>
                    <a:pt x="34496" y="5745"/>
                  </a:lnTo>
                  <a:lnTo>
                    <a:pt x="34526" y="5446"/>
                  </a:lnTo>
                  <a:lnTo>
                    <a:pt x="34496" y="5176"/>
                  </a:lnTo>
                  <a:lnTo>
                    <a:pt x="34466" y="4907"/>
                  </a:lnTo>
                  <a:lnTo>
                    <a:pt x="34407" y="4638"/>
                  </a:lnTo>
                  <a:lnTo>
                    <a:pt x="34287" y="4368"/>
                  </a:lnTo>
                  <a:lnTo>
                    <a:pt x="34167" y="4129"/>
                  </a:lnTo>
                  <a:lnTo>
                    <a:pt x="34018" y="3890"/>
                  </a:lnTo>
                  <a:lnTo>
                    <a:pt x="33838" y="3680"/>
                  </a:lnTo>
                  <a:lnTo>
                    <a:pt x="33659" y="3471"/>
                  </a:lnTo>
                  <a:lnTo>
                    <a:pt x="33449" y="3262"/>
                  </a:lnTo>
                  <a:lnTo>
                    <a:pt x="33210" y="3082"/>
                  </a:lnTo>
                  <a:lnTo>
                    <a:pt x="32970" y="2932"/>
                  </a:lnTo>
                  <a:lnTo>
                    <a:pt x="32731" y="2753"/>
                  </a:lnTo>
                  <a:lnTo>
                    <a:pt x="32462" y="2633"/>
                  </a:lnTo>
                  <a:lnTo>
                    <a:pt x="32193" y="2514"/>
                  </a:lnTo>
                  <a:lnTo>
                    <a:pt x="31923" y="2394"/>
                  </a:lnTo>
                  <a:lnTo>
                    <a:pt x="30727" y="2005"/>
                  </a:lnTo>
                  <a:lnTo>
                    <a:pt x="29500" y="1646"/>
                  </a:lnTo>
                  <a:lnTo>
                    <a:pt x="28303" y="1347"/>
                  </a:lnTo>
                  <a:lnTo>
                    <a:pt x="27136" y="1048"/>
                  </a:lnTo>
                  <a:lnTo>
                    <a:pt x="25940" y="808"/>
                  </a:lnTo>
                  <a:lnTo>
                    <a:pt x="24803" y="599"/>
                  </a:lnTo>
                  <a:lnTo>
                    <a:pt x="23636" y="419"/>
                  </a:lnTo>
                  <a:lnTo>
                    <a:pt x="22499" y="300"/>
                  </a:lnTo>
                  <a:lnTo>
                    <a:pt x="21392" y="180"/>
                  </a:lnTo>
                  <a:lnTo>
                    <a:pt x="20285" y="90"/>
                  </a:lnTo>
                  <a:lnTo>
                    <a:pt x="19208" y="30"/>
                  </a:lnTo>
                  <a:lnTo>
                    <a:pt x="18131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1" name="Google Shape;5961;p44"/>
            <p:cNvSpPr/>
            <p:nvPr/>
          </p:nvSpPr>
          <p:spPr>
            <a:xfrm>
              <a:off x="3952475" y="3568025"/>
              <a:ext cx="801075" cy="451050"/>
            </a:xfrm>
            <a:custGeom>
              <a:avLst/>
              <a:gdLst/>
              <a:ahLst/>
              <a:cxnLst/>
              <a:rect l="l" t="t" r="r" b="b"/>
              <a:pathLst>
                <a:path w="32043" h="18042" extrusionOk="0">
                  <a:moveTo>
                    <a:pt x="90" y="1"/>
                  </a:moveTo>
                  <a:lnTo>
                    <a:pt x="30" y="300"/>
                  </a:lnTo>
                  <a:lnTo>
                    <a:pt x="0" y="629"/>
                  </a:lnTo>
                  <a:lnTo>
                    <a:pt x="0" y="958"/>
                  </a:lnTo>
                  <a:lnTo>
                    <a:pt x="60" y="1287"/>
                  </a:lnTo>
                  <a:lnTo>
                    <a:pt x="2843" y="18041"/>
                  </a:lnTo>
                  <a:lnTo>
                    <a:pt x="31684" y="18041"/>
                  </a:lnTo>
                  <a:lnTo>
                    <a:pt x="32043" y="15438"/>
                  </a:lnTo>
                  <a:lnTo>
                    <a:pt x="31445" y="15797"/>
                  </a:lnTo>
                  <a:lnTo>
                    <a:pt x="30846" y="16127"/>
                  </a:lnTo>
                  <a:lnTo>
                    <a:pt x="30218" y="16456"/>
                  </a:lnTo>
                  <a:lnTo>
                    <a:pt x="29620" y="16725"/>
                  </a:lnTo>
                  <a:lnTo>
                    <a:pt x="28961" y="16964"/>
                  </a:lnTo>
                  <a:lnTo>
                    <a:pt x="28333" y="17204"/>
                  </a:lnTo>
                  <a:lnTo>
                    <a:pt x="27675" y="17353"/>
                  </a:lnTo>
                  <a:lnTo>
                    <a:pt x="26987" y="17503"/>
                  </a:lnTo>
                  <a:lnTo>
                    <a:pt x="26299" y="17592"/>
                  </a:lnTo>
                  <a:lnTo>
                    <a:pt x="25611" y="17652"/>
                  </a:lnTo>
                  <a:lnTo>
                    <a:pt x="24922" y="17652"/>
                  </a:lnTo>
                  <a:lnTo>
                    <a:pt x="24174" y="17622"/>
                  </a:lnTo>
                  <a:lnTo>
                    <a:pt x="23456" y="17533"/>
                  </a:lnTo>
                  <a:lnTo>
                    <a:pt x="22708" y="17383"/>
                  </a:lnTo>
                  <a:lnTo>
                    <a:pt x="21931" y="17204"/>
                  </a:lnTo>
                  <a:lnTo>
                    <a:pt x="21153" y="16934"/>
                  </a:lnTo>
                  <a:lnTo>
                    <a:pt x="20943" y="16934"/>
                  </a:lnTo>
                  <a:lnTo>
                    <a:pt x="20674" y="16874"/>
                  </a:lnTo>
                  <a:lnTo>
                    <a:pt x="20016" y="16725"/>
                  </a:lnTo>
                  <a:lnTo>
                    <a:pt x="19388" y="16575"/>
                  </a:lnTo>
                  <a:lnTo>
                    <a:pt x="19118" y="16515"/>
                  </a:lnTo>
                  <a:lnTo>
                    <a:pt x="18909" y="16486"/>
                  </a:lnTo>
                  <a:lnTo>
                    <a:pt x="18400" y="16635"/>
                  </a:lnTo>
                  <a:lnTo>
                    <a:pt x="17892" y="16785"/>
                  </a:lnTo>
                  <a:lnTo>
                    <a:pt x="17383" y="16874"/>
                  </a:lnTo>
                  <a:lnTo>
                    <a:pt x="16904" y="16964"/>
                  </a:lnTo>
                  <a:lnTo>
                    <a:pt x="16426" y="17024"/>
                  </a:lnTo>
                  <a:lnTo>
                    <a:pt x="15947" y="17084"/>
                  </a:lnTo>
                  <a:lnTo>
                    <a:pt x="15468" y="17114"/>
                  </a:lnTo>
                  <a:lnTo>
                    <a:pt x="14990" y="17114"/>
                  </a:lnTo>
                  <a:lnTo>
                    <a:pt x="14062" y="17084"/>
                  </a:lnTo>
                  <a:lnTo>
                    <a:pt x="13165" y="16994"/>
                  </a:lnTo>
                  <a:lnTo>
                    <a:pt x="12297" y="16845"/>
                  </a:lnTo>
                  <a:lnTo>
                    <a:pt x="11459" y="16605"/>
                  </a:lnTo>
                  <a:lnTo>
                    <a:pt x="10621" y="16336"/>
                  </a:lnTo>
                  <a:lnTo>
                    <a:pt x="9814" y="15977"/>
                  </a:lnTo>
                  <a:lnTo>
                    <a:pt x="9066" y="15588"/>
                  </a:lnTo>
                  <a:lnTo>
                    <a:pt x="8318" y="15139"/>
                  </a:lnTo>
                  <a:lnTo>
                    <a:pt x="7600" y="14661"/>
                  </a:lnTo>
                  <a:lnTo>
                    <a:pt x="6912" y="14122"/>
                  </a:lnTo>
                  <a:lnTo>
                    <a:pt x="6253" y="13524"/>
                  </a:lnTo>
                  <a:lnTo>
                    <a:pt x="5625" y="12925"/>
                  </a:lnTo>
                  <a:lnTo>
                    <a:pt x="5027" y="12267"/>
                  </a:lnTo>
                  <a:lnTo>
                    <a:pt x="4458" y="11579"/>
                  </a:lnTo>
                  <a:lnTo>
                    <a:pt x="3920" y="10831"/>
                  </a:lnTo>
                  <a:lnTo>
                    <a:pt x="3411" y="10083"/>
                  </a:lnTo>
                  <a:lnTo>
                    <a:pt x="2932" y="9335"/>
                  </a:lnTo>
                  <a:lnTo>
                    <a:pt x="2514" y="8527"/>
                  </a:lnTo>
                  <a:lnTo>
                    <a:pt x="2095" y="7720"/>
                  </a:lnTo>
                  <a:lnTo>
                    <a:pt x="1736" y="6882"/>
                  </a:lnTo>
                  <a:lnTo>
                    <a:pt x="1407" y="6044"/>
                  </a:lnTo>
                  <a:lnTo>
                    <a:pt x="1107" y="5176"/>
                  </a:lnTo>
                  <a:lnTo>
                    <a:pt x="838" y="4309"/>
                  </a:lnTo>
                  <a:lnTo>
                    <a:pt x="629" y="3441"/>
                  </a:lnTo>
                  <a:lnTo>
                    <a:pt x="419" y="2574"/>
                  </a:lnTo>
                  <a:lnTo>
                    <a:pt x="270" y="1706"/>
                  </a:lnTo>
                  <a:lnTo>
                    <a:pt x="180" y="838"/>
                  </a:lnTo>
                  <a:lnTo>
                    <a:pt x="9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2" name="Google Shape;5962;p44"/>
            <p:cNvSpPr/>
            <p:nvPr/>
          </p:nvSpPr>
          <p:spPr>
            <a:xfrm>
              <a:off x="4290550" y="3211250"/>
              <a:ext cx="170550" cy="285000"/>
            </a:xfrm>
            <a:custGeom>
              <a:avLst/>
              <a:gdLst/>
              <a:ahLst/>
              <a:cxnLst/>
              <a:rect l="l" t="t" r="r" b="b"/>
              <a:pathLst>
                <a:path w="6822" h="11400" extrusionOk="0">
                  <a:moveTo>
                    <a:pt x="1" y="1"/>
                  </a:moveTo>
                  <a:lnTo>
                    <a:pt x="1" y="9395"/>
                  </a:lnTo>
                  <a:lnTo>
                    <a:pt x="1" y="9515"/>
                  </a:lnTo>
                  <a:lnTo>
                    <a:pt x="60" y="9634"/>
                  </a:lnTo>
                  <a:lnTo>
                    <a:pt x="150" y="9724"/>
                  </a:lnTo>
                  <a:lnTo>
                    <a:pt x="270" y="9844"/>
                  </a:lnTo>
                  <a:lnTo>
                    <a:pt x="599" y="10113"/>
                  </a:lnTo>
                  <a:lnTo>
                    <a:pt x="1048" y="10352"/>
                  </a:lnTo>
                  <a:lnTo>
                    <a:pt x="1556" y="10592"/>
                  </a:lnTo>
                  <a:lnTo>
                    <a:pt x="2125" y="10801"/>
                  </a:lnTo>
                  <a:lnTo>
                    <a:pt x="2723" y="11011"/>
                  </a:lnTo>
                  <a:lnTo>
                    <a:pt x="3351" y="11190"/>
                  </a:lnTo>
                  <a:lnTo>
                    <a:pt x="4010" y="11310"/>
                  </a:lnTo>
                  <a:lnTo>
                    <a:pt x="4608" y="11370"/>
                  </a:lnTo>
                  <a:lnTo>
                    <a:pt x="5176" y="11400"/>
                  </a:lnTo>
                  <a:lnTo>
                    <a:pt x="5446" y="11370"/>
                  </a:lnTo>
                  <a:lnTo>
                    <a:pt x="5715" y="11340"/>
                  </a:lnTo>
                  <a:lnTo>
                    <a:pt x="5924" y="11280"/>
                  </a:lnTo>
                  <a:lnTo>
                    <a:pt x="6134" y="11190"/>
                  </a:lnTo>
                  <a:lnTo>
                    <a:pt x="6343" y="11100"/>
                  </a:lnTo>
                  <a:lnTo>
                    <a:pt x="6493" y="10981"/>
                  </a:lnTo>
                  <a:lnTo>
                    <a:pt x="6612" y="10831"/>
                  </a:lnTo>
                  <a:lnTo>
                    <a:pt x="6732" y="10682"/>
                  </a:lnTo>
                  <a:lnTo>
                    <a:pt x="6792" y="10472"/>
                  </a:lnTo>
                  <a:lnTo>
                    <a:pt x="6822" y="10263"/>
                  </a:lnTo>
                  <a:lnTo>
                    <a:pt x="6822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3" name="Google Shape;5963;p44"/>
            <p:cNvSpPr/>
            <p:nvPr/>
          </p:nvSpPr>
          <p:spPr>
            <a:xfrm>
              <a:off x="4253150" y="3404225"/>
              <a:ext cx="244600" cy="110725"/>
            </a:xfrm>
            <a:custGeom>
              <a:avLst/>
              <a:gdLst/>
              <a:ahLst/>
              <a:cxnLst/>
              <a:rect l="l" t="t" r="r" b="b"/>
              <a:pathLst>
                <a:path w="9784" h="4429" extrusionOk="0">
                  <a:moveTo>
                    <a:pt x="599" y="1"/>
                  </a:moveTo>
                  <a:lnTo>
                    <a:pt x="449" y="60"/>
                  </a:lnTo>
                  <a:lnTo>
                    <a:pt x="300" y="150"/>
                  </a:lnTo>
                  <a:lnTo>
                    <a:pt x="180" y="240"/>
                  </a:lnTo>
                  <a:lnTo>
                    <a:pt x="90" y="360"/>
                  </a:lnTo>
                  <a:lnTo>
                    <a:pt x="31" y="509"/>
                  </a:lnTo>
                  <a:lnTo>
                    <a:pt x="1" y="689"/>
                  </a:lnTo>
                  <a:lnTo>
                    <a:pt x="1" y="2304"/>
                  </a:lnTo>
                  <a:lnTo>
                    <a:pt x="31" y="2424"/>
                  </a:lnTo>
                  <a:lnTo>
                    <a:pt x="120" y="2544"/>
                  </a:lnTo>
                  <a:lnTo>
                    <a:pt x="240" y="2663"/>
                  </a:lnTo>
                  <a:lnTo>
                    <a:pt x="419" y="2783"/>
                  </a:lnTo>
                  <a:lnTo>
                    <a:pt x="898" y="3052"/>
                  </a:lnTo>
                  <a:lnTo>
                    <a:pt x="1526" y="3292"/>
                  </a:lnTo>
                  <a:lnTo>
                    <a:pt x="2244" y="3561"/>
                  </a:lnTo>
                  <a:lnTo>
                    <a:pt x="3052" y="3800"/>
                  </a:lnTo>
                  <a:lnTo>
                    <a:pt x="3950" y="4010"/>
                  </a:lnTo>
                  <a:lnTo>
                    <a:pt x="4847" y="4189"/>
                  </a:lnTo>
                  <a:lnTo>
                    <a:pt x="5745" y="4309"/>
                  </a:lnTo>
                  <a:lnTo>
                    <a:pt x="6642" y="4399"/>
                  </a:lnTo>
                  <a:lnTo>
                    <a:pt x="7450" y="4428"/>
                  </a:lnTo>
                  <a:lnTo>
                    <a:pt x="7839" y="4399"/>
                  </a:lnTo>
                  <a:lnTo>
                    <a:pt x="8198" y="4369"/>
                  </a:lnTo>
                  <a:lnTo>
                    <a:pt x="8527" y="4309"/>
                  </a:lnTo>
                  <a:lnTo>
                    <a:pt x="8827" y="4219"/>
                  </a:lnTo>
                  <a:lnTo>
                    <a:pt x="9096" y="4099"/>
                  </a:lnTo>
                  <a:lnTo>
                    <a:pt x="9335" y="3980"/>
                  </a:lnTo>
                  <a:lnTo>
                    <a:pt x="9515" y="3830"/>
                  </a:lnTo>
                  <a:lnTo>
                    <a:pt x="9664" y="3651"/>
                  </a:lnTo>
                  <a:lnTo>
                    <a:pt x="9754" y="3441"/>
                  </a:lnTo>
                  <a:lnTo>
                    <a:pt x="9784" y="3202"/>
                  </a:lnTo>
                  <a:lnTo>
                    <a:pt x="9784" y="1078"/>
                  </a:lnTo>
                  <a:lnTo>
                    <a:pt x="9784" y="928"/>
                  </a:lnTo>
                  <a:lnTo>
                    <a:pt x="9724" y="778"/>
                  </a:lnTo>
                  <a:lnTo>
                    <a:pt x="9634" y="659"/>
                  </a:lnTo>
                  <a:lnTo>
                    <a:pt x="9515" y="539"/>
                  </a:lnTo>
                  <a:lnTo>
                    <a:pt x="9395" y="479"/>
                  </a:lnTo>
                  <a:lnTo>
                    <a:pt x="9245" y="419"/>
                  </a:lnTo>
                  <a:lnTo>
                    <a:pt x="9096" y="390"/>
                  </a:lnTo>
                  <a:lnTo>
                    <a:pt x="8916" y="390"/>
                  </a:lnTo>
                  <a:lnTo>
                    <a:pt x="7929" y="509"/>
                  </a:lnTo>
                  <a:lnTo>
                    <a:pt x="6972" y="569"/>
                  </a:lnTo>
                  <a:lnTo>
                    <a:pt x="5984" y="599"/>
                  </a:lnTo>
                  <a:lnTo>
                    <a:pt x="4967" y="569"/>
                  </a:lnTo>
                  <a:lnTo>
                    <a:pt x="3980" y="509"/>
                  </a:lnTo>
                  <a:lnTo>
                    <a:pt x="2992" y="390"/>
                  </a:lnTo>
                  <a:lnTo>
                    <a:pt x="1975" y="240"/>
                  </a:lnTo>
                  <a:lnTo>
                    <a:pt x="958" y="31"/>
                  </a:lnTo>
                  <a:lnTo>
                    <a:pt x="778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4" name="Google Shape;5964;p44"/>
            <p:cNvSpPr/>
            <p:nvPr/>
          </p:nvSpPr>
          <p:spPr>
            <a:xfrm>
              <a:off x="4290550" y="3209000"/>
              <a:ext cx="170550" cy="181800"/>
            </a:xfrm>
            <a:custGeom>
              <a:avLst/>
              <a:gdLst/>
              <a:ahLst/>
              <a:cxnLst/>
              <a:rect l="l" t="t" r="r" b="b"/>
              <a:pathLst>
                <a:path w="6822" h="7272" extrusionOk="0">
                  <a:moveTo>
                    <a:pt x="1" y="1"/>
                  </a:moveTo>
                  <a:lnTo>
                    <a:pt x="1" y="7271"/>
                  </a:lnTo>
                  <a:lnTo>
                    <a:pt x="479" y="7211"/>
                  </a:lnTo>
                  <a:lnTo>
                    <a:pt x="988" y="7151"/>
                  </a:lnTo>
                  <a:lnTo>
                    <a:pt x="1496" y="7032"/>
                  </a:lnTo>
                  <a:lnTo>
                    <a:pt x="1975" y="6912"/>
                  </a:lnTo>
                  <a:lnTo>
                    <a:pt x="2424" y="6762"/>
                  </a:lnTo>
                  <a:lnTo>
                    <a:pt x="2903" y="6613"/>
                  </a:lnTo>
                  <a:lnTo>
                    <a:pt x="3351" y="6433"/>
                  </a:lnTo>
                  <a:lnTo>
                    <a:pt x="3770" y="6224"/>
                  </a:lnTo>
                  <a:lnTo>
                    <a:pt x="4189" y="6015"/>
                  </a:lnTo>
                  <a:lnTo>
                    <a:pt x="4608" y="5775"/>
                  </a:lnTo>
                  <a:lnTo>
                    <a:pt x="5027" y="5506"/>
                  </a:lnTo>
                  <a:lnTo>
                    <a:pt x="5416" y="5237"/>
                  </a:lnTo>
                  <a:lnTo>
                    <a:pt x="5775" y="4967"/>
                  </a:lnTo>
                  <a:lnTo>
                    <a:pt x="6134" y="4668"/>
                  </a:lnTo>
                  <a:lnTo>
                    <a:pt x="6493" y="4339"/>
                  </a:lnTo>
                  <a:lnTo>
                    <a:pt x="6822" y="4040"/>
                  </a:lnTo>
                  <a:lnTo>
                    <a:pt x="6822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5" name="Google Shape;5965;p44"/>
            <p:cNvSpPr/>
            <p:nvPr/>
          </p:nvSpPr>
          <p:spPr>
            <a:xfrm>
              <a:off x="4540375" y="3008550"/>
              <a:ext cx="52375" cy="119700"/>
            </a:xfrm>
            <a:custGeom>
              <a:avLst/>
              <a:gdLst/>
              <a:ahLst/>
              <a:cxnLst/>
              <a:rect l="l" t="t" r="r" b="b"/>
              <a:pathLst>
                <a:path w="2095" h="4788" extrusionOk="0">
                  <a:moveTo>
                    <a:pt x="958" y="1"/>
                  </a:moveTo>
                  <a:lnTo>
                    <a:pt x="778" y="31"/>
                  </a:lnTo>
                  <a:lnTo>
                    <a:pt x="599" y="61"/>
                  </a:lnTo>
                  <a:lnTo>
                    <a:pt x="449" y="151"/>
                  </a:lnTo>
                  <a:lnTo>
                    <a:pt x="299" y="270"/>
                  </a:lnTo>
                  <a:lnTo>
                    <a:pt x="0" y="4788"/>
                  </a:lnTo>
                  <a:lnTo>
                    <a:pt x="0" y="4788"/>
                  </a:lnTo>
                  <a:lnTo>
                    <a:pt x="210" y="4698"/>
                  </a:lnTo>
                  <a:lnTo>
                    <a:pt x="419" y="4608"/>
                  </a:lnTo>
                  <a:lnTo>
                    <a:pt x="629" y="4489"/>
                  </a:lnTo>
                  <a:lnTo>
                    <a:pt x="808" y="4339"/>
                  </a:lnTo>
                  <a:lnTo>
                    <a:pt x="988" y="4189"/>
                  </a:lnTo>
                  <a:lnTo>
                    <a:pt x="1167" y="4040"/>
                  </a:lnTo>
                  <a:lnTo>
                    <a:pt x="1466" y="3651"/>
                  </a:lnTo>
                  <a:lnTo>
                    <a:pt x="1736" y="3232"/>
                  </a:lnTo>
                  <a:lnTo>
                    <a:pt x="1915" y="2783"/>
                  </a:lnTo>
                  <a:lnTo>
                    <a:pt x="1975" y="2544"/>
                  </a:lnTo>
                  <a:lnTo>
                    <a:pt x="2035" y="2305"/>
                  </a:lnTo>
                  <a:lnTo>
                    <a:pt x="2065" y="2065"/>
                  </a:lnTo>
                  <a:lnTo>
                    <a:pt x="2095" y="1796"/>
                  </a:lnTo>
                  <a:lnTo>
                    <a:pt x="2095" y="1407"/>
                  </a:lnTo>
                  <a:lnTo>
                    <a:pt x="2005" y="988"/>
                  </a:lnTo>
                  <a:lnTo>
                    <a:pt x="1945" y="809"/>
                  </a:lnTo>
                  <a:lnTo>
                    <a:pt x="1855" y="629"/>
                  </a:lnTo>
                  <a:lnTo>
                    <a:pt x="1765" y="480"/>
                  </a:lnTo>
                  <a:lnTo>
                    <a:pt x="1646" y="330"/>
                  </a:lnTo>
                  <a:lnTo>
                    <a:pt x="1496" y="180"/>
                  </a:lnTo>
                  <a:lnTo>
                    <a:pt x="1317" y="91"/>
                  </a:lnTo>
                  <a:lnTo>
                    <a:pt x="1137" y="31"/>
                  </a:lnTo>
                  <a:lnTo>
                    <a:pt x="958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6" name="Google Shape;5966;p44"/>
            <p:cNvSpPr/>
            <p:nvPr/>
          </p:nvSpPr>
          <p:spPr>
            <a:xfrm>
              <a:off x="4150675" y="3008550"/>
              <a:ext cx="52400" cy="119700"/>
            </a:xfrm>
            <a:custGeom>
              <a:avLst/>
              <a:gdLst/>
              <a:ahLst/>
              <a:cxnLst/>
              <a:rect l="l" t="t" r="r" b="b"/>
              <a:pathLst>
                <a:path w="2096" h="4788" extrusionOk="0">
                  <a:moveTo>
                    <a:pt x="1138" y="1"/>
                  </a:moveTo>
                  <a:lnTo>
                    <a:pt x="958" y="31"/>
                  </a:lnTo>
                  <a:lnTo>
                    <a:pt x="779" y="91"/>
                  </a:lnTo>
                  <a:lnTo>
                    <a:pt x="629" y="180"/>
                  </a:lnTo>
                  <a:lnTo>
                    <a:pt x="480" y="330"/>
                  </a:lnTo>
                  <a:lnTo>
                    <a:pt x="360" y="480"/>
                  </a:lnTo>
                  <a:lnTo>
                    <a:pt x="240" y="629"/>
                  </a:lnTo>
                  <a:lnTo>
                    <a:pt x="150" y="809"/>
                  </a:lnTo>
                  <a:lnTo>
                    <a:pt x="91" y="988"/>
                  </a:lnTo>
                  <a:lnTo>
                    <a:pt x="31" y="1407"/>
                  </a:lnTo>
                  <a:lnTo>
                    <a:pt x="1" y="1796"/>
                  </a:lnTo>
                  <a:lnTo>
                    <a:pt x="31" y="2065"/>
                  </a:lnTo>
                  <a:lnTo>
                    <a:pt x="61" y="2305"/>
                  </a:lnTo>
                  <a:lnTo>
                    <a:pt x="120" y="2544"/>
                  </a:lnTo>
                  <a:lnTo>
                    <a:pt x="180" y="2783"/>
                  </a:lnTo>
                  <a:lnTo>
                    <a:pt x="390" y="3232"/>
                  </a:lnTo>
                  <a:lnTo>
                    <a:pt x="629" y="3651"/>
                  </a:lnTo>
                  <a:lnTo>
                    <a:pt x="928" y="4040"/>
                  </a:lnTo>
                  <a:lnTo>
                    <a:pt x="1108" y="4189"/>
                  </a:lnTo>
                  <a:lnTo>
                    <a:pt x="1287" y="4339"/>
                  </a:lnTo>
                  <a:lnTo>
                    <a:pt x="1467" y="4489"/>
                  </a:lnTo>
                  <a:lnTo>
                    <a:pt x="1676" y="4608"/>
                  </a:lnTo>
                  <a:lnTo>
                    <a:pt x="1886" y="4698"/>
                  </a:lnTo>
                  <a:lnTo>
                    <a:pt x="2095" y="4788"/>
                  </a:lnTo>
                  <a:lnTo>
                    <a:pt x="1796" y="270"/>
                  </a:lnTo>
                  <a:lnTo>
                    <a:pt x="1646" y="151"/>
                  </a:lnTo>
                  <a:lnTo>
                    <a:pt x="1497" y="61"/>
                  </a:lnTo>
                  <a:lnTo>
                    <a:pt x="1317" y="31"/>
                  </a:lnTo>
                  <a:lnTo>
                    <a:pt x="1138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7" name="Google Shape;5967;p44"/>
            <p:cNvSpPr/>
            <p:nvPr/>
          </p:nvSpPr>
          <p:spPr>
            <a:xfrm>
              <a:off x="4189575" y="2862700"/>
              <a:ext cx="368025" cy="459275"/>
            </a:xfrm>
            <a:custGeom>
              <a:avLst/>
              <a:gdLst/>
              <a:ahLst/>
              <a:cxnLst/>
              <a:rect l="l" t="t" r="r" b="b"/>
              <a:pathLst>
                <a:path w="14721" h="18371" extrusionOk="0">
                  <a:moveTo>
                    <a:pt x="10741" y="1"/>
                  </a:moveTo>
                  <a:lnTo>
                    <a:pt x="10502" y="31"/>
                  </a:lnTo>
                  <a:lnTo>
                    <a:pt x="10292" y="91"/>
                  </a:lnTo>
                  <a:lnTo>
                    <a:pt x="10053" y="180"/>
                  </a:lnTo>
                  <a:lnTo>
                    <a:pt x="9784" y="300"/>
                  </a:lnTo>
                  <a:lnTo>
                    <a:pt x="9245" y="569"/>
                  </a:lnTo>
                  <a:lnTo>
                    <a:pt x="8677" y="958"/>
                  </a:lnTo>
                  <a:lnTo>
                    <a:pt x="8079" y="1377"/>
                  </a:lnTo>
                  <a:lnTo>
                    <a:pt x="7480" y="1856"/>
                  </a:lnTo>
                  <a:lnTo>
                    <a:pt x="6283" y="2843"/>
                  </a:lnTo>
                  <a:lnTo>
                    <a:pt x="5147" y="3830"/>
                  </a:lnTo>
                  <a:lnTo>
                    <a:pt x="4159" y="4668"/>
                  </a:lnTo>
                  <a:lnTo>
                    <a:pt x="3740" y="4967"/>
                  </a:lnTo>
                  <a:lnTo>
                    <a:pt x="3381" y="5177"/>
                  </a:lnTo>
                  <a:lnTo>
                    <a:pt x="2813" y="5476"/>
                  </a:lnTo>
                  <a:lnTo>
                    <a:pt x="2334" y="5715"/>
                  </a:lnTo>
                  <a:lnTo>
                    <a:pt x="1885" y="5865"/>
                  </a:lnTo>
                  <a:lnTo>
                    <a:pt x="1496" y="5985"/>
                  </a:lnTo>
                  <a:lnTo>
                    <a:pt x="1167" y="6044"/>
                  </a:lnTo>
                  <a:lnTo>
                    <a:pt x="659" y="6044"/>
                  </a:lnTo>
                  <a:lnTo>
                    <a:pt x="449" y="6014"/>
                  </a:lnTo>
                  <a:lnTo>
                    <a:pt x="360" y="5985"/>
                  </a:lnTo>
                  <a:lnTo>
                    <a:pt x="300" y="5985"/>
                  </a:lnTo>
                  <a:lnTo>
                    <a:pt x="210" y="6014"/>
                  </a:lnTo>
                  <a:lnTo>
                    <a:pt x="150" y="6044"/>
                  </a:lnTo>
                  <a:lnTo>
                    <a:pt x="90" y="6104"/>
                  </a:lnTo>
                  <a:lnTo>
                    <a:pt x="30" y="6194"/>
                  </a:lnTo>
                  <a:lnTo>
                    <a:pt x="1" y="6254"/>
                  </a:lnTo>
                  <a:lnTo>
                    <a:pt x="1" y="6344"/>
                  </a:lnTo>
                  <a:lnTo>
                    <a:pt x="360" y="10382"/>
                  </a:lnTo>
                  <a:lnTo>
                    <a:pt x="360" y="10682"/>
                  </a:lnTo>
                  <a:lnTo>
                    <a:pt x="419" y="10981"/>
                  </a:lnTo>
                  <a:lnTo>
                    <a:pt x="479" y="11280"/>
                  </a:lnTo>
                  <a:lnTo>
                    <a:pt x="599" y="11609"/>
                  </a:lnTo>
                  <a:lnTo>
                    <a:pt x="719" y="11938"/>
                  </a:lnTo>
                  <a:lnTo>
                    <a:pt x="868" y="12267"/>
                  </a:lnTo>
                  <a:lnTo>
                    <a:pt x="1227" y="12926"/>
                  </a:lnTo>
                  <a:lnTo>
                    <a:pt x="1676" y="13614"/>
                  </a:lnTo>
                  <a:lnTo>
                    <a:pt x="2185" y="14272"/>
                  </a:lnTo>
                  <a:lnTo>
                    <a:pt x="2723" y="14900"/>
                  </a:lnTo>
                  <a:lnTo>
                    <a:pt x="3292" y="15528"/>
                  </a:lnTo>
                  <a:lnTo>
                    <a:pt x="3890" y="16127"/>
                  </a:lnTo>
                  <a:lnTo>
                    <a:pt x="4488" y="16665"/>
                  </a:lnTo>
                  <a:lnTo>
                    <a:pt x="5087" y="17144"/>
                  </a:lnTo>
                  <a:lnTo>
                    <a:pt x="5655" y="17563"/>
                  </a:lnTo>
                  <a:lnTo>
                    <a:pt x="6194" y="17892"/>
                  </a:lnTo>
                  <a:lnTo>
                    <a:pt x="6672" y="18161"/>
                  </a:lnTo>
                  <a:lnTo>
                    <a:pt x="7061" y="18311"/>
                  </a:lnTo>
                  <a:lnTo>
                    <a:pt x="7241" y="18371"/>
                  </a:lnTo>
                  <a:lnTo>
                    <a:pt x="7570" y="18371"/>
                  </a:lnTo>
                  <a:lnTo>
                    <a:pt x="7749" y="18311"/>
                  </a:lnTo>
                  <a:lnTo>
                    <a:pt x="8168" y="18161"/>
                  </a:lnTo>
                  <a:lnTo>
                    <a:pt x="8647" y="17922"/>
                  </a:lnTo>
                  <a:lnTo>
                    <a:pt x="9185" y="17593"/>
                  </a:lnTo>
                  <a:lnTo>
                    <a:pt x="9754" y="17204"/>
                  </a:lnTo>
                  <a:lnTo>
                    <a:pt x="10352" y="16725"/>
                  </a:lnTo>
                  <a:lnTo>
                    <a:pt x="10951" y="16217"/>
                  </a:lnTo>
                  <a:lnTo>
                    <a:pt x="11549" y="15648"/>
                  </a:lnTo>
                  <a:lnTo>
                    <a:pt x="12117" y="15080"/>
                  </a:lnTo>
                  <a:lnTo>
                    <a:pt x="12656" y="14451"/>
                  </a:lnTo>
                  <a:lnTo>
                    <a:pt x="13165" y="13823"/>
                  </a:lnTo>
                  <a:lnTo>
                    <a:pt x="13583" y="13165"/>
                  </a:lnTo>
                  <a:lnTo>
                    <a:pt x="13943" y="12537"/>
                  </a:lnTo>
                  <a:lnTo>
                    <a:pt x="14092" y="12237"/>
                  </a:lnTo>
                  <a:lnTo>
                    <a:pt x="14212" y="11908"/>
                  </a:lnTo>
                  <a:lnTo>
                    <a:pt x="14331" y="11609"/>
                  </a:lnTo>
                  <a:lnTo>
                    <a:pt x="14391" y="11310"/>
                  </a:lnTo>
                  <a:lnTo>
                    <a:pt x="14451" y="11041"/>
                  </a:lnTo>
                  <a:lnTo>
                    <a:pt x="14451" y="10742"/>
                  </a:lnTo>
                  <a:lnTo>
                    <a:pt x="14720" y="5237"/>
                  </a:lnTo>
                  <a:lnTo>
                    <a:pt x="14690" y="4907"/>
                  </a:lnTo>
                  <a:lnTo>
                    <a:pt x="14631" y="4578"/>
                  </a:lnTo>
                  <a:lnTo>
                    <a:pt x="14481" y="4189"/>
                  </a:lnTo>
                  <a:lnTo>
                    <a:pt x="14302" y="3830"/>
                  </a:lnTo>
                  <a:lnTo>
                    <a:pt x="14062" y="3442"/>
                  </a:lnTo>
                  <a:lnTo>
                    <a:pt x="13823" y="3023"/>
                  </a:lnTo>
                  <a:lnTo>
                    <a:pt x="13224" y="2245"/>
                  </a:lnTo>
                  <a:lnTo>
                    <a:pt x="12656" y="1527"/>
                  </a:lnTo>
                  <a:lnTo>
                    <a:pt x="12088" y="928"/>
                  </a:lnTo>
                  <a:lnTo>
                    <a:pt x="11399" y="210"/>
                  </a:lnTo>
                  <a:lnTo>
                    <a:pt x="11280" y="121"/>
                  </a:lnTo>
                  <a:lnTo>
                    <a:pt x="11100" y="31"/>
                  </a:lnTo>
                  <a:lnTo>
                    <a:pt x="10921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8" name="Google Shape;5968;p44"/>
            <p:cNvSpPr/>
            <p:nvPr/>
          </p:nvSpPr>
          <p:spPr>
            <a:xfrm>
              <a:off x="4189575" y="2862700"/>
              <a:ext cx="368025" cy="180300"/>
            </a:xfrm>
            <a:custGeom>
              <a:avLst/>
              <a:gdLst/>
              <a:ahLst/>
              <a:cxnLst/>
              <a:rect l="l" t="t" r="r" b="b"/>
              <a:pathLst>
                <a:path w="14721" h="7212" extrusionOk="0">
                  <a:moveTo>
                    <a:pt x="10741" y="1"/>
                  </a:moveTo>
                  <a:lnTo>
                    <a:pt x="10502" y="31"/>
                  </a:lnTo>
                  <a:lnTo>
                    <a:pt x="10292" y="91"/>
                  </a:lnTo>
                  <a:lnTo>
                    <a:pt x="10053" y="180"/>
                  </a:lnTo>
                  <a:lnTo>
                    <a:pt x="9784" y="300"/>
                  </a:lnTo>
                  <a:lnTo>
                    <a:pt x="9245" y="569"/>
                  </a:lnTo>
                  <a:lnTo>
                    <a:pt x="8677" y="958"/>
                  </a:lnTo>
                  <a:lnTo>
                    <a:pt x="8079" y="1377"/>
                  </a:lnTo>
                  <a:lnTo>
                    <a:pt x="7480" y="1856"/>
                  </a:lnTo>
                  <a:lnTo>
                    <a:pt x="6283" y="2843"/>
                  </a:lnTo>
                  <a:lnTo>
                    <a:pt x="5147" y="3830"/>
                  </a:lnTo>
                  <a:lnTo>
                    <a:pt x="4159" y="4668"/>
                  </a:lnTo>
                  <a:lnTo>
                    <a:pt x="3740" y="4967"/>
                  </a:lnTo>
                  <a:lnTo>
                    <a:pt x="3381" y="5177"/>
                  </a:lnTo>
                  <a:lnTo>
                    <a:pt x="2813" y="5476"/>
                  </a:lnTo>
                  <a:lnTo>
                    <a:pt x="2334" y="5715"/>
                  </a:lnTo>
                  <a:lnTo>
                    <a:pt x="1885" y="5865"/>
                  </a:lnTo>
                  <a:lnTo>
                    <a:pt x="1496" y="5985"/>
                  </a:lnTo>
                  <a:lnTo>
                    <a:pt x="1167" y="6044"/>
                  </a:lnTo>
                  <a:lnTo>
                    <a:pt x="659" y="6044"/>
                  </a:lnTo>
                  <a:lnTo>
                    <a:pt x="449" y="5985"/>
                  </a:lnTo>
                  <a:lnTo>
                    <a:pt x="270" y="5985"/>
                  </a:lnTo>
                  <a:lnTo>
                    <a:pt x="210" y="6014"/>
                  </a:lnTo>
                  <a:lnTo>
                    <a:pt x="120" y="6044"/>
                  </a:lnTo>
                  <a:lnTo>
                    <a:pt x="90" y="6104"/>
                  </a:lnTo>
                  <a:lnTo>
                    <a:pt x="30" y="6164"/>
                  </a:lnTo>
                  <a:lnTo>
                    <a:pt x="1" y="6254"/>
                  </a:lnTo>
                  <a:lnTo>
                    <a:pt x="1" y="6344"/>
                  </a:lnTo>
                  <a:lnTo>
                    <a:pt x="60" y="6852"/>
                  </a:lnTo>
                  <a:lnTo>
                    <a:pt x="479" y="7002"/>
                  </a:lnTo>
                  <a:lnTo>
                    <a:pt x="868" y="7121"/>
                  </a:lnTo>
                  <a:lnTo>
                    <a:pt x="1257" y="7181"/>
                  </a:lnTo>
                  <a:lnTo>
                    <a:pt x="1646" y="7211"/>
                  </a:lnTo>
                  <a:lnTo>
                    <a:pt x="2035" y="7211"/>
                  </a:lnTo>
                  <a:lnTo>
                    <a:pt x="2394" y="7181"/>
                  </a:lnTo>
                  <a:lnTo>
                    <a:pt x="2753" y="7121"/>
                  </a:lnTo>
                  <a:lnTo>
                    <a:pt x="3112" y="7002"/>
                  </a:lnTo>
                  <a:lnTo>
                    <a:pt x="3441" y="6882"/>
                  </a:lnTo>
                  <a:lnTo>
                    <a:pt x="3770" y="6732"/>
                  </a:lnTo>
                  <a:lnTo>
                    <a:pt x="4099" y="6553"/>
                  </a:lnTo>
                  <a:lnTo>
                    <a:pt x="4428" y="6344"/>
                  </a:lnTo>
                  <a:lnTo>
                    <a:pt x="5057" y="5895"/>
                  </a:lnTo>
                  <a:lnTo>
                    <a:pt x="5685" y="5356"/>
                  </a:lnTo>
                  <a:lnTo>
                    <a:pt x="6313" y="4788"/>
                  </a:lnTo>
                  <a:lnTo>
                    <a:pt x="6912" y="4219"/>
                  </a:lnTo>
                  <a:lnTo>
                    <a:pt x="8108" y="3053"/>
                  </a:lnTo>
                  <a:lnTo>
                    <a:pt x="8737" y="2514"/>
                  </a:lnTo>
                  <a:lnTo>
                    <a:pt x="9365" y="2005"/>
                  </a:lnTo>
                  <a:lnTo>
                    <a:pt x="9694" y="1766"/>
                  </a:lnTo>
                  <a:lnTo>
                    <a:pt x="10023" y="1587"/>
                  </a:lnTo>
                  <a:lnTo>
                    <a:pt x="10382" y="1377"/>
                  </a:lnTo>
                  <a:lnTo>
                    <a:pt x="10711" y="1228"/>
                  </a:lnTo>
                  <a:lnTo>
                    <a:pt x="11370" y="1646"/>
                  </a:lnTo>
                  <a:lnTo>
                    <a:pt x="11968" y="2125"/>
                  </a:lnTo>
                  <a:lnTo>
                    <a:pt x="12506" y="2664"/>
                  </a:lnTo>
                  <a:lnTo>
                    <a:pt x="13015" y="3232"/>
                  </a:lnTo>
                  <a:lnTo>
                    <a:pt x="13494" y="3830"/>
                  </a:lnTo>
                  <a:lnTo>
                    <a:pt x="13943" y="4459"/>
                  </a:lnTo>
                  <a:lnTo>
                    <a:pt x="14331" y="5117"/>
                  </a:lnTo>
                  <a:lnTo>
                    <a:pt x="14690" y="5805"/>
                  </a:lnTo>
                  <a:lnTo>
                    <a:pt x="14720" y="5237"/>
                  </a:lnTo>
                  <a:lnTo>
                    <a:pt x="14690" y="4907"/>
                  </a:lnTo>
                  <a:lnTo>
                    <a:pt x="14631" y="4578"/>
                  </a:lnTo>
                  <a:lnTo>
                    <a:pt x="14481" y="4189"/>
                  </a:lnTo>
                  <a:lnTo>
                    <a:pt x="14302" y="3830"/>
                  </a:lnTo>
                  <a:lnTo>
                    <a:pt x="14062" y="3442"/>
                  </a:lnTo>
                  <a:lnTo>
                    <a:pt x="13823" y="3023"/>
                  </a:lnTo>
                  <a:lnTo>
                    <a:pt x="13224" y="2245"/>
                  </a:lnTo>
                  <a:lnTo>
                    <a:pt x="12656" y="1527"/>
                  </a:lnTo>
                  <a:lnTo>
                    <a:pt x="12088" y="928"/>
                  </a:lnTo>
                  <a:lnTo>
                    <a:pt x="11399" y="210"/>
                  </a:lnTo>
                  <a:lnTo>
                    <a:pt x="11280" y="121"/>
                  </a:lnTo>
                  <a:lnTo>
                    <a:pt x="11100" y="31"/>
                  </a:lnTo>
                  <a:lnTo>
                    <a:pt x="10921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9" name="Google Shape;5969;p44"/>
            <p:cNvSpPr/>
            <p:nvPr/>
          </p:nvSpPr>
          <p:spPr>
            <a:xfrm>
              <a:off x="4402750" y="2942000"/>
              <a:ext cx="133900" cy="47150"/>
            </a:xfrm>
            <a:custGeom>
              <a:avLst/>
              <a:gdLst/>
              <a:ahLst/>
              <a:cxnLst/>
              <a:rect l="l" t="t" r="r" b="b"/>
              <a:pathLst>
                <a:path w="5356" h="1886" extrusionOk="0">
                  <a:moveTo>
                    <a:pt x="1825" y="0"/>
                  </a:moveTo>
                  <a:lnTo>
                    <a:pt x="1496" y="60"/>
                  </a:lnTo>
                  <a:lnTo>
                    <a:pt x="1167" y="120"/>
                  </a:lnTo>
                  <a:lnTo>
                    <a:pt x="838" y="240"/>
                  </a:lnTo>
                  <a:lnTo>
                    <a:pt x="509" y="359"/>
                  </a:lnTo>
                  <a:lnTo>
                    <a:pt x="210" y="509"/>
                  </a:lnTo>
                  <a:lnTo>
                    <a:pt x="120" y="569"/>
                  </a:lnTo>
                  <a:lnTo>
                    <a:pt x="90" y="629"/>
                  </a:lnTo>
                  <a:lnTo>
                    <a:pt x="0" y="778"/>
                  </a:lnTo>
                  <a:lnTo>
                    <a:pt x="0" y="928"/>
                  </a:lnTo>
                  <a:lnTo>
                    <a:pt x="60" y="1077"/>
                  </a:lnTo>
                  <a:lnTo>
                    <a:pt x="150" y="1167"/>
                  </a:lnTo>
                  <a:lnTo>
                    <a:pt x="270" y="1257"/>
                  </a:lnTo>
                  <a:lnTo>
                    <a:pt x="419" y="1287"/>
                  </a:lnTo>
                  <a:lnTo>
                    <a:pt x="479" y="1257"/>
                  </a:lnTo>
                  <a:lnTo>
                    <a:pt x="569" y="1227"/>
                  </a:lnTo>
                  <a:lnTo>
                    <a:pt x="808" y="1107"/>
                  </a:lnTo>
                  <a:lnTo>
                    <a:pt x="1077" y="988"/>
                  </a:lnTo>
                  <a:lnTo>
                    <a:pt x="1347" y="898"/>
                  </a:lnTo>
                  <a:lnTo>
                    <a:pt x="1616" y="838"/>
                  </a:lnTo>
                  <a:lnTo>
                    <a:pt x="1885" y="808"/>
                  </a:lnTo>
                  <a:lnTo>
                    <a:pt x="2154" y="778"/>
                  </a:lnTo>
                  <a:lnTo>
                    <a:pt x="2424" y="778"/>
                  </a:lnTo>
                  <a:lnTo>
                    <a:pt x="2723" y="808"/>
                  </a:lnTo>
                  <a:lnTo>
                    <a:pt x="2992" y="838"/>
                  </a:lnTo>
                  <a:lnTo>
                    <a:pt x="3261" y="928"/>
                  </a:lnTo>
                  <a:lnTo>
                    <a:pt x="3501" y="1017"/>
                  </a:lnTo>
                  <a:lnTo>
                    <a:pt x="3770" y="1107"/>
                  </a:lnTo>
                  <a:lnTo>
                    <a:pt x="4009" y="1257"/>
                  </a:lnTo>
                  <a:lnTo>
                    <a:pt x="4249" y="1406"/>
                  </a:lnTo>
                  <a:lnTo>
                    <a:pt x="4458" y="1556"/>
                  </a:lnTo>
                  <a:lnTo>
                    <a:pt x="4668" y="1765"/>
                  </a:lnTo>
                  <a:lnTo>
                    <a:pt x="4727" y="1795"/>
                  </a:lnTo>
                  <a:lnTo>
                    <a:pt x="4817" y="1855"/>
                  </a:lnTo>
                  <a:lnTo>
                    <a:pt x="4967" y="1885"/>
                  </a:lnTo>
                  <a:lnTo>
                    <a:pt x="5116" y="1825"/>
                  </a:lnTo>
                  <a:lnTo>
                    <a:pt x="5236" y="1765"/>
                  </a:lnTo>
                  <a:lnTo>
                    <a:pt x="5326" y="1646"/>
                  </a:lnTo>
                  <a:lnTo>
                    <a:pt x="5356" y="1496"/>
                  </a:lnTo>
                  <a:lnTo>
                    <a:pt x="5356" y="1347"/>
                  </a:lnTo>
                  <a:lnTo>
                    <a:pt x="5326" y="1287"/>
                  </a:lnTo>
                  <a:lnTo>
                    <a:pt x="5266" y="1227"/>
                  </a:lnTo>
                  <a:lnTo>
                    <a:pt x="4997" y="988"/>
                  </a:lnTo>
                  <a:lnTo>
                    <a:pt x="4727" y="778"/>
                  </a:lnTo>
                  <a:lnTo>
                    <a:pt x="4458" y="599"/>
                  </a:lnTo>
                  <a:lnTo>
                    <a:pt x="4129" y="419"/>
                  </a:lnTo>
                  <a:lnTo>
                    <a:pt x="3830" y="299"/>
                  </a:lnTo>
                  <a:lnTo>
                    <a:pt x="3501" y="180"/>
                  </a:lnTo>
                  <a:lnTo>
                    <a:pt x="3172" y="90"/>
                  </a:lnTo>
                  <a:lnTo>
                    <a:pt x="2843" y="30"/>
                  </a:lnTo>
                  <a:lnTo>
                    <a:pt x="251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0" name="Google Shape;5970;p44"/>
            <p:cNvSpPr/>
            <p:nvPr/>
          </p:nvSpPr>
          <p:spPr>
            <a:xfrm>
              <a:off x="4200800" y="2939750"/>
              <a:ext cx="131650" cy="55375"/>
            </a:xfrm>
            <a:custGeom>
              <a:avLst/>
              <a:gdLst/>
              <a:ahLst/>
              <a:cxnLst/>
              <a:rect l="l" t="t" r="r" b="b"/>
              <a:pathLst>
                <a:path w="5266" h="2215" extrusionOk="0">
                  <a:moveTo>
                    <a:pt x="3351" y="0"/>
                  </a:moveTo>
                  <a:lnTo>
                    <a:pt x="3022" y="30"/>
                  </a:lnTo>
                  <a:lnTo>
                    <a:pt x="2693" y="60"/>
                  </a:lnTo>
                  <a:lnTo>
                    <a:pt x="2364" y="150"/>
                  </a:lnTo>
                  <a:lnTo>
                    <a:pt x="2035" y="240"/>
                  </a:lnTo>
                  <a:lnTo>
                    <a:pt x="1706" y="360"/>
                  </a:lnTo>
                  <a:lnTo>
                    <a:pt x="1406" y="509"/>
                  </a:lnTo>
                  <a:lnTo>
                    <a:pt x="1107" y="689"/>
                  </a:lnTo>
                  <a:lnTo>
                    <a:pt x="808" y="868"/>
                  </a:lnTo>
                  <a:lnTo>
                    <a:pt x="569" y="1078"/>
                  </a:lnTo>
                  <a:lnTo>
                    <a:pt x="300" y="1317"/>
                  </a:lnTo>
                  <a:lnTo>
                    <a:pt x="90" y="1586"/>
                  </a:lnTo>
                  <a:lnTo>
                    <a:pt x="30" y="1676"/>
                  </a:lnTo>
                  <a:lnTo>
                    <a:pt x="0" y="1736"/>
                  </a:lnTo>
                  <a:lnTo>
                    <a:pt x="0" y="1885"/>
                  </a:lnTo>
                  <a:lnTo>
                    <a:pt x="60" y="2005"/>
                  </a:lnTo>
                  <a:lnTo>
                    <a:pt x="180" y="2125"/>
                  </a:lnTo>
                  <a:lnTo>
                    <a:pt x="300" y="2185"/>
                  </a:lnTo>
                  <a:lnTo>
                    <a:pt x="449" y="2214"/>
                  </a:lnTo>
                  <a:lnTo>
                    <a:pt x="599" y="2155"/>
                  </a:lnTo>
                  <a:lnTo>
                    <a:pt x="659" y="2125"/>
                  </a:lnTo>
                  <a:lnTo>
                    <a:pt x="718" y="2065"/>
                  </a:lnTo>
                  <a:lnTo>
                    <a:pt x="898" y="1825"/>
                  </a:lnTo>
                  <a:lnTo>
                    <a:pt x="1107" y="1646"/>
                  </a:lnTo>
                  <a:lnTo>
                    <a:pt x="1317" y="1466"/>
                  </a:lnTo>
                  <a:lnTo>
                    <a:pt x="1556" y="1317"/>
                  </a:lnTo>
                  <a:lnTo>
                    <a:pt x="1795" y="1167"/>
                  </a:lnTo>
                  <a:lnTo>
                    <a:pt x="2035" y="1078"/>
                  </a:lnTo>
                  <a:lnTo>
                    <a:pt x="2304" y="958"/>
                  </a:lnTo>
                  <a:lnTo>
                    <a:pt x="2573" y="898"/>
                  </a:lnTo>
                  <a:lnTo>
                    <a:pt x="2843" y="838"/>
                  </a:lnTo>
                  <a:lnTo>
                    <a:pt x="3112" y="808"/>
                  </a:lnTo>
                  <a:lnTo>
                    <a:pt x="3680" y="808"/>
                  </a:lnTo>
                  <a:lnTo>
                    <a:pt x="3950" y="838"/>
                  </a:lnTo>
                  <a:lnTo>
                    <a:pt x="4219" y="898"/>
                  </a:lnTo>
                  <a:lnTo>
                    <a:pt x="4488" y="958"/>
                  </a:lnTo>
                  <a:lnTo>
                    <a:pt x="4727" y="1078"/>
                  </a:lnTo>
                  <a:lnTo>
                    <a:pt x="4817" y="1107"/>
                  </a:lnTo>
                  <a:lnTo>
                    <a:pt x="4907" y="1107"/>
                  </a:lnTo>
                  <a:lnTo>
                    <a:pt x="5057" y="1078"/>
                  </a:lnTo>
                  <a:lnTo>
                    <a:pt x="5176" y="988"/>
                  </a:lnTo>
                  <a:lnTo>
                    <a:pt x="5236" y="868"/>
                  </a:lnTo>
                  <a:lnTo>
                    <a:pt x="5266" y="719"/>
                  </a:lnTo>
                  <a:lnTo>
                    <a:pt x="5236" y="569"/>
                  </a:lnTo>
                  <a:lnTo>
                    <a:pt x="5176" y="419"/>
                  </a:lnTo>
                  <a:lnTo>
                    <a:pt x="5116" y="389"/>
                  </a:lnTo>
                  <a:lnTo>
                    <a:pt x="5027" y="330"/>
                  </a:lnTo>
                  <a:lnTo>
                    <a:pt x="4698" y="210"/>
                  </a:lnTo>
                  <a:lnTo>
                    <a:pt x="4368" y="120"/>
                  </a:lnTo>
                  <a:lnTo>
                    <a:pt x="4039" y="60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1" name="Google Shape;5971;p44"/>
            <p:cNvSpPr/>
            <p:nvPr/>
          </p:nvSpPr>
          <p:spPr>
            <a:xfrm>
              <a:off x="4247175" y="3022775"/>
              <a:ext cx="35175" cy="35175"/>
            </a:xfrm>
            <a:custGeom>
              <a:avLst/>
              <a:gdLst/>
              <a:ahLst/>
              <a:cxnLst/>
              <a:rect l="l" t="t" r="r" b="b"/>
              <a:pathLst>
                <a:path w="1407" h="1407" extrusionOk="0">
                  <a:moveTo>
                    <a:pt x="688" y="0"/>
                  </a:moveTo>
                  <a:lnTo>
                    <a:pt x="539" y="30"/>
                  </a:lnTo>
                  <a:lnTo>
                    <a:pt x="419" y="60"/>
                  </a:lnTo>
                  <a:lnTo>
                    <a:pt x="299" y="120"/>
                  </a:lnTo>
                  <a:lnTo>
                    <a:pt x="180" y="210"/>
                  </a:lnTo>
                  <a:lnTo>
                    <a:pt x="120" y="329"/>
                  </a:lnTo>
                  <a:lnTo>
                    <a:pt x="30" y="449"/>
                  </a:lnTo>
                  <a:lnTo>
                    <a:pt x="0" y="569"/>
                  </a:lnTo>
                  <a:lnTo>
                    <a:pt x="0" y="718"/>
                  </a:lnTo>
                  <a:lnTo>
                    <a:pt x="0" y="868"/>
                  </a:lnTo>
                  <a:lnTo>
                    <a:pt x="30" y="988"/>
                  </a:lnTo>
                  <a:lnTo>
                    <a:pt x="120" y="1107"/>
                  </a:lnTo>
                  <a:lnTo>
                    <a:pt x="180" y="1227"/>
                  </a:lnTo>
                  <a:lnTo>
                    <a:pt x="299" y="1287"/>
                  </a:lnTo>
                  <a:lnTo>
                    <a:pt x="419" y="1377"/>
                  </a:lnTo>
                  <a:lnTo>
                    <a:pt x="539" y="1407"/>
                  </a:lnTo>
                  <a:lnTo>
                    <a:pt x="838" y="1407"/>
                  </a:lnTo>
                  <a:lnTo>
                    <a:pt x="958" y="1377"/>
                  </a:lnTo>
                  <a:lnTo>
                    <a:pt x="1077" y="1287"/>
                  </a:lnTo>
                  <a:lnTo>
                    <a:pt x="1197" y="1227"/>
                  </a:lnTo>
                  <a:lnTo>
                    <a:pt x="1287" y="1107"/>
                  </a:lnTo>
                  <a:lnTo>
                    <a:pt x="1347" y="988"/>
                  </a:lnTo>
                  <a:lnTo>
                    <a:pt x="1377" y="868"/>
                  </a:lnTo>
                  <a:lnTo>
                    <a:pt x="1406" y="718"/>
                  </a:lnTo>
                  <a:lnTo>
                    <a:pt x="1377" y="569"/>
                  </a:lnTo>
                  <a:lnTo>
                    <a:pt x="1347" y="449"/>
                  </a:lnTo>
                  <a:lnTo>
                    <a:pt x="1287" y="329"/>
                  </a:lnTo>
                  <a:lnTo>
                    <a:pt x="1197" y="210"/>
                  </a:lnTo>
                  <a:lnTo>
                    <a:pt x="1077" y="120"/>
                  </a:lnTo>
                  <a:lnTo>
                    <a:pt x="958" y="60"/>
                  </a:lnTo>
                  <a:lnTo>
                    <a:pt x="838" y="30"/>
                  </a:lnTo>
                  <a:lnTo>
                    <a:pt x="68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2" name="Google Shape;5972;p44"/>
            <p:cNvSpPr/>
            <p:nvPr/>
          </p:nvSpPr>
          <p:spPr>
            <a:xfrm>
              <a:off x="4453600" y="3022775"/>
              <a:ext cx="35175" cy="35175"/>
            </a:xfrm>
            <a:custGeom>
              <a:avLst/>
              <a:gdLst/>
              <a:ahLst/>
              <a:cxnLst/>
              <a:rect l="l" t="t" r="r" b="b"/>
              <a:pathLst>
                <a:path w="1407" h="1407" extrusionOk="0">
                  <a:moveTo>
                    <a:pt x="719" y="0"/>
                  </a:moveTo>
                  <a:lnTo>
                    <a:pt x="569" y="30"/>
                  </a:lnTo>
                  <a:lnTo>
                    <a:pt x="450" y="60"/>
                  </a:lnTo>
                  <a:lnTo>
                    <a:pt x="330" y="120"/>
                  </a:lnTo>
                  <a:lnTo>
                    <a:pt x="210" y="210"/>
                  </a:lnTo>
                  <a:lnTo>
                    <a:pt x="120" y="329"/>
                  </a:lnTo>
                  <a:lnTo>
                    <a:pt x="61" y="449"/>
                  </a:lnTo>
                  <a:lnTo>
                    <a:pt x="31" y="569"/>
                  </a:lnTo>
                  <a:lnTo>
                    <a:pt x="1" y="718"/>
                  </a:lnTo>
                  <a:lnTo>
                    <a:pt x="31" y="868"/>
                  </a:lnTo>
                  <a:lnTo>
                    <a:pt x="61" y="988"/>
                  </a:lnTo>
                  <a:lnTo>
                    <a:pt x="120" y="1107"/>
                  </a:lnTo>
                  <a:lnTo>
                    <a:pt x="210" y="1227"/>
                  </a:lnTo>
                  <a:lnTo>
                    <a:pt x="330" y="1287"/>
                  </a:lnTo>
                  <a:lnTo>
                    <a:pt x="450" y="1377"/>
                  </a:lnTo>
                  <a:lnTo>
                    <a:pt x="569" y="1407"/>
                  </a:lnTo>
                  <a:lnTo>
                    <a:pt x="838" y="1407"/>
                  </a:lnTo>
                  <a:lnTo>
                    <a:pt x="988" y="1377"/>
                  </a:lnTo>
                  <a:lnTo>
                    <a:pt x="1108" y="1287"/>
                  </a:lnTo>
                  <a:lnTo>
                    <a:pt x="1197" y="1227"/>
                  </a:lnTo>
                  <a:lnTo>
                    <a:pt x="1287" y="1107"/>
                  </a:lnTo>
                  <a:lnTo>
                    <a:pt x="1347" y="988"/>
                  </a:lnTo>
                  <a:lnTo>
                    <a:pt x="1407" y="868"/>
                  </a:lnTo>
                  <a:lnTo>
                    <a:pt x="1407" y="718"/>
                  </a:lnTo>
                  <a:lnTo>
                    <a:pt x="1407" y="569"/>
                  </a:lnTo>
                  <a:lnTo>
                    <a:pt x="1347" y="449"/>
                  </a:lnTo>
                  <a:lnTo>
                    <a:pt x="1287" y="329"/>
                  </a:lnTo>
                  <a:lnTo>
                    <a:pt x="1197" y="210"/>
                  </a:lnTo>
                  <a:lnTo>
                    <a:pt x="1108" y="120"/>
                  </a:lnTo>
                  <a:lnTo>
                    <a:pt x="988" y="60"/>
                  </a:lnTo>
                  <a:lnTo>
                    <a:pt x="838" y="30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3" name="Google Shape;5973;p44"/>
            <p:cNvSpPr/>
            <p:nvPr/>
          </p:nvSpPr>
          <p:spPr>
            <a:xfrm>
              <a:off x="4363100" y="3265100"/>
              <a:ext cx="41175" cy="14250"/>
            </a:xfrm>
            <a:custGeom>
              <a:avLst/>
              <a:gdLst/>
              <a:ahLst/>
              <a:cxnLst/>
              <a:rect l="l" t="t" r="r" b="b"/>
              <a:pathLst>
                <a:path w="1647" h="570" extrusionOk="0">
                  <a:moveTo>
                    <a:pt x="1407" y="1"/>
                  </a:moveTo>
                  <a:lnTo>
                    <a:pt x="180" y="180"/>
                  </a:lnTo>
                  <a:lnTo>
                    <a:pt x="90" y="210"/>
                  </a:lnTo>
                  <a:lnTo>
                    <a:pt x="31" y="240"/>
                  </a:lnTo>
                  <a:lnTo>
                    <a:pt x="1" y="330"/>
                  </a:lnTo>
                  <a:lnTo>
                    <a:pt x="1" y="390"/>
                  </a:lnTo>
                  <a:lnTo>
                    <a:pt x="31" y="480"/>
                  </a:lnTo>
                  <a:lnTo>
                    <a:pt x="90" y="539"/>
                  </a:lnTo>
                  <a:lnTo>
                    <a:pt x="150" y="569"/>
                  </a:lnTo>
                  <a:lnTo>
                    <a:pt x="240" y="569"/>
                  </a:lnTo>
                  <a:lnTo>
                    <a:pt x="1467" y="420"/>
                  </a:lnTo>
                  <a:lnTo>
                    <a:pt x="1556" y="390"/>
                  </a:lnTo>
                  <a:lnTo>
                    <a:pt x="1616" y="330"/>
                  </a:lnTo>
                  <a:lnTo>
                    <a:pt x="1646" y="240"/>
                  </a:lnTo>
                  <a:lnTo>
                    <a:pt x="1646" y="180"/>
                  </a:lnTo>
                  <a:lnTo>
                    <a:pt x="1616" y="91"/>
                  </a:lnTo>
                  <a:lnTo>
                    <a:pt x="1556" y="31"/>
                  </a:lnTo>
                  <a:lnTo>
                    <a:pt x="1497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4" name="Google Shape;5974;p44"/>
            <p:cNvSpPr/>
            <p:nvPr/>
          </p:nvSpPr>
          <p:spPr>
            <a:xfrm>
              <a:off x="4325700" y="3199300"/>
              <a:ext cx="96525" cy="56850"/>
            </a:xfrm>
            <a:custGeom>
              <a:avLst/>
              <a:gdLst/>
              <a:ahLst/>
              <a:cxnLst/>
              <a:rect l="l" t="t" r="r" b="b"/>
              <a:pathLst>
                <a:path w="3861" h="2274" extrusionOk="0">
                  <a:moveTo>
                    <a:pt x="3860" y="0"/>
                  </a:moveTo>
                  <a:lnTo>
                    <a:pt x="1" y="688"/>
                  </a:lnTo>
                  <a:lnTo>
                    <a:pt x="120" y="1047"/>
                  </a:lnTo>
                  <a:lnTo>
                    <a:pt x="300" y="1346"/>
                  </a:lnTo>
                  <a:lnTo>
                    <a:pt x="509" y="1646"/>
                  </a:lnTo>
                  <a:lnTo>
                    <a:pt x="779" y="1885"/>
                  </a:lnTo>
                  <a:lnTo>
                    <a:pt x="1078" y="2064"/>
                  </a:lnTo>
                  <a:lnTo>
                    <a:pt x="1407" y="2214"/>
                  </a:lnTo>
                  <a:lnTo>
                    <a:pt x="1586" y="2244"/>
                  </a:lnTo>
                  <a:lnTo>
                    <a:pt x="1766" y="2274"/>
                  </a:lnTo>
                  <a:lnTo>
                    <a:pt x="2125" y="2274"/>
                  </a:lnTo>
                  <a:lnTo>
                    <a:pt x="2304" y="2214"/>
                  </a:lnTo>
                  <a:lnTo>
                    <a:pt x="2484" y="2154"/>
                  </a:lnTo>
                  <a:lnTo>
                    <a:pt x="2634" y="2094"/>
                  </a:lnTo>
                  <a:lnTo>
                    <a:pt x="2813" y="2005"/>
                  </a:lnTo>
                  <a:lnTo>
                    <a:pt x="3082" y="1735"/>
                  </a:lnTo>
                  <a:lnTo>
                    <a:pt x="3352" y="1436"/>
                  </a:lnTo>
                  <a:lnTo>
                    <a:pt x="3561" y="1107"/>
                  </a:lnTo>
                  <a:lnTo>
                    <a:pt x="3711" y="748"/>
                  </a:lnTo>
                  <a:lnTo>
                    <a:pt x="3830" y="359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4F14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5" name="Google Shape;5975;p44"/>
            <p:cNvSpPr/>
            <p:nvPr/>
          </p:nvSpPr>
          <p:spPr>
            <a:xfrm>
              <a:off x="4343650" y="3211250"/>
              <a:ext cx="77075" cy="44900"/>
            </a:xfrm>
            <a:custGeom>
              <a:avLst/>
              <a:gdLst/>
              <a:ahLst/>
              <a:cxnLst/>
              <a:rect l="l" t="t" r="r" b="b"/>
              <a:pathLst>
                <a:path w="3083" h="1796" extrusionOk="0">
                  <a:moveTo>
                    <a:pt x="3082" y="1"/>
                  </a:moveTo>
                  <a:lnTo>
                    <a:pt x="2663" y="31"/>
                  </a:lnTo>
                  <a:lnTo>
                    <a:pt x="2245" y="91"/>
                  </a:lnTo>
                  <a:lnTo>
                    <a:pt x="1796" y="180"/>
                  </a:lnTo>
                  <a:lnTo>
                    <a:pt x="1347" y="330"/>
                  </a:lnTo>
                  <a:lnTo>
                    <a:pt x="928" y="509"/>
                  </a:lnTo>
                  <a:lnTo>
                    <a:pt x="569" y="749"/>
                  </a:lnTo>
                  <a:lnTo>
                    <a:pt x="390" y="868"/>
                  </a:lnTo>
                  <a:lnTo>
                    <a:pt x="240" y="1018"/>
                  </a:lnTo>
                  <a:lnTo>
                    <a:pt x="120" y="1197"/>
                  </a:lnTo>
                  <a:lnTo>
                    <a:pt x="1" y="1347"/>
                  </a:lnTo>
                  <a:lnTo>
                    <a:pt x="330" y="1556"/>
                  </a:lnTo>
                  <a:lnTo>
                    <a:pt x="479" y="1646"/>
                  </a:lnTo>
                  <a:lnTo>
                    <a:pt x="659" y="1706"/>
                  </a:lnTo>
                  <a:lnTo>
                    <a:pt x="838" y="1766"/>
                  </a:lnTo>
                  <a:lnTo>
                    <a:pt x="1018" y="1796"/>
                  </a:lnTo>
                  <a:lnTo>
                    <a:pt x="1407" y="1796"/>
                  </a:lnTo>
                  <a:lnTo>
                    <a:pt x="1706" y="1706"/>
                  </a:lnTo>
                  <a:lnTo>
                    <a:pt x="1975" y="1586"/>
                  </a:lnTo>
                  <a:lnTo>
                    <a:pt x="2245" y="1407"/>
                  </a:lnTo>
                  <a:lnTo>
                    <a:pt x="2484" y="1168"/>
                  </a:lnTo>
                  <a:lnTo>
                    <a:pt x="2663" y="898"/>
                  </a:lnTo>
                  <a:lnTo>
                    <a:pt x="2843" y="629"/>
                  </a:lnTo>
                  <a:lnTo>
                    <a:pt x="2993" y="300"/>
                  </a:lnTo>
                  <a:lnTo>
                    <a:pt x="3082" y="1"/>
                  </a:lnTo>
                  <a:close/>
                </a:path>
              </a:pathLst>
            </a:custGeom>
            <a:solidFill>
              <a:srgbClr val="751E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6" name="Google Shape;5976;p44"/>
            <p:cNvSpPr/>
            <p:nvPr/>
          </p:nvSpPr>
          <p:spPr>
            <a:xfrm>
              <a:off x="4307750" y="3034750"/>
              <a:ext cx="44900" cy="145875"/>
            </a:xfrm>
            <a:custGeom>
              <a:avLst/>
              <a:gdLst/>
              <a:ahLst/>
              <a:cxnLst/>
              <a:rect l="l" t="t" r="r" b="b"/>
              <a:pathLst>
                <a:path w="1796" h="5835" extrusionOk="0">
                  <a:moveTo>
                    <a:pt x="1257" y="0"/>
                  </a:moveTo>
                  <a:lnTo>
                    <a:pt x="1167" y="30"/>
                  </a:lnTo>
                  <a:lnTo>
                    <a:pt x="1108" y="90"/>
                  </a:lnTo>
                  <a:lnTo>
                    <a:pt x="719" y="838"/>
                  </a:lnTo>
                  <a:lnTo>
                    <a:pt x="509" y="1227"/>
                  </a:lnTo>
                  <a:lnTo>
                    <a:pt x="330" y="1646"/>
                  </a:lnTo>
                  <a:lnTo>
                    <a:pt x="180" y="2035"/>
                  </a:lnTo>
                  <a:lnTo>
                    <a:pt x="90" y="2453"/>
                  </a:lnTo>
                  <a:lnTo>
                    <a:pt x="1" y="2872"/>
                  </a:lnTo>
                  <a:lnTo>
                    <a:pt x="1" y="3321"/>
                  </a:lnTo>
                  <a:lnTo>
                    <a:pt x="31" y="3680"/>
                  </a:lnTo>
                  <a:lnTo>
                    <a:pt x="120" y="4069"/>
                  </a:lnTo>
                  <a:lnTo>
                    <a:pt x="240" y="4428"/>
                  </a:lnTo>
                  <a:lnTo>
                    <a:pt x="390" y="4757"/>
                  </a:lnTo>
                  <a:lnTo>
                    <a:pt x="599" y="5056"/>
                  </a:lnTo>
                  <a:lnTo>
                    <a:pt x="868" y="5355"/>
                  </a:lnTo>
                  <a:lnTo>
                    <a:pt x="1138" y="5595"/>
                  </a:lnTo>
                  <a:lnTo>
                    <a:pt x="1467" y="5804"/>
                  </a:lnTo>
                  <a:lnTo>
                    <a:pt x="1556" y="5834"/>
                  </a:lnTo>
                  <a:lnTo>
                    <a:pt x="1616" y="5834"/>
                  </a:lnTo>
                  <a:lnTo>
                    <a:pt x="1706" y="5804"/>
                  </a:lnTo>
                  <a:lnTo>
                    <a:pt x="1736" y="5744"/>
                  </a:lnTo>
                  <a:lnTo>
                    <a:pt x="1796" y="5685"/>
                  </a:lnTo>
                  <a:lnTo>
                    <a:pt x="1796" y="5595"/>
                  </a:lnTo>
                  <a:lnTo>
                    <a:pt x="1766" y="5535"/>
                  </a:lnTo>
                  <a:lnTo>
                    <a:pt x="1706" y="5475"/>
                  </a:lnTo>
                  <a:lnTo>
                    <a:pt x="1407" y="5296"/>
                  </a:lnTo>
                  <a:lnTo>
                    <a:pt x="1138" y="5056"/>
                  </a:lnTo>
                  <a:lnTo>
                    <a:pt x="928" y="4817"/>
                  </a:lnTo>
                  <a:lnTo>
                    <a:pt x="749" y="4518"/>
                  </a:lnTo>
                  <a:lnTo>
                    <a:pt x="599" y="4219"/>
                  </a:lnTo>
                  <a:lnTo>
                    <a:pt x="479" y="3889"/>
                  </a:lnTo>
                  <a:lnTo>
                    <a:pt x="420" y="3560"/>
                  </a:lnTo>
                  <a:lnTo>
                    <a:pt x="390" y="3201"/>
                  </a:lnTo>
                  <a:lnTo>
                    <a:pt x="420" y="2812"/>
                  </a:lnTo>
                  <a:lnTo>
                    <a:pt x="509" y="2453"/>
                  </a:lnTo>
                  <a:lnTo>
                    <a:pt x="599" y="2064"/>
                  </a:lnTo>
                  <a:lnTo>
                    <a:pt x="749" y="1705"/>
                  </a:lnTo>
                  <a:lnTo>
                    <a:pt x="898" y="1346"/>
                  </a:lnTo>
                  <a:lnTo>
                    <a:pt x="1078" y="1017"/>
                  </a:lnTo>
                  <a:lnTo>
                    <a:pt x="1437" y="329"/>
                  </a:lnTo>
                  <a:lnTo>
                    <a:pt x="1467" y="239"/>
                  </a:lnTo>
                  <a:lnTo>
                    <a:pt x="1467" y="150"/>
                  </a:lnTo>
                  <a:lnTo>
                    <a:pt x="1437" y="90"/>
                  </a:lnTo>
                  <a:lnTo>
                    <a:pt x="1377" y="30"/>
                  </a:lnTo>
                  <a:lnTo>
                    <a:pt x="1317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7" name="Google Shape;5977;p44"/>
            <p:cNvSpPr/>
            <p:nvPr/>
          </p:nvSpPr>
          <p:spPr>
            <a:xfrm>
              <a:off x="3666750" y="3488000"/>
              <a:ext cx="179550" cy="308175"/>
            </a:xfrm>
            <a:custGeom>
              <a:avLst/>
              <a:gdLst/>
              <a:ahLst/>
              <a:cxnLst/>
              <a:rect l="l" t="t" r="r" b="b"/>
              <a:pathLst>
                <a:path w="7182" h="12327" extrusionOk="0">
                  <a:moveTo>
                    <a:pt x="2693" y="0"/>
                  </a:moveTo>
                  <a:lnTo>
                    <a:pt x="1" y="11040"/>
                  </a:lnTo>
                  <a:lnTo>
                    <a:pt x="330" y="11220"/>
                  </a:lnTo>
                  <a:lnTo>
                    <a:pt x="689" y="11399"/>
                  </a:lnTo>
                  <a:lnTo>
                    <a:pt x="1048" y="11549"/>
                  </a:lnTo>
                  <a:lnTo>
                    <a:pt x="1407" y="11698"/>
                  </a:lnTo>
                  <a:lnTo>
                    <a:pt x="2185" y="11968"/>
                  </a:lnTo>
                  <a:lnTo>
                    <a:pt x="2992" y="12147"/>
                  </a:lnTo>
                  <a:lnTo>
                    <a:pt x="3830" y="12267"/>
                  </a:lnTo>
                  <a:lnTo>
                    <a:pt x="4668" y="12327"/>
                  </a:lnTo>
                  <a:lnTo>
                    <a:pt x="5536" y="12297"/>
                  </a:lnTo>
                  <a:lnTo>
                    <a:pt x="6373" y="12237"/>
                  </a:lnTo>
                  <a:lnTo>
                    <a:pt x="7181" y="2214"/>
                  </a:lnTo>
                  <a:lnTo>
                    <a:pt x="2693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8" name="Google Shape;5978;p44"/>
            <p:cNvSpPr/>
            <p:nvPr/>
          </p:nvSpPr>
          <p:spPr>
            <a:xfrm>
              <a:off x="3654050" y="3764000"/>
              <a:ext cx="172050" cy="88275"/>
            </a:xfrm>
            <a:custGeom>
              <a:avLst/>
              <a:gdLst/>
              <a:ahLst/>
              <a:cxnLst/>
              <a:rect l="l" t="t" r="r" b="b"/>
              <a:pathLst>
                <a:path w="6882" h="3531" extrusionOk="0">
                  <a:moveTo>
                    <a:pt x="509" y="0"/>
                  </a:moveTo>
                  <a:lnTo>
                    <a:pt x="0" y="2035"/>
                  </a:lnTo>
                  <a:lnTo>
                    <a:pt x="748" y="2424"/>
                  </a:lnTo>
                  <a:lnTo>
                    <a:pt x="1526" y="2753"/>
                  </a:lnTo>
                  <a:lnTo>
                    <a:pt x="2364" y="3022"/>
                  </a:lnTo>
                  <a:lnTo>
                    <a:pt x="3201" y="3261"/>
                  </a:lnTo>
                  <a:lnTo>
                    <a:pt x="4069" y="3411"/>
                  </a:lnTo>
                  <a:lnTo>
                    <a:pt x="4488" y="3471"/>
                  </a:lnTo>
                  <a:lnTo>
                    <a:pt x="4937" y="3501"/>
                  </a:lnTo>
                  <a:lnTo>
                    <a:pt x="5385" y="3531"/>
                  </a:lnTo>
                  <a:lnTo>
                    <a:pt x="5834" y="3531"/>
                  </a:lnTo>
                  <a:lnTo>
                    <a:pt x="6283" y="3501"/>
                  </a:lnTo>
                  <a:lnTo>
                    <a:pt x="6702" y="3471"/>
                  </a:lnTo>
                  <a:lnTo>
                    <a:pt x="6881" y="1197"/>
                  </a:lnTo>
                  <a:lnTo>
                    <a:pt x="6044" y="1257"/>
                  </a:lnTo>
                  <a:lnTo>
                    <a:pt x="5176" y="1287"/>
                  </a:lnTo>
                  <a:lnTo>
                    <a:pt x="4338" y="1227"/>
                  </a:lnTo>
                  <a:lnTo>
                    <a:pt x="3500" y="1107"/>
                  </a:lnTo>
                  <a:lnTo>
                    <a:pt x="2693" y="928"/>
                  </a:lnTo>
                  <a:lnTo>
                    <a:pt x="1915" y="658"/>
                  </a:lnTo>
                  <a:lnTo>
                    <a:pt x="1556" y="509"/>
                  </a:lnTo>
                  <a:lnTo>
                    <a:pt x="1197" y="359"/>
                  </a:lnTo>
                  <a:lnTo>
                    <a:pt x="838" y="180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9" name="Google Shape;5979;p44"/>
            <p:cNvSpPr/>
            <p:nvPr/>
          </p:nvSpPr>
          <p:spPr>
            <a:xfrm>
              <a:off x="3654050" y="3764000"/>
              <a:ext cx="137625" cy="87525"/>
            </a:xfrm>
            <a:custGeom>
              <a:avLst/>
              <a:gdLst/>
              <a:ahLst/>
              <a:cxnLst/>
              <a:rect l="l" t="t" r="r" b="b"/>
              <a:pathLst>
                <a:path w="5505" h="3501" extrusionOk="0">
                  <a:moveTo>
                    <a:pt x="509" y="0"/>
                  </a:moveTo>
                  <a:lnTo>
                    <a:pt x="0" y="2035"/>
                  </a:lnTo>
                  <a:lnTo>
                    <a:pt x="539" y="2304"/>
                  </a:lnTo>
                  <a:lnTo>
                    <a:pt x="1107" y="2573"/>
                  </a:lnTo>
                  <a:lnTo>
                    <a:pt x="1675" y="2783"/>
                  </a:lnTo>
                  <a:lnTo>
                    <a:pt x="2274" y="2992"/>
                  </a:lnTo>
                  <a:lnTo>
                    <a:pt x="2872" y="3172"/>
                  </a:lnTo>
                  <a:lnTo>
                    <a:pt x="3500" y="3321"/>
                  </a:lnTo>
                  <a:lnTo>
                    <a:pt x="4129" y="3411"/>
                  </a:lnTo>
                  <a:lnTo>
                    <a:pt x="4757" y="3501"/>
                  </a:lnTo>
                  <a:lnTo>
                    <a:pt x="5116" y="2364"/>
                  </a:lnTo>
                  <a:lnTo>
                    <a:pt x="5505" y="1287"/>
                  </a:lnTo>
                  <a:lnTo>
                    <a:pt x="4817" y="1257"/>
                  </a:lnTo>
                  <a:lnTo>
                    <a:pt x="4159" y="1197"/>
                  </a:lnTo>
                  <a:lnTo>
                    <a:pt x="3471" y="1107"/>
                  </a:lnTo>
                  <a:lnTo>
                    <a:pt x="2842" y="958"/>
                  </a:lnTo>
                  <a:lnTo>
                    <a:pt x="2214" y="778"/>
                  </a:lnTo>
                  <a:lnTo>
                    <a:pt x="1616" y="539"/>
                  </a:lnTo>
                  <a:lnTo>
                    <a:pt x="1047" y="299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0" name="Google Shape;5980;p44"/>
            <p:cNvSpPr/>
            <p:nvPr/>
          </p:nvSpPr>
          <p:spPr>
            <a:xfrm>
              <a:off x="3772975" y="3793900"/>
              <a:ext cx="53125" cy="58375"/>
            </a:xfrm>
            <a:custGeom>
              <a:avLst/>
              <a:gdLst/>
              <a:ahLst/>
              <a:cxnLst/>
              <a:rect l="l" t="t" r="r" b="b"/>
              <a:pathLst>
                <a:path w="2125" h="2335" extrusionOk="0">
                  <a:moveTo>
                    <a:pt x="2124" y="1"/>
                  </a:moveTo>
                  <a:lnTo>
                    <a:pt x="1436" y="61"/>
                  </a:lnTo>
                  <a:lnTo>
                    <a:pt x="748" y="91"/>
                  </a:lnTo>
                  <a:lnTo>
                    <a:pt x="359" y="1168"/>
                  </a:lnTo>
                  <a:lnTo>
                    <a:pt x="0" y="2305"/>
                  </a:lnTo>
                  <a:lnTo>
                    <a:pt x="479" y="2335"/>
                  </a:lnTo>
                  <a:lnTo>
                    <a:pt x="987" y="2335"/>
                  </a:lnTo>
                  <a:lnTo>
                    <a:pt x="1466" y="2305"/>
                  </a:lnTo>
                  <a:lnTo>
                    <a:pt x="1945" y="2275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1" name="Google Shape;5981;p44"/>
            <p:cNvSpPr/>
            <p:nvPr/>
          </p:nvSpPr>
          <p:spPr>
            <a:xfrm>
              <a:off x="3588975" y="3814850"/>
              <a:ext cx="271525" cy="204225"/>
            </a:xfrm>
            <a:custGeom>
              <a:avLst/>
              <a:gdLst/>
              <a:ahLst/>
              <a:cxnLst/>
              <a:rect l="l" t="t" r="r" b="b"/>
              <a:pathLst>
                <a:path w="10861" h="8169" extrusionOk="0">
                  <a:moveTo>
                    <a:pt x="2603" y="1"/>
                  </a:moveTo>
                  <a:lnTo>
                    <a:pt x="1227" y="1556"/>
                  </a:lnTo>
                  <a:lnTo>
                    <a:pt x="868" y="2005"/>
                  </a:lnTo>
                  <a:lnTo>
                    <a:pt x="569" y="2484"/>
                  </a:lnTo>
                  <a:lnTo>
                    <a:pt x="329" y="3022"/>
                  </a:lnTo>
                  <a:lnTo>
                    <a:pt x="150" y="3561"/>
                  </a:lnTo>
                  <a:lnTo>
                    <a:pt x="30" y="4099"/>
                  </a:lnTo>
                  <a:lnTo>
                    <a:pt x="0" y="4668"/>
                  </a:lnTo>
                  <a:lnTo>
                    <a:pt x="0" y="5266"/>
                  </a:lnTo>
                  <a:lnTo>
                    <a:pt x="90" y="5835"/>
                  </a:lnTo>
                  <a:lnTo>
                    <a:pt x="628" y="8168"/>
                  </a:lnTo>
                  <a:lnTo>
                    <a:pt x="10023" y="8168"/>
                  </a:lnTo>
                  <a:lnTo>
                    <a:pt x="10412" y="7331"/>
                  </a:lnTo>
                  <a:lnTo>
                    <a:pt x="10531" y="7061"/>
                  </a:lnTo>
                  <a:lnTo>
                    <a:pt x="10651" y="6762"/>
                  </a:lnTo>
                  <a:lnTo>
                    <a:pt x="10711" y="6493"/>
                  </a:lnTo>
                  <a:lnTo>
                    <a:pt x="10771" y="6194"/>
                  </a:lnTo>
                  <a:lnTo>
                    <a:pt x="10831" y="5894"/>
                  </a:lnTo>
                  <a:lnTo>
                    <a:pt x="10860" y="5625"/>
                  </a:lnTo>
                  <a:lnTo>
                    <a:pt x="10860" y="5027"/>
                  </a:lnTo>
                  <a:lnTo>
                    <a:pt x="10771" y="4429"/>
                  </a:lnTo>
                  <a:lnTo>
                    <a:pt x="10711" y="4159"/>
                  </a:lnTo>
                  <a:lnTo>
                    <a:pt x="10651" y="3860"/>
                  </a:lnTo>
                  <a:lnTo>
                    <a:pt x="10531" y="3591"/>
                  </a:lnTo>
                  <a:lnTo>
                    <a:pt x="10442" y="3322"/>
                  </a:lnTo>
                  <a:lnTo>
                    <a:pt x="10292" y="3052"/>
                  </a:lnTo>
                  <a:lnTo>
                    <a:pt x="10142" y="2783"/>
                  </a:lnTo>
                  <a:lnTo>
                    <a:pt x="9305" y="1437"/>
                  </a:lnTo>
                  <a:lnTo>
                    <a:pt x="8886" y="1467"/>
                  </a:lnTo>
                  <a:lnTo>
                    <a:pt x="8437" y="1497"/>
                  </a:lnTo>
                  <a:lnTo>
                    <a:pt x="7988" y="1497"/>
                  </a:lnTo>
                  <a:lnTo>
                    <a:pt x="7540" y="1467"/>
                  </a:lnTo>
                  <a:lnTo>
                    <a:pt x="7091" y="1437"/>
                  </a:lnTo>
                  <a:lnTo>
                    <a:pt x="6672" y="1377"/>
                  </a:lnTo>
                  <a:lnTo>
                    <a:pt x="5804" y="1227"/>
                  </a:lnTo>
                  <a:lnTo>
                    <a:pt x="4967" y="988"/>
                  </a:lnTo>
                  <a:lnTo>
                    <a:pt x="4129" y="719"/>
                  </a:lnTo>
                  <a:lnTo>
                    <a:pt x="3351" y="390"/>
                  </a:lnTo>
                  <a:lnTo>
                    <a:pt x="2603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2" name="Google Shape;5982;p44"/>
            <p:cNvSpPr/>
            <p:nvPr/>
          </p:nvSpPr>
          <p:spPr>
            <a:xfrm>
              <a:off x="3597200" y="3838800"/>
              <a:ext cx="263300" cy="180275"/>
            </a:xfrm>
            <a:custGeom>
              <a:avLst/>
              <a:gdLst/>
              <a:ahLst/>
              <a:cxnLst/>
              <a:rect l="l" t="t" r="r" b="b"/>
              <a:pathLst>
                <a:path w="10532" h="7211" extrusionOk="0">
                  <a:moveTo>
                    <a:pt x="4578" y="0"/>
                  </a:moveTo>
                  <a:lnTo>
                    <a:pt x="4638" y="209"/>
                  </a:lnTo>
                  <a:lnTo>
                    <a:pt x="4727" y="389"/>
                  </a:lnTo>
                  <a:lnTo>
                    <a:pt x="4937" y="718"/>
                  </a:lnTo>
                  <a:lnTo>
                    <a:pt x="5176" y="1017"/>
                  </a:lnTo>
                  <a:lnTo>
                    <a:pt x="5475" y="1286"/>
                  </a:lnTo>
                  <a:lnTo>
                    <a:pt x="5774" y="1526"/>
                  </a:lnTo>
                  <a:lnTo>
                    <a:pt x="6104" y="1735"/>
                  </a:lnTo>
                  <a:lnTo>
                    <a:pt x="6463" y="1915"/>
                  </a:lnTo>
                  <a:lnTo>
                    <a:pt x="6822" y="2064"/>
                  </a:lnTo>
                  <a:lnTo>
                    <a:pt x="7480" y="2393"/>
                  </a:lnTo>
                  <a:lnTo>
                    <a:pt x="7779" y="2543"/>
                  </a:lnTo>
                  <a:lnTo>
                    <a:pt x="8048" y="2693"/>
                  </a:lnTo>
                  <a:lnTo>
                    <a:pt x="8258" y="2842"/>
                  </a:lnTo>
                  <a:lnTo>
                    <a:pt x="8437" y="3022"/>
                  </a:lnTo>
                  <a:lnTo>
                    <a:pt x="8527" y="3201"/>
                  </a:lnTo>
                  <a:lnTo>
                    <a:pt x="8557" y="3291"/>
                  </a:lnTo>
                  <a:lnTo>
                    <a:pt x="8587" y="3411"/>
                  </a:lnTo>
                  <a:lnTo>
                    <a:pt x="8557" y="3740"/>
                  </a:lnTo>
                  <a:lnTo>
                    <a:pt x="8497" y="4039"/>
                  </a:lnTo>
                  <a:lnTo>
                    <a:pt x="8437" y="4308"/>
                  </a:lnTo>
                  <a:lnTo>
                    <a:pt x="8347" y="4577"/>
                  </a:lnTo>
                  <a:lnTo>
                    <a:pt x="8198" y="4817"/>
                  </a:lnTo>
                  <a:lnTo>
                    <a:pt x="8048" y="5026"/>
                  </a:lnTo>
                  <a:lnTo>
                    <a:pt x="7869" y="5236"/>
                  </a:lnTo>
                  <a:lnTo>
                    <a:pt x="7689" y="5415"/>
                  </a:lnTo>
                  <a:lnTo>
                    <a:pt x="7480" y="5595"/>
                  </a:lnTo>
                  <a:lnTo>
                    <a:pt x="7240" y="5744"/>
                  </a:lnTo>
                  <a:lnTo>
                    <a:pt x="6971" y="5894"/>
                  </a:lnTo>
                  <a:lnTo>
                    <a:pt x="6702" y="5984"/>
                  </a:lnTo>
                  <a:lnTo>
                    <a:pt x="6433" y="6103"/>
                  </a:lnTo>
                  <a:lnTo>
                    <a:pt x="6134" y="6193"/>
                  </a:lnTo>
                  <a:lnTo>
                    <a:pt x="5505" y="6313"/>
                  </a:lnTo>
                  <a:lnTo>
                    <a:pt x="4817" y="6402"/>
                  </a:lnTo>
                  <a:lnTo>
                    <a:pt x="4129" y="6432"/>
                  </a:lnTo>
                  <a:lnTo>
                    <a:pt x="3411" y="6432"/>
                  </a:lnTo>
                  <a:lnTo>
                    <a:pt x="2693" y="6373"/>
                  </a:lnTo>
                  <a:lnTo>
                    <a:pt x="1975" y="6283"/>
                  </a:lnTo>
                  <a:lnTo>
                    <a:pt x="1287" y="6163"/>
                  </a:lnTo>
                  <a:lnTo>
                    <a:pt x="629" y="6014"/>
                  </a:lnTo>
                  <a:lnTo>
                    <a:pt x="0" y="5864"/>
                  </a:lnTo>
                  <a:lnTo>
                    <a:pt x="299" y="7210"/>
                  </a:lnTo>
                  <a:lnTo>
                    <a:pt x="9694" y="7210"/>
                  </a:lnTo>
                  <a:lnTo>
                    <a:pt x="10083" y="6373"/>
                  </a:lnTo>
                  <a:lnTo>
                    <a:pt x="10202" y="6103"/>
                  </a:lnTo>
                  <a:lnTo>
                    <a:pt x="10322" y="5804"/>
                  </a:lnTo>
                  <a:lnTo>
                    <a:pt x="10382" y="5535"/>
                  </a:lnTo>
                  <a:lnTo>
                    <a:pt x="10442" y="5236"/>
                  </a:lnTo>
                  <a:lnTo>
                    <a:pt x="10502" y="4936"/>
                  </a:lnTo>
                  <a:lnTo>
                    <a:pt x="10531" y="4667"/>
                  </a:lnTo>
                  <a:lnTo>
                    <a:pt x="10531" y="4069"/>
                  </a:lnTo>
                  <a:lnTo>
                    <a:pt x="10442" y="3471"/>
                  </a:lnTo>
                  <a:lnTo>
                    <a:pt x="10382" y="3201"/>
                  </a:lnTo>
                  <a:lnTo>
                    <a:pt x="10322" y="2902"/>
                  </a:lnTo>
                  <a:lnTo>
                    <a:pt x="10202" y="2633"/>
                  </a:lnTo>
                  <a:lnTo>
                    <a:pt x="10113" y="2364"/>
                  </a:lnTo>
                  <a:lnTo>
                    <a:pt x="9963" y="2094"/>
                  </a:lnTo>
                  <a:lnTo>
                    <a:pt x="9813" y="1825"/>
                  </a:lnTo>
                  <a:lnTo>
                    <a:pt x="8976" y="479"/>
                  </a:lnTo>
                  <a:lnTo>
                    <a:pt x="8437" y="509"/>
                  </a:lnTo>
                  <a:lnTo>
                    <a:pt x="7869" y="539"/>
                  </a:lnTo>
                  <a:lnTo>
                    <a:pt x="7300" y="509"/>
                  </a:lnTo>
                  <a:lnTo>
                    <a:pt x="6732" y="479"/>
                  </a:lnTo>
                  <a:lnTo>
                    <a:pt x="6193" y="389"/>
                  </a:lnTo>
                  <a:lnTo>
                    <a:pt x="5655" y="299"/>
                  </a:lnTo>
                  <a:lnTo>
                    <a:pt x="5116" y="150"/>
                  </a:lnTo>
                  <a:lnTo>
                    <a:pt x="457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3" name="Google Shape;5983;p44"/>
            <p:cNvSpPr/>
            <p:nvPr/>
          </p:nvSpPr>
          <p:spPr>
            <a:xfrm>
              <a:off x="3719100" y="3078125"/>
              <a:ext cx="264075" cy="482450"/>
            </a:xfrm>
            <a:custGeom>
              <a:avLst/>
              <a:gdLst/>
              <a:ahLst/>
              <a:cxnLst/>
              <a:rect l="l" t="t" r="r" b="b"/>
              <a:pathLst>
                <a:path w="10563" h="19298" extrusionOk="0">
                  <a:moveTo>
                    <a:pt x="3262" y="0"/>
                  </a:moveTo>
                  <a:lnTo>
                    <a:pt x="2933" y="7390"/>
                  </a:lnTo>
                  <a:lnTo>
                    <a:pt x="2544" y="7420"/>
                  </a:lnTo>
                  <a:lnTo>
                    <a:pt x="2155" y="7480"/>
                  </a:lnTo>
                  <a:lnTo>
                    <a:pt x="1796" y="7570"/>
                  </a:lnTo>
                  <a:lnTo>
                    <a:pt x="1407" y="7659"/>
                  </a:lnTo>
                  <a:lnTo>
                    <a:pt x="1078" y="7779"/>
                  </a:lnTo>
                  <a:lnTo>
                    <a:pt x="809" y="7929"/>
                  </a:lnTo>
                  <a:lnTo>
                    <a:pt x="569" y="8078"/>
                  </a:lnTo>
                  <a:lnTo>
                    <a:pt x="420" y="8258"/>
                  </a:lnTo>
                  <a:lnTo>
                    <a:pt x="360" y="8407"/>
                  </a:lnTo>
                  <a:lnTo>
                    <a:pt x="300" y="8736"/>
                  </a:lnTo>
                  <a:lnTo>
                    <a:pt x="180" y="9694"/>
                  </a:lnTo>
                  <a:lnTo>
                    <a:pt x="91" y="11010"/>
                  </a:lnTo>
                  <a:lnTo>
                    <a:pt x="31" y="12506"/>
                  </a:lnTo>
                  <a:lnTo>
                    <a:pt x="1" y="14002"/>
                  </a:lnTo>
                  <a:lnTo>
                    <a:pt x="31" y="15408"/>
                  </a:lnTo>
                  <a:lnTo>
                    <a:pt x="91" y="16007"/>
                  </a:lnTo>
                  <a:lnTo>
                    <a:pt x="151" y="16515"/>
                  </a:lnTo>
                  <a:lnTo>
                    <a:pt x="240" y="16934"/>
                  </a:lnTo>
                  <a:lnTo>
                    <a:pt x="330" y="17233"/>
                  </a:lnTo>
                  <a:lnTo>
                    <a:pt x="480" y="17502"/>
                  </a:lnTo>
                  <a:lnTo>
                    <a:pt x="659" y="17742"/>
                  </a:lnTo>
                  <a:lnTo>
                    <a:pt x="839" y="17981"/>
                  </a:lnTo>
                  <a:lnTo>
                    <a:pt x="1048" y="18220"/>
                  </a:lnTo>
                  <a:lnTo>
                    <a:pt x="1258" y="18430"/>
                  </a:lnTo>
                  <a:lnTo>
                    <a:pt x="1497" y="18609"/>
                  </a:lnTo>
                  <a:lnTo>
                    <a:pt x="1736" y="18789"/>
                  </a:lnTo>
                  <a:lnTo>
                    <a:pt x="2005" y="18938"/>
                  </a:lnTo>
                  <a:lnTo>
                    <a:pt x="2275" y="19058"/>
                  </a:lnTo>
                  <a:lnTo>
                    <a:pt x="2544" y="19148"/>
                  </a:lnTo>
                  <a:lnTo>
                    <a:pt x="2843" y="19238"/>
                  </a:lnTo>
                  <a:lnTo>
                    <a:pt x="3112" y="19297"/>
                  </a:lnTo>
                  <a:lnTo>
                    <a:pt x="3741" y="19297"/>
                  </a:lnTo>
                  <a:lnTo>
                    <a:pt x="4040" y="19268"/>
                  </a:lnTo>
                  <a:lnTo>
                    <a:pt x="4339" y="19178"/>
                  </a:lnTo>
                  <a:lnTo>
                    <a:pt x="5027" y="19028"/>
                  </a:lnTo>
                  <a:lnTo>
                    <a:pt x="5416" y="18938"/>
                  </a:lnTo>
                  <a:lnTo>
                    <a:pt x="5835" y="18819"/>
                  </a:lnTo>
                  <a:lnTo>
                    <a:pt x="6254" y="18639"/>
                  </a:lnTo>
                  <a:lnTo>
                    <a:pt x="6433" y="18520"/>
                  </a:lnTo>
                  <a:lnTo>
                    <a:pt x="6613" y="18400"/>
                  </a:lnTo>
                  <a:lnTo>
                    <a:pt x="6792" y="18250"/>
                  </a:lnTo>
                  <a:lnTo>
                    <a:pt x="6942" y="18101"/>
                  </a:lnTo>
                  <a:lnTo>
                    <a:pt x="7092" y="17891"/>
                  </a:lnTo>
                  <a:lnTo>
                    <a:pt x="7181" y="17682"/>
                  </a:lnTo>
                  <a:lnTo>
                    <a:pt x="7391" y="17443"/>
                  </a:lnTo>
                  <a:lnTo>
                    <a:pt x="7570" y="17173"/>
                  </a:lnTo>
                  <a:lnTo>
                    <a:pt x="7720" y="16874"/>
                  </a:lnTo>
                  <a:lnTo>
                    <a:pt x="7869" y="16545"/>
                  </a:lnTo>
                  <a:lnTo>
                    <a:pt x="8079" y="15887"/>
                  </a:lnTo>
                  <a:lnTo>
                    <a:pt x="8258" y="15259"/>
                  </a:lnTo>
                  <a:lnTo>
                    <a:pt x="8677" y="13523"/>
                  </a:lnTo>
                  <a:lnTo>
                    <a:pt x="8917" y="12596"/>
                  </a:lnTo>
                  <a:lnTo>
                    <a:pt x="9186" y="11668"/>
                  </a:lnTo>
                  <a:lnTo>
                    <a:pt x="9455" y="10771"/>
                  </a:lnTo>
                  <a:lnTo>
                    <a:pt x="9784" y="9873"/>
                  </a:lnTo>
                  <a:lnTo>
                    <a:pt x="9964" y="9454"/>
                  </a:lnTo>
                  <a:lnTo>
                    <a:pt x="10143" y="9066"/>
                  </a:lnTo>
                  <a:lnTo>
                    <a:pt x="10353" y="8677"/>
                  </a:lnTo>
                  <a:lnTo>
                    <a:pt x="10562" y="8318"/>
                  </a:lnTo>
                  <a:lnTo>
                    <a:pt x="10263" y="8258"/>
                  </a:lnTo>
                  <a:lnTo>
                    <a:pt x="9994" y="8288"/>
                  </a:lnTo>
                  <a:lnTo>
                    <a:pt x="9724" y="8377"/>
                  </a:lnTo>
                  <a:lnTo>
                    <a:pt x="9455" y="8527"/>
                  </a:lnTo>
                  <a:lnTo>
                    <a:pt x="9216" y="8706"/>
                  </a:lnTo>
                  <a:lnTo>
                    <a:pt x="8976" y="8946"/>
                  </a:lnTo>
                  <a:lnTo>
                    <a:pt x="8767" y="9215"/>
                  </a:lnTo>
                  <a:lnTo>
                    <a:pt x="8558" y="9484"/>
                  </a:lnTo>
                  <a:lnTo>
                    <a:pt x="8378" y="9813"/>
                  </a:lnTo>
                  <a:lnTo>
                    <a:pt x="8199" y="10143"/>
                  </a:lnTo>
                  <a:lnTo>
                    <a:pt x="7929" y="10801"/>
                  </a:lnTo>
                  <a:lnTo>
                    <a:pt x="7690" y="11459"/>
                  </a:lnTo>
                  <a:lnTo>
                    <a:pt x="7540" y="12027"/>
                  </a:lnTo>
                  <a:lnTo>
                    <a:pt x="7062" y="12117"/>
                  </a:lnTo>
                  <a:lnTo>
                    <a:pt x="6643" y="12237"/>
                  </a:lnTo>
                  <a:lnTo>
                    <a:pt x="6224" y="12386"/>
                  </a:lnTo>
                  <a:lnTo>
                    <a:pt x="5835" y="12566"/>
                  </a:lnTo>
                  <a:lnTo>
                    <a:pt x="5476" y="11878"/>
                  </a:lnTo>
                  <a:lnTo>
                    <a:pt x="5596" y="11609"/>
                  </a:lnTo>
                  <a:lnTo>
                    <a:pt x="5685" y="11339"/>
                  </a:lnTo>
                  <a:lnTo>
                    <a:pt x="5745" y="11040"/>
                  </a:lnTo>
                  <a:lnTo>
                    <a:pt x="5775" y="10711"/>
                  </a:lnTo>
                  <a:lnTo>
                    <a:pt x="5925" y="9335"/>
                  </a:lnTo>
                  <a:lnTo>
                    <a:pt x="5955" y="9066"/>
                  </a:lnTo>
                  <a:lnTo>
                    <a:pt x="5955" y="8796"/>
                  </a:lnTo>
                  <a:lnTo>
                    <a:pt x="5925" y="8527"/>
                  </a:lnTo>
                  <a:lnTo>
                    <a:pt x="5865" y="8258"/>
                  </a:lnTo>
                  <a:lnTo>
                    <a:pt x="5775" y="8138"/>
                  </a:lnTo>
                  <a:lnTo>
                    <a:pt x="5685" y="7988"/>
                  </a:lnTo>
                  <a:lnTo>
                    <a:pt x="5566" y="7869"/>
                  </a:lnTo>
                  <a:lnTo>
                    <a:pt x="5446" y="7779"/>
                  </a:lnTo>
                  <a:lnTo>
                    <a:pt x="5147" y="7629"/>
                  </a:lnTo>
                  <a:lnTo>
                    <a:pt x="4848" y="7510"/>
                  </a:lnTo>
                  <a:lnTo>
                    <a:pt x="4758" y="7510"/>
                  </a:lnTo>
                  <a:lnTo>
                    <a:pt x="4758" y="5236"/>
                  </a:lnTo>
                  <a:lnTo>
                    <a:pt x="4788" y="3231"/>
                  </a:lnTo>
                  <a:lnTo>
                    <a:pt x="4788" y="2723"/>
                  </a:lnTo>
                  <a:lnTo>
                    <a:pt x="4728" y="2274"/>
                  </a:lnTo>
                  <a:lnTo>
                    <a:pt x="4668" y="1885"/>
                  </a:lnTo>
                  <a:lnTo>
                    <a:pt x="4578" y="1556"/>
                  </a:lnTo>
                  <a:lnTo>
                    <a:pt x="4459" y="1227"/>
                  </a:lnTo>
                  <a:lnTo>
                    <a:pt x="4339" y="988"/>
                  </a:lnTo>
                  <a:lnTo>
                    <a:pt x="4189" y="748"/>
                  </a:lnTo>
                  <a:lnTo>
                    <a:pt x="4040" y="569"/>
                  </a:lnTo>
                  <a:lnTo>
                    <a:pt x="3890" y="419"/>
                  </a:lnTo>
                  <a:lnTo>
                    <a:pt x="3771" y="270"/>
                  </a:lnTo>
                  <a:lnTo>
                    <a:pt x="3501" y="120"/>
                  </a:lnTo>
                  <a:lnTo>
                    <a:pt x="3322" y="30"/>
                  </a:lnTo>
                  <a:lnTo>
                    <a:pt x="326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4" name="Google Shape;5984;p44"/>
            <p:cNvSpPr/>
            <p:nvPr/>
          </p:nvSpPr>
          <p:spPr>
            <a:xfrm>
              <a:off x="3777450" y="3289050"/>
              <a:ext cx="68100" cy="103225"/>
            </a:xfrm>
            <a:custGeom>
              <a:avLst/>
              <a:gdLst/>
              <a:ahLst/>
              <a:cxnLst/>
              <a:rect l="l" t="t" r="r" b="b"/>
              <a:pathLst>
                <a:path w="2724" h="4129" extrusionOk="0">
                  <a:moveTo>
                    <a:pt x="1347" y="0"/>
                  </a:moveTo>
                  <a:lnTo>
                    <a:pt x="1108" y="30"/>
                  </a:lnTo>
                  <a:lnTo>
                    <a:pt x="689" y="90"/>
                  </a:lnTo>
                  <a:lnTo>
                    <a:pt x="449" y="120"/>
                  </a:lnTo>
                  <a:lnTo>
                    <a:pt x="150" y="120"/>
                  </a:lnTo>
                  <a:lnTo>
                    <a:pt x="60" y="180"/>
                  </a:lnTo>
                  <a:lnTo>
                    <a:pt x="30" y="240"/>
                  </a:lnTo>
                  <a:lnTo>
                    <a:pt x="1" y="329"/>
                  </a:lnTo>
                  <a:lnTo>
                    <a:pt x="1" y="389"/>
                  </a:lnTo>
                  <a:lnTo>
                    <a:pt x="30" y="479"/>
                  </a:lnTo>
                  <a:lnTo>
                    <a:pt x="90" y="539"/>
                  </a:lnTo>
                  <a:lnTo>
                    <a:pt x="539" y="539"/>
                  </a:lnTo>
                  <a:lnTo>
                    <a:pt x="898" y="479"/>
                  </a:lnTo>
                  <a:lnTo>
                    <a:pt x="1257" y="449"/>
                  </a:lnTo>
                  <a:lnTo>
                    <a:pt x="1437" y="449"/>
                  </a:lnTo>
                  <a:lnTo>
                    <a:pt x="1616" y="479"/>
                  </a:lnTo>
                  <a:lnTo>
                    <a:pt x="1796" y="539"/>
                  </a:lnTo>
                  <a:lnTo>
                    <a:pt x="1915" y="658"/>
                  </a:lnTo>
                  <a:lnTo>
                    <a:pt x="2005" y="778"/>
                  </a:lnTo>
                  <a:lnTo>
                    <a:pt x="2065" y="928"/>
                  </a:lnTo>
                  <a:lnTo>
                    <a:pt x="2125" y="1107"/>
                  </a:lnTo>
                  <a:lnTo>
                    <a:pt x="2155" y="1287"/>
                  </a:lnTo>
                  <a:lnTo>
                    <a:pt x="2185" y="1616"/>
                  </a:lnTo>
                  <a:lnTo>
                    <a:pt x="2244" y="2424"/>
                  </a:lnTo>
                  <a:lnTo>
                    <a:pt x="2244" y="2753"/>
                  </a:lnTo>
                  <a:lnTo>
                    <a:pt x="2215" y="2932"/>
                  </a:lnTo>
                  <a:lnTo>
                    <a:pt x="2155" y="3082"/>
                  </a:lnTo>
                  <a:lnTo>
                    <a:pt x="2095" y="3201"/>
                  </a:lnTo>
                  <a:lnTo>
                    <a:pt x="2035" y="3291"/>
                  </a:lnTo>
                  <a:lnTo>
                    <a:pt x="1826" y="3411"/>
                  </a:lnTo>
                  <a:lnTo>
                    <a:pt x="1616" y="3501"/>
                  </a:lnTo>
                  <a:lnTo>
                    <a:pt x="1407" y="3590"/>
                  </a:lnTo>
                  <a:lnTo>
                    <a:pt x="958" y="3650"/>
                  </a:lnTo>
                  <a:lnTo>
                    <a:pt x="958" y="3890"/>
                  </a:lnTo>
                  <a:lnTo>
                    <a:pt x="958" y="4129"/>
                  </a:lnTo>
                  <a:lnTo>
                    <a:pt x="988" y="4099"/>
                  </a:lnTo>
                  <a:lnTo>
                    <a:pt x="1407" y="4039"/>
                  </a:lnTo>
                  <a:lnTo>
                    <a:pt x="1736" y="3949"/>
                  </a:lnTo>
                  <a:lnTo>
                    <a:pt x="2035" y="3800"/>
                  </a:lnTo>
                  <a:lnTo>
                    <a:pt x="2155" y="3740"/>
                  </a:lnTo>
                  <a:lnTo>
                    <a:pt x="2304" y="3620"/>
                  </a:lnTo>
                  <a:lnTo>
                    <a:pt x="2394" y="3501"/>
                  </a:lnTo>
                  <a:lnTo>
                    <a:pt x="2514" y="3381"/>
                  </a:lnTo>
                  <a:lnTo>
                    <a:pt x="2603" y="3172"/>
                  </a:lnTo>
                  <a:lnTo>
                    <a:pt x="2663" y="2962"/>
                  </a:lnTo>
                  <a:lnTo>
                    <a:pt x="2693" y="2753"/>
                  </a:lnTo>
                  <a:lnTo>
                    <a:pt x="2723" y="2513"/>
                  </a:lnTo>
                  <a:lnTo>
                    <a:pt x="2693" y="2065"/>
                  </a:lnTo>
                  <a:lnTo>
                    <a:pt x="2633" y="1616"/>
                  </a:lnTo>
                  <a:lnTo>
                    <a:pt x="2574" y="1197"/>
                  </a:lnTo>
                  <a:lnTo>
                    <a:pt x="2544" y="988"/>
                  </a:lnTo>
                  <a:lnTo>
                    <a:pt x="2484" y="778"/>
                  </a:lnTo>
                  <a:lnTo>
                    <a:pt x="2424" y="599"/>
                  </a:lnTo>
                  <a:lnTo>
                    <a:pt x="2304" y="419"/>
                  </a:lnTo>
                  <a:lnTo>
                    <a:pt x="2155" y="269"/>
                  </a:lnTo>
                  <a:lnTo>
                    <a:pt x="1975" y="150"/>
                  </a:lnTo>
                  <a:lnTo>
                    <a:pt x="1766" y="60"/>
                  </a:lnTo>
                  <a:lnTo>
                    <a:pt x="1556" y="30"/>
                  </a:lnTo>
                  <a:lnTo>
                    <a:pt x="1347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5" name="Google Shape;5985;p44"/>
            <p:cNvSpPr/>
            <p:nvPr/>
          </p:nvSpPr>
          <p:spPr>
            <a:xfrm>
              <a:off x="3755025" y="3319700"/>
              <a:ext cx="57600" cy="107000"/>
            </a:xfrm>
            <a:custGeom>
              <a:avLst/>
              <a:gdLst/>
              <a:ahLst/>
              <a:cxnLst/>
              <a:rect l="l" t="t" r="r" b="b"/>
              <a:pathLst>
                <a:path w="2304" h="4280" extrusionOk="0">
                  <a:moveTo>
                    <a:pt x="838" y="1"/>
                  </a:moveTo>
                  <a:lnTo>
                    <a:pt x="628" y="31"/>
                  </a:lnTo>
                  <a:lnTo>
                    <a:pt x="209" y="150"/>
                  </a:lnTo>
                  <a:lnTo>
                    <a:pt x="120" y="210"/>
                  </a:lnTo>
                  <a:lnTo>
                    <a:pt x="90" y="270"/>
                  </a:lnTo>
                  <a:lnTo>
                    <a:pt x="60" y="360"/>
                  </a:lnTo>
                  <a:lnTo>
                    <a:pt x="90" y="420"/>
                  </a:lnTo>
                  <a:lnTo>
                    <a:pt x="150" y="509"/>
                  </a:lnTo>
                  <a:lnTo>
                    <a:pt x="209" y="569"/>
                  </a:lnTo>
                  <a:lnTo>
                    <a:pt x="389" y="569"/>
                  </a:lnTo>
                  <a:lnTo>
                    <a:pt x="718" y="480"/>
                  </a:lnTo>
                  <a:lnTo>
                    <a:pt x="868" y="450"/>
                  </a:lnTo>
                  <a:lnTo>
                    <a:pt x="1197" y="450"/>
                  </a:lnTo>
                  <a:lnTo>
                    <a:pt x="1346" y="509"/>
                  </a:lnTo>
                  <a:lnTo>
                    <a:pt x="1466" y="599"/>
                  </a:lnTo>
                  <a:lnTo>
                    <a:pt x="1586" y="779"/>
                  </a:lnTo>
                  <a:lnTo>
                    <a:pt x="1646" y="928"/>
                  </a:lnTo>
                  <a:lnTo>
                    <a:pt x="1675" y="1108"/>
                  </a:lnTo>
                  <a:lnTo>
                    <a:pt x="1705" y="1437"/>
                  </a:lnTo>
                  <a:lnTo>
                    <a:pt x="1825" y="2185"/>
                  </a:lnTo>
                  <a:lnTo>
                    <a:pt x="1855" y="2424"/>
                  </a:lnTo>
                  <a:lnTo>
                    <a:pt x="1855" y="2664"/>
                  </a:lnTo>
                  <a:lnTo>
                    <a:pt x="1855" y="2903"/>
                  </a:lnTo>
                  <a:lnTo>
                    <a:pt x="1795" y="3023"/>
                  </a:lnTo>
                  <a:lnTo>
                    <a:pt x="1735" y="3172"/>
                  </a:lnTo>
                  <a:lnTo>
                    <a:pt x="1646" y="3322"/>
                  </a:lnTo>
                  <a:lnTo>
                    <a:pt x="1526" y="3441"/>
                  </a:lnTo>
                  <a:lnTo>
                    <a:pt x="1376" y="3531"/>
                  </a:lnTo>
                  <a:lnTo>
                    <a:pt x="1227" y="3621"/>
                  </a:lnTo>
                  <a:lnTo>
                    <a:pt x="868" y="3711"/>
                  </a:lnTo>
                  <a:lnTo>
                    <a:pt x="539" y="3800"/>
                  </a:lnTo>
                  <a:lnTo>
                    <a:pt x="180" y="3830"/>
                  </a:lnTo>
                  <a:lnTo>
                    <a:pt x="90" y="3860"/>
                  </a:lnTo>
                  <a:lnTo>
                    <a:pt x="30" y="3920"/>
                  </a:lnTo>
                  <a:lnTo>
                    <a:pt x="0" y="4010"/>
                  </a:lnTo>
                  <a:lnTo>
                    <a:pt x="0" y="4070"/>
                  </a:lnTo>
                  <a:lnTo>
                    <a:pt x="30" y="4159"/>
                  </a:lnTo>
                  <a:lnTo>
                    <a:pt x="90" y="4219"/>
                  </a:lnTo>
                  <a:lnTo>
                    <a:pt x="150" y="4279"/>
                  </a:lnTo>
                  <a:lnTo>
                    <a:pt x="239" y="4279"/>
                  </a:lnTo>
                  <a:lnTo>
                    <a:pt x="688" y="4219"/>
                  </a:lnTo>
                  <a:lnTo>
                    <a:pt x="1137" y="4100"/>
                  </a:lnTo>
                  <a:lnTo>
                    <a:pt x="1346" y="4040"/>
                  </a:lnTo>
                  <a:lnTo>
                    <a:pt x="1556" y="3950"/>
                  </a:lnTo>
                  <a:lnTo>
                    <a:pt x="1735" y="3830"/>
                  </a:lnTo>
                  <a:lnTo>
                    <a:pt x="1915" y="3681"/>
                  </a:lnTo>
                  <a:lnTo>
                    <a:pt x="2094" y="3471"/>
                  </a:lnTo>
                  <a:lnTo>
                    <a:pt x="2184" y="3262"/>
                  </a:lnTo>
                  <a:lnTo>
                    <a:pt x="2274" y="3053"/>
                  </a:lnTo>
                  <a:lnTo>
                    <a:pt x="2304" y="2813"/>
                  </a:lnTo>
                  <a:lnTo>
                    <a:pt x="2304" y="2574"/>
                  </a:lnTo>
                  <a:lnTo>
                    <a:pt x="2304" y="2364"/>
                  </a:lnTo>
                  <a:lnTo>
                    <a:pt x="2244" y="2035"/>
                  </a:lnTo>
                  <a:lnTo>
                    <a:pt x="2124" y="1078"/>
                  </a:lnTo>
                  <a:lnTo>
                    <a:pt x="2094" y="898"/>
                  </a:lnTo>
                  <a:lnTo>
                    <a:pt x="2034" y="689"/>
                  </a:lnTo>
                  <a:lnTo>
                    <a:pt x="1945" y="509"/>
                  </a:lnTo>
                  <a:lnTo>
                    <a:pt x="1825" y="330"/>
                  </a:lnTo>
                  <a:lnTo>
                    <a:pt x="1675" y="180"/>
                  </a:lnTo>
                  <a:lnTo>
                    <a:pt x="1466" y="61"/>
                  </a:lnTo>
                  <a:lnTo>
                    <a:pt x="1286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6" name="Google Shape;5986;p44"/>
            <p:cNvSpPr/>
            <p:nvPr/>
          </p:nvSpPr>
          <p:spPr>
            <a:xfrm>
              <a:off x="3826075" y="3417700"/>
              <a:ext cx="27700" cy="90525"/>
            </a:xfrm>
            <a:custGeom>
              <a:avLst/>
              <a:gdLst/>
              <a:ahLst/>
              <a:cxnLst/>
              <a:rect l="l" t="t" r="r" b="b"/>
              <a:pathLst>
                <a:path w="1108" h="3621" extrusionOk="0">
                  <a:moveTo>
                    <a:pt x="868" y="0"/>
                  </a:moveTo>
                  <a:lnTo>
                    <a:pt x="778" y="30"/>
                  </a:lnTo>
                  <a:lnTo>
                    <a:pt x="718" y="90"/>
                  </a:lnTo>
                  <a:lnTo>
                    <a:pt x="509" y="479"/>
                  </a:lnTo>
                  <a:lnTo>
                    <a:pt x="329" y="868"/>
                  </a:lnTo>
                  <a:lnTo>
                    <a:pt x="210" y="1287"/>
                  </a:lnTo>
                  <a:lnTo>
                    <a:pt x="90" y="1705"/>
                  </a:lnTo>
                  <a:lnTo>
                    <a:pt x="30" y="2124"/>
                  </a:lnTo>
                  <a:lnTo>
                    <a:pt x="0" y="2573"/>
                  </a:lnTo>
                  <a:lnTo>
                    <a:pt x="0" y="2992"/>
                  </a:lnTo>
                  <a:lnTo>
                    <a:pt x="30" y="3441"/>
                  </a:lnTo>
                  <a:lnTo>
                    <a:pt x="60" y="3530"/>
                  </a:lnTo>
                  <a:lnTo>
                    <a:pt x="120" y="3590"/>
                  </a:lnTo>
                  <a:lnTo>
                    <a:pt x="180" y="3620"/>
                  </a:lnTo>
                  <a:lnTo>
                    <a:pt x="270" y="3620"/>
                  </a:lnTo>
                  <a:lnTo>
                    <a:pt x="359" y="3590"/>
                  </a:lnTo>
                  <a:lnTo>
                    <a:pt x="419" y="3530"/>
                  </a:lnTo>
                  <a:lnTo>
                    <a:pt x="449" y="3441"/>
                  </a:lnTo>
                  <a:lnTo>
                    <a:pt x="479" y="3351"/>
                  </a:lnTo>
                  <a:lnTo>
                    <a:pt x="419" y="2962"/>
                  </a:lnTo>
                  <a:lnTo>
                    <a:pt x="419" y="2573"/>
                  </a:lnTo>
                  <a:lnTo>
                    <a:pt x="449" y="2184"/>
                  </a:lnTo>
                  <a:lnTo>
                    <a:pt x="539" y="1795"/>
                  </a:lnTo>
                  <a:lnTo>
                    <a:pt x="629" y="1436"/>
                  </a:lnTo>
                  <a:lnTo>
                    <a:pt x="748" y="1077"/>
                  </a:lnTo>
                  <a:lnTo>
                    <a:pt x="898" y="718"/>
                  </a:lnTo>
                  <a:lnTo>
                    <a:pt x="1077" y="359"/>
                  </a:lnTo>
                  <a:lnTo>
                    <a:pt x="1107" y="269"/>
                  </a:lnTo>
                  <a:lnTo>
                    <a:pt x="1107" y="180"/>
                  </a:lnTo>
                  <a:lnTo>
                    <a:pt x="1077" y="120"/>
                  </a:lnTo>
                  <a:lnTo>
                    <a:pt x="1017" y="60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7" name="Google Shape;5987;p44"/>
            <p:cNvSpPr/>
            <p:nvPr/>
          </p:nvSpPr>
          <p:spPr>
            <a:xfrm>
              <a:off x="3769225" y="3262125"/>
              <a:ext cx="98750" cy="124925"/>
            </a:xfrm>
            <a:custGeom>
              <a:avLst/>
              <a:gdLst/>
              <a:ahLst/>
              <a:cxnLst/>
              <a:rect l="l" t="t" r="r" b="b"/>
              <a:pathLst>
                <a:path w="3950" h="4997" extrusionOk="0">
                  <a:moveTo>
                    <a:pt x="1377" y="0"/>
                  </a:moveTo>
                  <a:lnTo>
                    <a:pt x="778" y="30"/>
                  </a:lnTo>
                  <a:lnTo>
                    <a:pt x="180" y="90"/>
                  </a:lnTo>
                  <a:lnTo>
                    <a:pt x="90" y="12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0" y="359"/>
                  </a:lnTo>
                  <a:lnTo>
                    <a:pt x="30" y="419"/>
                  </a:lnTo>
                  <a:lnTo>
                    <a:pt x="60" y="479"/>
                  </a:lnTo>
                  <a:lnTo>
                    <a:pt x="150" y="539"/>
                  </a:lnTo>
                  <a:lnTo>
                    <a:pt x="240" y="539"/>
                  </a:lnTo>
                  <a:lnTo>
                    <a:pt x="778" y="479"/>
                  </a:lnTo>
                  <a:lnTo>
                    <a:pt x="1287" y="449"/>
                  </a:lnTo>
                  <a:lnTo>
                    <a:pt x="1825" y="479"/>
                  </a:lnTo>
                  <a:lnTo>
                    <a:pt x="2364" y="509"/>
                  </a:lnTo>
                  <a:lnTo>
                    <a:pt x="2843" y="599"/>
                  </a:lnTo>
                  <a:lnTo>
                    <a:pt x="3082" y="658"/>
                  </a:lnTo>
                  <a:lnTo>
                    <a:pt x="3291" y="748"/>
                  </a:lnTo>
                  <a:lnTo>
                    <a:pt x="3381" y="808"/>
                  </a:lnTo>
                  <a:lnTo>
                    <a:pt x="3441" y="898"/>
                  </a:lnTo>
                  <a:lnTo>
                    <a:pt x="3501" y="1077"/>
                  </a:lnTo>
                  <a:lnTo>
                    <a:pt x="3501" y="1287"/>
                  </a:lnTo>
                  <a:lnTo>
                    <a:pt x="3501" y="1466"/>
                  </a:lnTo>
                  <a:lnTo>
                    <a:pt x="3411" y="3560"/>
                  </a:lnTo>
                  <a:lnTo>
                    <a:pt x="3411" y="3770"/>
                  </a:lnTo>
                  <a:lnTo>
                    <a:pt x="3381" y="4009"/>
                  </a:lnTo>
                  <a:lnTo>
                    <a:pt x="3321" y="4219"/>
                  </a:lnTo>
                  <a:lnTo>
                    <a:pt x="3291" y="4308"/>
                  </a:lnTo>
                  <a:lnTo>
                    <a:pt x="3232" y="4398"/>
                  </a:lnTo>
                  <a:lnTo>
                    <a:pt x="3112" y="4488"/>
                  </a:lnTo>
                  <a:lnTo>
                    <a:pt x="2932" y="4548"/>
                  </a:lnTo>
                  <a:lnTo>
                    <a:pt x="2873" y="4578"/>
                  </a:lnTo>
                  <a:lnTo>
                    <a:pt x="2783" y="4548"/>
                  </a:lnTo>
                  <a:lnTo>
                    <a:pt x="2723" y="4518"/>
                  </a:lnTo>
                  <a:lnTo>
                    <a:pt x="2663" y="4458"/>
                  </a:lnTo>
                  <a:lnTo>
                    <a:pt x="2603" y="4398"/>
                  </a:lnTo>
                  <a:lnTo>
                    <a:pt x="2424" y="4398"/>
                  </a:lnTo>
                  <a:lnTo>
                    <a:pt x="2364" y="4428"/>
                  </a:lnTo>
                  <a:lnTo>
                    <a:pt x="2304" y="4518"/>
                  </a:lnTo>
                  <a:lnTo>
                    <a:pt x="2274" y="4578"/>
                  </a:lnTo>
                  <a:lnTo>
                    <a:pt x="2274" y="4667"/>
                  </a:lnTo>
                  <a:lnTo>
                    <a:pt x="2304" y="4757"/>
                  </a:lnTo>
                  <a:lnTo>
                    <a:pt x="2454" y="4877"/>
                  </a:lnTo>
                  <a:lnTo>
                    <a:pt x="2603" y="4967"/>
                  </a:lnTo>
                  <a:lnTo>
                    <a:pt x="2783" y="4996"/>
                  </a:lnTo>
                  <a:lnTo>
                    <a:pt x="2932" y="4996"/>
                  </a:lnTo>
                  <a:lnTo>
                    <a:pt x="3112" y="4967"/>
                  </a:lnTo>
                  <a:lnTo>
                    <a:pt x="3291" y="4907"/>
                  </a:lnTo>
                  <a:lnTo>
                    <a:pt x="3441" y="4817"/>
                  </a:lnTo>
                  <a:lnTo>
                    <a:pt x="3561" y="4697"/>
                  </a:lnTo>
                  <a:lnTo>
                    <a:pt x="3680" y="4488"/>
                  </a:lnTo>
                  <a:lnTo>
                    <a:pt x="3770" y="4278"/>
                  </a:lnTo>
                  <a:lnTo>
                    <a:pt x="3830" y="4069"/>
                  </a:lnTo>
                  <a:lnTo>
                    <a:pt x="3860" y="3830"/>
                  </a:lnTo>
                  <a:lnTo>
                    <a:pt x="3890" y="3381"/>
                  </a:lnTo>
                  <a:lnTo>
                    <a:pt x="3890" y="2932"/>
                  </a:lnTo>
                  <a:lnTo>
                    <a:pt x="3920" y="1855"/>
                  </a:lnTo>
                  <a:lnTo>
                    <a:pt x="3950" y="1376"/>
                  </a:lnTo>
                  <a:lnTo>
                    <a:pt x="3950" y="1167"/>
                  </a:lnTo>
                  <a:lnTo>
                    <a:pt x="3920" y="928"/>
                  </a:lnTo>
                  <a:lnTo>
                    <a:pt x="3830" y="718"/>
                  </a:lnTo>
                  <a:lnTo>
                    <a:pt x="3710" y="539"/>
                  </a:lnTo>
                  <a:lnTo>
                    <a:pt x="3561" y="419"/>
                  </a:lnTo>
                  <a:lnTo>
                    <a:pt x="3381" y="299"/>
                  </a:lnTo>
                  <a:lnTo>
                    <a:pt x="3202" y="240"/>
                  </a:lnTo>
                  <a:lnTo>
                    <a:pt x="2992" y="180"/>
                  </a:lnTo>
                  <a:lnTo>
                    <a:pt x="2573" y="90"/>
                  </a:lnTo>
                  <a:lnTo>
                    <a:pt x="1975" y="30"/>
                  </a:lnTo>
                  <a:lnTo>
                    <a:pt x="1377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8" name="Google Shape;5988;p44"/>
            <p:cNvSpPr/>
            <p:nvPr/>
          </p:nvSpPr>
          <p:spPr>
            <a:xfrm>
              <a:off x="4741575" y="3878425"/>
              <a:ext cx="228150" cy="139150"/>
            </a:xfrm>
            <a:custGeom>
              <a:avLst/>
              <a:gdLst/>
              <a:ahLst/>
              <a:cxnLst/>
              <a:rect l="l" t="t" r="r" b="b"/>
              <a:pathLst>
                <a:path w="9126" h="5566" extrusionOk="0">
                  <a:moveTo>
                    <a:pt x="2753" y="1"/>
                  </a:moveTo>
                  <a:lnTo>
                    <a:pt x="2603" y="61"/>
                  </a:lnTo>
                  <a:lnTo>
                    <a:pt x="2454" y="150"/>
                  </a:lnTo>
                  <a:lnTo>
                    <a:pt x="2274" y="300"/>
                  </a:lnTo>
                  <a:lnTo>
                    <a:pt x="1885" y="689"/>
                  </a:lnTo>
                  <a:lnTo>
                    <a:pt x="1466" y="1197"/>
                  </a:lnTo>
                  <a:lnTo>
                    <a:pt x="1018" y="1796"/>
                  </a:lnTo>
                  <a:lnTo>
                    <a:pt x="539" y="2454"/>
                  </a:lnTo>
                  <a:lnTo>
                    <a:pt x="0" y="3112"/>
                  </a:lnTo>
                  <a:lnTo>
                    <a:pt x="389" y="3262"/>
                  </a:lnTo>
                  <a:lnTo>
                    <a:pt x="748" y="3441"/>
                  </a:lnTo>
                  <a:lnTo>
                    <a:pt x="1047" y="3711"/>
                  </a:lnTo>
                  <a:lnTo>
                    <a:pt x="1317" y="4010"/>
                  </a:lnTo>
                  <a:lnTo>
                    <a:pt x="1496" y="4219"/>
                  </a:lnTo>
                  <a:lnTo>
                    <a:pt x="1646" y="4488"/>
                  </a:lnTo>
                  <a:lnTo>
                    <a:pt x="1795" y="4728"/>
                  </a:lnTo>
                  <a:lnTo>
                    <a:pt x="1975" y="4937"/>
                  </a:lnTo>
                  <a:lnTo>
                    <a:pt x="2065" y="5057"/>
                  </a:lnTo>
                  <a:lnTo>
                    <a:pt x="2184" y="5176"/>
                  </a:lnTo>
                  <a:lnTo>
                    <a:pt x="2484" y="5356"/>
                  </a:lnTo>
                  <a:lnTo>
                    <a:pt x="2813" y="5506"/>
                  </a:lnTo>
                  <a:lnTo>
                    <a:pt x="2992" y="5536"/>
                  </a:lnTo>
                  <a:lnTo>
                    <a:pt x="3142" y="5565"/>
                  </a:lnTo>
                  <a:lnTo>
                    <a:pt x="9125" y="5565"/>
                  </a:lnTo>
                  <a:lnTo>
                    <a:pt x="8407" y="4907"/>
                  </a:lnTo>
                  <a:lnTo>
                    <a:pt x="7629" y="4249"/>
                  </a:lnTo>
                  <a:lnTo>
                    <a:pt x="6104" y="2992"/>
                  </a:lnTo>
                  <a:lnTo>
                    <a:pt x="5326" y="2364"/>
                  </a:lnTo>
                  <a:lnTo>
                    <a:pt x="4578" y="1676"/>
                  </a:lnTo>
                  <a:lnTo>
                    <a:pt x="3830" y="958"/>
                  </a:lnTo>
                  <a:lnTo>
                    <a:pt x="3112" y="180"/>
                  </a:lnTo>
                  <a:lnTo>
                    <a:pt x="3022" y="61"/>
                  </a:lnTo>
                  <a:lnTo>
                    <a:pt x="290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9" name="Google Shape;5989;p44"/>
            <p:cNvSpPr/>
            <p:nvPr/>
          </p:nvSpPr>
          <p:spPr>
            <a:xfrm>
              <a:off x="4697450" y="3504450"/>
              <a:ext cx="406900" cy="513125"/>
            </a:xfrm>
            <a:custGeom>
              <a:avLst/>
              <a:gdLst/>
              <a:ahLst/>
              <a:cxnLst/>
              <a:rect l="l" t="t" r="r" b="b"/>
              <a:pathLst>
                <a:path w="16276" h="20525" extrusionOk="0">
                  <a:moveTo>
                    <a:pt x="0" y="1"/>
                  </a:moveTo>
                  <a:lnTo>
                    <a:pt x="479" y="18041"/>
                  </a:lnTo>
                  <a:lnTo>
                    <a:pt x="808" y="17981"/>
                  </a:lnTo>
                  <a:lnTo>
                    <a:pt x="1137" y="17981"/>
                  </a:lnTo>
                  <a:lnTo>
                    <a:pt x="1436" y="18011"/>
                  </a:lnTo>
                  <a:lnTo>
                    <a:pt x="1765" y="18071"/>
                  </a:lnTo>
                  <a:lnTo>
                    <a:pt x="2304" y="17413"/>
                  </a:lnTo>
                  <a:lnTo>
                    <a:pt x="2783" y="16755"/>
                  </a:lnTo>
                  <a:lnTo>
                    <a:pt x="3231" y="16156"/>
                  </a:lnTo>
                  <a:lnTo>
                    <a:pt x="3650" y="15648"/>
                  </a:lnTo>
                  <a:lnTo>
                    <a:pt x="4039" y="15259"/>
                  </a:lnTo>
                  <a:lnTo>
                    <a:pt x="4219" y="15109"/>
                  </a:lnTo>
                  <a:lnTo>
                    <a:pt x="4368" y="15020"/>
                  </a:lnTo>
                  <a:lnTo>
                    <a:pt x="4518" y="14960"/>
                  </a:lnTo>
                  <a:lnTo>
                    <a:pt x="4667" y="14960"/>
                  </a:lnTo>
                  <a:lnTo>
                    <a:pt x="4787" y="15020"/>
                  </a:lnTo>
                  <a:lnTo>
                    <a:pt x="4877" y="15139"/>
                  </a:lnTo>
                  <a:lnTo>
                    <a:pt x="5595" y="15917"/>
                  </a:lnTo>
                  <a:lnTo>
                    <a:pt x="6343" y="16635"/>
                  </a:lnTo>
                  <a:lnTo>
                    <a:pt x="7091" y="17323"/>
                  </a:lnTo>
                  <a:lnTo>
                    <a:pt x="7869" y="17951"/>
                  </a:lnTo>
                  <a:lnTo>
                    <a:pt x="9394" y="19208"/>
                  </a:lnTo>
                  <a:lnTo>
                    <a:pt x="10172" y="19866"/>
                  </a:lnTo>
                  <a:lnTo>
                    <a:pt x="10890" y="20524"/>
                  </a:lnTo>
                  <a:lnTo>
                    <a:pt x="16276" y="20524"/>
                  </a:lnTo>
                  <a:lnTo>
                    <a:pt x="16216" y="20225"/>
                  </a:lnTo>
                  <a:lnTo>
                    <a:pt x="16126" y="19926"/>
                  </a:lnTo>
                  <a:lnTo>
                    <a:pt x="15887" y="19388"/>
                  </a:lnTo>
                  <a:lnTo>
                    <a:pt x="15617" y="18849"/>
                  </a:lnTo>
                  <a:lnTo>
                    <a:pt x="15288" y="18340"/>
                  </a:lnTo>
                  <a:lnTo>
                    <a:pt x="14929" y="17862"/>
                  </a:lnTo>
                  <a:lnTo>
                    <a:pt x="14511" y="17383"/>
                  </a:lnTo>
                  <a:lnTo>
                    <a:pt x="14092" y="16934"/>
                  </a:lnTo>
                  <a:lnTo>
                    <a:pt x="13673" y="16485"/>
                  </a:lnTo>
                  <a:lnTo>
                    <a:pt x="12775" y="15588"/>
                  </a:lnTo>
                  <a:lnTo>
                    <a:pt x="12326" y="15139"/>
                  </a:lnTo>
                  <a:lnTo>
                    <a:pt x="11908" y="14660"/>
                  </a:lnTo>
                  <a:lnTo>
                    <a:pt x="11519" y="14182"/>
                  </a:lnTo>
                  <a:lnTo>
                    <a:pt x="11130" y="13703"/>
                  </a:lnTo>
                  <a:lnTo>
                    <a:pt x="10801" y="13165"/>
                  </a:lnTo>
                  <a:lnTo>
                    <a:pt x="10531" y="12626"/>
                  </a:lnTo>
                  <a:lnTo>
                    <a:pt x="9993" y="11549"/>
                  </a:lnTo>
                  <a:lnTo>
                    <a:pt x="9753" y="11040"/>
                  </a:lnTo>
                  <a:lnTo>
                    <a:pt x="9544" y="10532"/>
                  </a:lnTo>
                  <a:lnTo>
                    <a:pt x="9335" y="10023"/>
                  </a:lnTo>
                  <a:lnTo>
                    <a:pt x="9185" y="9485"/>
                  </a:lnTo>
                  <a:lnTo>
                    <a:pt x="9065" y="8916"/>
                  </a:lnTo>
                  <a:lnTo>
                    <a:pt x="8976" y="8288"/>
                  </a:lnTo>
                  <a:lnTo>
                    <a:pt x="8916" y="7869"/>
                  </a:lnTo>
                  <a:lnTo>
                    <a:pt x="8856" y="7480"/>
                  </a:lnTo>
                  <a:lnTo>
                    <a:pt x="8736" y="7061"/>
                  </a:lnTo>
                  <a:lnTo>
                    <a:pt x="8617" y="6672"/>
                  </a:lnTo>
                  <a:lnTo>
                    <a:pt x="8497" y="6283"/>
                  </a:lnTo>
                  <a:lnTo>
                    <a:pt x="8347" y="5894"/>
                  </a:lnTo>
                  <a:lnTo>
                    <a:pt x="8168" y="5535"/>
                  </a:lnTo>
                  <a:lnTo>
                    <a:pt x="7988" y="5147"/>
                  </a:lnTo>
                  <a:lnTo>
                    <a:pt x="7779" y="4788"/>
                  </a:lnTo>
                  <a:lnTo>
                    <a:pt x="7569" y="4458"/>
                  </a:lnTo>
                  <a:lnTo>
                    <a:pt x="7091" y="3770"/>
                  </a:lnTo>
                  <a:lnTo>
                    <a:pt x="6552" y="3142"/>
                  </a:lnTo>
                  <a:lnTo>
                    <a:pt x="5954" y="2544"/>
                  </a:lnTo>
                  <a:lnTo>
                    <a:pt x="5326" y="2005"/>
                  </a:lnTo>
                  <a:lnTo>
                    <a:pt x="4667" y="1526"/>
                  </a:lnTo>
                  <a:lnTo>
                    <a:pt x="3949" y="1108"/>
                  </a:lnTo>
                  <a:lnTo>
                    <a:pt x="3590" y="928"/>
                  </a:lnTo>
                  <a:lnTo>
                    <a:pt x="3201" y="749"/>
                  </a:lnTo>
                  <a:lnTo>
                    <a:pt x="2812" y="599"/>
                  </a:lnTo>
                  <a:lnTo>
                    <a:pt x="2423" y="449"/>
                  </a:lnTo>
                  <a:lnTo>
                    <a:pt x="2035" y="330"/>
                  </a:lnTo>
                  <a:lnTo>
                    <a:pt x="1646" y="240"/>
                  </a:lnTo>
                  <a:lnTo>
                    <a:pt x="1227" y="150"/>
                  </a:lnTo>
                  <a:lnTo>
                    <a:pt x="838" y="90"/>
                  </a:lnTo>
                  <a:lnTo>
                    <a:pt x="419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0" name="Google Shape;5990;p44"/>
            <p:cNvSpPr/>
            <p:nvPr/>
          </p:nvSpPr>
          <p:spPr>
            <a:xfrm>
              <a:off x="4737825" y="3784175"/>
              <a:ext cx="44900" cy="224425"/>
            </a:xfrm>
            <a:custGeom>
              <a:avLst/>
              <a:gdLst/>
              <a:ahLst/>
              <a:cxnLst/>
              <a:rect l="l" t="t" r="r" b="b"/>
              <a:pathLst>
                <a:path w="1796" h="8977" extrusionOk="0">
                  <a:moveTo>
                    <a:pt x="1527" y="1"/>
                  </a:moveTo>
                  <a:lnTo>
                    <a:pt x="1467" y="31"/>
                  </a:lnTo>
                  <a:lnTo>
                    <a:pt x="1407" y="91"/>
                  </a:lnTo>
                  <a:lnTo>
                    <a:pt x="1377" y="180"/>
                  </a:lnTo>
                  <a:lnTo>
                    <a:pt x="1" y="8767"/>
                  </a:lnTo>
                  <a:lnTo>
                    <a:pt x="1" y="8857"/>
                  </a:lnTo>
                  <a:lnTo>
                    <a:pt x="31" y="8917"/>
                  </a:lnTo>
                  <a:lnTo>
                    <a:pt x="90" y="8976"/>
                  </a:lnTo>
                  <a:lnTo>
                    <a:pt x="240" y="8976"/>
                  </a:lnTo>
                  <a:lnTo>
                    <a:pt x="300" y="8946"/>
                  </a:lnTo>
                  <a:lnTo>
                    <a:pt x="360" y="8887"/>
                  </a:lnTo>
                  <a:lnTo>
                    <a:pt x="390" y="8827"/>
                  </a:lnTo>
                  <a:lnTo>
                    <a:pt x="1796" y="210"/>
                  </a:lnTo>
                  <a:lnTo>
                    <a:pt x="1796" y="151"/>
                  </a:lnTo>
                  <a:lnTo>
                    <a:pt x="1736" y="61"/>
                  </a:lnTo>
                  <a:lnTo>
                    <a:pt x="1676" y="31"/>
                  </a:lnTo>
                  <a:lnTo>
                    <a:pt x="1616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1" name="Google Shape;5991;p44"/>
            <p:cNvSpPr/>
            <p:nvPr/>
          </p:nvSpPr>
          <p:spPr>
            <a:xfrm>
              <a:off x="4753525" y="3837300"/>
              <a:ext cx="94275" cy="98750"/>
            </a:xfrm>
            <a:custGeom>
              <a:avLst/>
              <a:gdLst/>
              <a:ahLst/>
              <a:cxnLst/>
              <a:rect l="l" t="t" r="r" b="b"/>
              <a:pathLst>
                <a:path w="3771" h="3950" extrusionOk="0">
                  <a:moveTo>
                    <a:pt x="3531" y="0"/>
                  </a:moveTo>
                  <a:lnTo>
                    <a:pt x="3472" y="30"/>
                  </a:lnTo>
                  <a:lnTo>
                    <a:pt x="3382" y="60"/>
                  </a:lnTo>
                  <a:lnTo>
                    <a:pt x="61" y="3650"/>
                  </a:lnTo>
                  <a:lnTo>
                    <a:pt x="1" y="3710"/>
                  </a:lnTo>
                  <a:lnTo>
                    <a:pt x="1" y="3800"/>
                  </a:lnTo>
                  <a:lnTo>
                    <a:pt x="31" y="3860"/>
                  </a:lnTo>
                  <a:lnTo>
                    <a:pt x="91" y="3890"/>
                  </a:lnTo>
                  <a:lnTo>
                    <a:pt x="151" y="3949"/>
                  </a:lnTo>
                  <a:lnTo>
                    <a:pt x="240" y="3949"/>
                  </a:lnTo>
                  <a:lnTo>
                    <a:pt x="300" y="3919"/>
                  </a:lnTo>
                  <a:lnTo>
                    <a:pt x="390" y="3890"/>
                  </a:lnTo>
                  <a:lnTo>
                    <a:pt x="3711" y="299"/>
                  </a:lnTo>
                  <a:lnTo>
                    <a:pt x="3771" y="240"/>
                  </a:lnTo>
                  <a:lnTo>
                    <a:pt x="3771" y="180"/>
                  </a:lnTo>
                  <a:lnTo>
                    <a:pt x="3741" y="90"/>
                  </a:lnTo>
                  <a:lnTo>
                    <a:pt x="3681" y="60"/>
                  </a:lnTo>
                  <a:lnTo>
                    <a:pt x="3621" y="30"/>
                  </a:lnTo>
                  <a:lnTo>
                    <a:pt x="3531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2" name="Google Shape;5992;p44"/>
            <p:cNvSpPr/>
            <p:nvPr/>
          </p:nvSpPr>
          <p:spPr>
            <a:xfrm>
              <a:off x="4282325" y="3488750"/>
              <a:ext cx="147375" cy="56875"/>
            </a:xfrm>
            <a:custGeom>
              <a:avLst/>
              <a:gdLst/>
              <a:ahLst/>
              <a:cxnLst/>
              <a:rect l="l" t="t" r="r" b="b"/>
              <a:pathLst>
                <a:path w="5895" h="2275" extrusionOk="0">
                  <a:moveTo>
                    <a:pt x="180" y="0"/>
                  </a:moveTo>
                  <a:lnTo>
                    <a:pt x="120" y="30"/>
                  </a:lnTo>
                  <a:lnTo>
                    <a:pt x="60" y="9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29"/>
                  </a:lnTo>
                  <a:lnTo>
                    <a:pt x="90" y="389"/>
                  </a:lnTo>
                  <a:lnTo>
                    <a:pt x="389" y="629"/>
                  </a:lnTo>
                  <a:lnTo>
                    <a:pt x="689" y="868"/>
                  </a:lnTo>
                  <a:lnTo>
                    <a:pt x="988" y="1077"/>
                  </a:lnTo>
                  <a:lnTo>
                    <a:pt x="1317" y="1287"/>
                  </a:lnTo>
                  <a:lnTo>
                    <a:pt x="1676" y="1466"/>
                  </a:lnTo>
                  <a:lnTo>
                    <a:pt x="2005" y="1616"/>
                  </a:lnTo>
                  <a:lnTo>
                    <a:pt x="2364" y="1766"/>
                  </a:lnTo>
                  <a:lnTo>
                    <a:pt x="2723" y="1915"/>
                  </a:lnTo>
                  <a:lnTo>
                    <a:pt x="3082" y="2005"/>
                  </a:lnTo>
                  <a:lnTo>
                    <a:pt x="3441" y="2095"/>
                  </a:lnTo>
                  <a:lnTo>
                    <a:pt x="3830" y="2184"/>
                  </a:lnTo>
                  <a:lnTo>
                    <a:pt x="4219" y="2214"/>
                  </a:lnTo>
                  <a:lnTo>
                    <a:pt x="4578" y="2244"/>
                  </a:lnTo>
                  <a:lnTo>
                    <a:pt x="4967" y="2274"/>
                  </a:lnTo>
                  <a:lnTo>
                    <a:pt x="5356" y="2274"/>
                  </a:lnTo>
                  <a:lnTo>
                    <a:pt x="5745" y="2244"/>
                  </a:lnTo>
                  <a:lnTo>
                    <a:pt x="5835" y="2214"/>
                  </a:lnTo>
                  <a:lnTo>
                    <a:pt x="5864" y="2154"/>
                  </a:lnTo>
                  <a:lnTo>
                    <a:pt x="5894" y="2095"/>
                  </a:lnTo>
                  <a:lnTo>
                    <a:pt x="5894" y="2005"/>
                  </a:lnTo>
                  <a:lnTo>
                    <a:pt x="5864" y="1945"/>
                  </a:lnTo>
                  <a:lnTo>
                    <a:pt x="5835" y="1885"/>
                  </a:lnTo>
                  <a:lnTo>
                    <a:pt x="5775" y="1855"/>
                  </a:lnTo>
                  <a:lnTo>
                    <a:pt x="5685" y="1825"/>
                  </a:lnTo>
                  <a:lnTo>
                    <a:pt x="5326" y="1855"/>
                  </a:lnTo>
                  <a:lnTo>
                    <a:pt x="4578" y="1855"/>
                  </a:lnTo>
                  <a:lnTo>
                    <a:pt x="4219" y="1825"/>
                  </a:lnTo>
                  <a:lnTo>
                    <a:pt x="3860" y="1766"/>
                  </a:lnTo>
                  <a:lnTo>
                    <a:pt x="3501" y="1706"/>
                  </a:lnTo>
                  <a:lnTo>
                    <a:pt x="3172" y="1616"/>
                  </a:lnTo>
                  <a:lnTo>
                    <a:pt x="2813" y="1496"/>
                  </a:lnTo>
                  <a:lnTo>
                    <a:pt x="2484" y="1377"/>
                  </a:lnTo>
                  <a:lnTo>
                    <a:pt x="2155" y="1257"/>
                  </a:lnTo>
                  <a:lnTo>
                    <a:pt x="1825" y="1077"/>
                  </a:lnTo>
                  <a:lnTo>
                    <a:pt x="1496" y="928"/>
                  </a:lnTo>
                  <a:lnTo>
                    <a:pt x="1197" y="718"/>
                  </a:lnTo>
                  <a:lnTo>
                    <a:pt x="898" y="509"/>
                  </a:lnTo>
                  <a:lnTo>
                    <a:pt x="599" y="300"/>
                  </a:lnTo>
                  <a:lnTo>
                    <a:pt x="330" y="60"/>
                  </a:lnTo>
                  <a:lnTo>
                    <a:pt x="240" y="3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93" name="Google Shape;5993;p44"/>
          <p:cNvSpPr txBox="1">
            <a:spLocks noGrp="1"/>
          </p:cNvSpPr>
          <p:nvPr>
            <p:ph type="body" idx="1"/>
          </p:nvPr>
        </p:nvSpPr>
        <p:spPr>
          <a:xfrm>
            <a:off x="4449475" y="1449138"/>
            <a:ext cx="3620100" cy="261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و برای شرایط فعلی تکنولوژی مورد نیاز و کاربردهای متنوع با هدف بهبود ابزارهای کاربردی می باشد. کتابهای زیادی در شصت و سه درصد گذشته، حال و آینده شناخت فراوان جامعه و متخصصان را می طلبد.</a:t>
            </a:r>
            <a:endParaRPr dirty="0">
              <a:solidFill>
                <a:schemeClr val="lt2"/>
              </a:solidFill>
            </a:endParaRPr>
          </a:p>
        </p:txBody>
      </p:sp>
      <p:sp>
        <p:nvSpPr>
          <p:cNvPr id="5994" name="Google Shape;5994;p44"/>
          <p:cNvSpPr txBox="1">
            <a:spLocks noGrp="1"/>
          </p:cNvSpPr>
          <p:nvPr>
            <p:ph type="title"/>
          </p:nvPr>
        </p:nvSpPr>
        <p:spPr>
          <a:xfrm>
            <a:off x="2649538" y="445025"/>
            <a:ext cx="5937187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9" name="Google Shape;5999;p45"/>
          <p:cNvSpPr txBox="1">
            <a:spLocks noGrp="1"/>
          </p:cNvSpPr>
          <p:nvPr>
            <p:ph type="title"/>
          </p:nvPr>
        </p:nvSpPr>
        <p:spPr>
          <a:xfrm>
            <a:off x="1991650" y="1375650"/>
            <a:ext cx="5183700" cy="172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0" dirty="0"/>
              <a:t>عنوان اسلاید</a:t>
            </a:r>
            <a:endParaRPr sz="8000" dirty="0"/>
          </a:p>
        </p:txBody>
      </p:sp>
      <p:sp>
        <p:nvSpPr>
          <p:cNvPr id="6000" name="Google Shape;6000;p45"/>
          <p:cNvSpPr txBox="1">
            <a:spLocks noGrp="1"/>
          </p:cNvSpPr>
          <p:nvPr>
            <p:ph type="subTitle" idx="1"/>
          </p:nvPr>
        </p:nvSpPr>
        <p:spPr>
          <a:xfrm>
            <a:off x="2265600" y="3187900"/>
            <a:ext cx="4635900" cy="6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</a:t>
            </a:r>
            <a:endParaRPr lang="fa-IR" dirty="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05" name="Google Shape;6005;p46"/>
          <p:cNvGrpSpPr/>
          <p:nvPr/>
        </p:nvGrpSpPr>
        <p:grpSpPr>
          <a:xfrm>
            <a:off x="977750" y="1182113"/>
            <a:ext cx="2806021" cy="2855670"/>
            <a:chOff x="1921025" y="2944225"/>
            <a:chExt cx="1184025" cy="1204975"/>
          </a:xfrm>
        </p:grpSpPr>
        <p:sp>
          <p:nvSpPr>
            <p:cNvPr id="6006" name="Google Shape;6006;p46"/>
            <p:cNvSpPr/>
            <p:nvPr/>
          </p:nvSpPr>
          <p:spPr>
            <a:xfrm>
              <a:off x="2629325" y="3781200"/>
              <a:ext cx="109975" cy="335850"/>
            </a:xfrm>
            <a:custGeom>
              <a:avLst/>
              <a:gdLst/>
              <a:ahLst/>
              <a:cxnLst/>
              <a:rect l="l" t="t" r="r" b="b"/>
              <a:pathLst>
                <a:path w="4399" h="13434" extrusionOk="0">
                  <a:moveTo>
                    <a:pt x="3083" y="0"/>
                  </a:moveTo>
                  <a:lnTo>
                    <a:pt x="1" y="11279"/>
                  </a:lnTo>
                  <a:lnTo>
                    <a:pt x="1" y="13434"/>
                  </a:lnTo>
                  <a:lnTo>
                    <a:pt x="480" y="12985"/>
                  </a:lnTo>
                  <a:lnTo>
                    <a:pt x="928" y="12506"/>
                  </a:lnTo>
                  <a:lnTo>
                    <a:pt x="1377" y="11997"/>
                  </a:lnTo>
                  <a:lnTo>
                    <a:pt x="1766" y="11489"/>
                  </a:lnTo>
                  <a:lnTo>
                    <a:pt x="2155" y="10980"/>
                  </a:lnTo>
                  <a:lnTo>
                    <a:pt x="2484" y="10412"/>
                  </a:lnTo>
                  <a:lnTo>
                    <a:pt x="2813" y="9873"/>
                  </a:lnTo>
                  <a:lnTo>
                    <a:pt x="3112" y="9275"/>
                  </a:lnTo>
                  <a:lnTo>
                    <a:pt x="3382" y="8706"/>
                  </a:lnTo>
                  <a:lnTo>
                    <a:pt x="3591" y="8108"/>
                  </a:lnTo>
                  <a:lnTo>
                    <a:pt x="3801" y="7480"/>
                  </a:lnTo>
                  <a:lnTo>
                    <a:pt x="3980" y="6852"/>
                  </a:lnTo>
                  <a:lnTo>
                    <a:pt x="4130" y="6223"/>
                  </a:lnTo>
                  <a:lnTo>
                    <a:pt x="4249" y="5565"/>
                  </a:lnTo>
                  <a:lnTo>
                    <a:pt x="4339" y="4907"/>
                  </a:lnTo>
                  <a:lnTo>
                    <a:pt x="4399" y="4249"/>
                  </a:lnTo>
                  <a:lnTo>
                    <a:pt x="3083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7" name="Google Shape;6007;p46"/>
            <p:cNvSpPr/>
            <p:nvPr/>
          </p:nvSpPr>
          <p:spPr>
            <a:xfrm>
              <a:off x="2629325" y="3887400"/>
              <a:ext cx="190775" cy="261800"/>
            </a:xfrm>
            <a:custGeom>
              <a:avLst/>
              <a:gdLst/>
              <a:ahLst/>
              <a:cxnLst/>
              <a:rect l="l" t="t" r="r" b="b"/>
              <a:pathLst>
                <a:path w="7631" h="10472" extrusionOk="0">
                  <a:moveTo>
                    <a:pt x="4399" y="1"/>
                  </a:moveTo>
                  <a:lnTo>
                    <a:pt x="4339" y="659"/>
                  </a:lnTo>
                  <a:lnTo>
                    <a:pt x="4249" y="1317"/>
                  </a:lnTo>
                  <a:lnTo>
                    <a:pt x="4130" y="1975"/>
                  </a:lnTo>
                  <a:lnTo>
                    <a:pt x="3980" y="2604"/>
                  </a:lnTo>
                  <a:lnTo>
                    <a:pt x="3801" y="3232"/>
                  </a:lnTo>
                  <a:lnTo>
                    <a:pt x="3591" y="3860"/>
                  </a:lnTo>
                  <a:lnTo>
                    <a:pt x="3382" y="4458"/>
                  </a:lnTo>
                  <a:lnTo>
                    <a:pt x="3112" y="5027"/>
                  </a:lnTo>
                  <a:lnTo>
                    <a:pt x="2813" y="5625"/>
                  </a:lnTo>
                  <a:lnTo>
                    <a:pt x="2484" y="6164"/>
                  </a:lnTo>
                  <a:lnTo>
                    <a:pt x="2155" y="6732"/>
                  </a:lnTo>
                  <a:lnTo>
                    <a:pt x="1766" y="7241"/>
                  </a:lnTo>
                  <a:lnTo>
                    <a:pt x="1377" y="7749"/>
                  </a:lnTo>
                  <a:lnTo>
                    <a:pt x="928" y="8258"/>
                  </a:lnTo>
                  <a:lnTo>
                    <a:pt x="480" y="8737"/>
                  </a:lnTo>
                  <a:lnTo>
                    <a:pt x="1" y="9186"/>
                  </a:lnTo>
                  <a:lnTo>
                    <a:pt x="1" y="10472"/>
                  </a:lnTo>
                  <a:lnTo>
                    <a:pt x="7630" y="10472"/>
                  </a:lnTo>
                  <a:lnTo>
                    <a:pt x="4399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8" name="Google Shape;6008;p46"/>
            <p:cNvSpPr/>
            <p:nvPr/>
          </p:nvSpPr>
          <p:spPr>
            <a:xfrm>
              <a:off x="1974875" y="2944225"/>
              <a:ext cx="750975" cy="930500"/>
            </a:xfrm>
            <a:custGeom>
              <a:avLst/>
              <a:gdLst/>
              <a:ahLst/>
              <a:cxnLst/>
              <a:rect l="l" t="t" r="r" b="b"/>
              <a:pathLst>
                <a:path w="30039" h="37220" extrusionOk="0">
                  <a:moveTo>
                    <a:pt x="13882" y="1"/>
                  </a:moveTo>
                  <a:lnTo>
                    <a:pt x="13314" y="31"/>
                  </a:lnTo>
                  <a:lnTo>
                    <a:pt x="12746" y="91"/>
                  </a:lnTo>
                  <a:lnTo>
                    <a:pt x="12177" y="181"/>
                  </a:lnTo>
                  <a:lnTo>
                    <a:pt x="11609" y="300"/>
                  </a:lnTo>
                  <a:lnTo>
                    <a:pt x="11040" y="450"/>
                  </a:lnTo>
                  <a:lnTo>
                    <a:pt x="10502" y="599"/>
                  </a:lnTo>
                  <a:lnTo>
                    <a:pt x="9963" y="809"/>
                  </a:lnTo>
                  <a:lnTo>
                    <a:pt x="9455" y="1048"/>
                  </a:lnTo>
                  <a:lnTo>
                    <a:pt x="8916" y="1287"/>
                  </a:lnTo>
                  <a:lnTo>
                    <a:pt x="8437" y="1557"/>
                  </a:lnTo>
                  <a:lnTo>
                    <a:pt x="7959" y="1886"/>
                  </a:lnTo>
                  <a:lnTo>
                    <a:pt x="7420" y="2275"/>
                  </a:lnTo>
                  <a:lnTo>
                    <a:pt x="6882" y="2694"/>
                  </a:lnTo>
                  <a:lnTo>
                    <a:pt x="6403" y="3142"/>
                  </a:lnTo>
                  <a:lnTo>
                    <a:pt x="5954" y="3621"/>
                  </a:lnTo>
                  <a:lnTo>
                    <a:pt x="5505" y="4130"/>
                  </a:lnTo>
                  <a:lnTo>
                    <a:pt x="5116" y="4668"/>
                  </a:lnTo>
                  <a:lnTo>
                    <a:pt x="4757" y="5207"/>
                  </a:lnTo>
                  <a:lnTo>
                    <a:pt x="4428" y="5805"/>
                  </a:lnTo>
                  <a:lnTo>
                    <a:pt x="4129" y="6374"/>
                  </a:lnTo>
                  <a:lnTo>
                    <a:pt x="3860" y="7002"/>
                  </a:lnTo>
                  <a:lnTo>
                    <a:pt x="3620" y="7630"/>
                  </a:lnTo>
                  <a:lnTo>
                    <a:pt x="3441" y="8258"/>
                  </a:lnTo>
                  <a:lnTo>
                    <a:pt x="3291" y="8917"/>
                  </a:lnTo>
                  <a:lnTo>
                    <a:pt x="3172" y="9545"/>
                  </a:lnTo>
                  <a:lnTo>
                    <a:pt x="3082" y="10233"/>
                  </a:lnTo>
                  <a:lnTo>
                    <a:pt x="3052" y="10891"/>
                  </a:lnTo>
                  <a:lnTo>
                    <a:pt x="3082" y="11519"/>
                  </a:lnTo>
                  <a:lnTo>
                    <a:pt x="3112" y="12148"/>
                  </a:lnTo>
                  <a:lnTo>
                    <a:pt x="3172" y="12776"/>
                  </a:lnTo>
                  <a:lnTo>
                    <a:pt x="3261" y="13404"/>
                  </a:lnTo>
                  <a:lnTo>
                    <a:pt x="3441" y="14691"/>
                  </a:lnTo>
                  <a:lnTo>
                    <a:pt x="3620" y="15947"/>
                  </a:lnTo>
                  <a:lnTo>
                    <a:pt x="3710" y="16576"/>
                  </a:lnTo>
                  <a:lnTo>
                    <a:pt x="3770" y="17204"/>
                  </a:lnTo>
                  <a:lnTo>
                    <a:pt x="3830" y="17802"/>
                  </a:lnTo>
                  <a:lnTo>
                    <a:pt x="3830" y="18431"/>
                  </a:lnTo>
                  <a:lnTo>
                    <a:pt x="3830" y="19059"/>
                  </a:lnTo>
                  <a:lnTo>
                    <a:pt x="3770" y="19657"/>
                  </a:lnTo>
                  <a:lnTo>
                    <a:pt x="3650" y="20285"/>
                  </a:lnTo>
                  <a:lnTo>
                    <a:pt x="3501" y="20884"/>
                  </a:lnTo>
                  <a:lnTo>
                    <a:pt x="3321" y="21452"/>
                  </a:lnTo>
                  <a:lnTo>
                    <a:pt x="3082" y="22021"/>
                  </a:lnTo>
                  <a:lnTo>
                    <a:pt x="2783" y="22559"/>
                  </a:lnTo>
                  <a:lnTo>
                    <a:pt x="2484" y="23098"/>
                  </a:lnTo>
                  <a:lnTo>
                    <a:pt x="1855" y="24145"/>
                  </a:lnTo>
                  <a:lnTo>
                    <a:pt x="1227" y="25222"/>
                  </a:lnTo>
                  <a:lnTo>
                    <a:pt x="928" y="25760"/>
                  </a:lnTo>
                  <a:lnTo>
                    <a:pt x="659" y="26299"/>
                  </a:lnTo>
                  <a:lnTo>
                    <a:pt x="419" y="26897"/>
                  </a:lnTo>
                  <a:lnTo>
                    <a:pt x="210" y="27466"/>
                  </a:lnTo>
                  <a:lnTo>
                    <a:pt x="90" y="28064"/>
                  </a:lnTo>
                  <a:lnTo>
                    <a:pt x="0" y="28663"/>
                  </a:lnTo>
                  <a:lnTo>
                    <a:pt x="0" y="28962"/>
                  </a:lnTo>
                  <a:lnTo>
                    <a:pt x="0" y="29261"/>
                  </a:lnTo>
                  <a:lnTo>
                    <a:pt x="30" y="29560"/>
                  </a:lnTo>
                  <a:lnTo>
                    <a:pt x="90" y="29859"/>
                  </a:lnTo>
                  <a:lnTo>
                    <a:pt x="180" y="30188"/>
                  </a:lnTo>
                  <a:lnTo>
                    <a:pt x="270" y="30488"/>
                  </a:lnTo>
                  <a:lnTo>
                    <a:pt x="389" y="30787"/>
                  </a:lnTo>
                  <a:lnTo>
                    <a:pt x="539" y="31086"/>
                  </a:lnTo>
                  <a:lnTo>
                    <a:pt x="718" y="31355"/>
                  </a:lnTo>
                  <a:lnTo>
                    <a:pt x="898" y="31624"/>
                  </a:lnTo>
                  <a:lnTo>
                    <a:pt x="1317" y="32133"/>
                  </a:lnTo>
                  <a:lnTo>
                    <a:pt x="1766" y="32612"/>
                  </a:lnTo>
                  <a:lnTo>
                    <a:pt x="2274" y="33060"/>
                  </a:lnTo>
                  <a:lnTo>
                    <a:pt x="2783" y="33449"/>
                  </a:lnTo>
                  <a:lnTo>
                    <a:pt x="3351" y="33838"/>
                  </a:lnTo>
                  <a:lnTo>
                    <a:pt x="4309" y="34437"/>
                  </a:lnTo>
                  <a:lnTo>
                    <a:pt x="5326" y="34975"/>
                  </a:lnTo>
                  <a:lnTo>
                    <a:pt x="6373" y="35484"/>
                  </a:lnTo>
                  <a:lnTo>
                    <a:pt x="7450" y="35903"/>
                  </a:lnTo>
                  <a:lnTo>
                    <a:pt x="8527" y="36292"/>
                  </a:lnTo>
                  <a:lnTo>
                    <a:pt x="9634" y="36591"/>
                  </a:lnTo>
                  <a:lnTo>
                    <a:pt x="10771" y="36830"/>
                  </a:lnTo>
                  <a:lnTo>
                    <a:pt x="11908" y="37040"/>
                  </a:lnTo>
                  <a:lnTo>
                    <a:pt x="13045" y="37159"/>
                  </a:lnTo>
                  <a:lnTo>
                    <a:pt x="14212" y="37219"/>
                  </a:lnTo>
                  <a:lnTo>
                    <a:pt x="15348" y="37219"/>
                  </a:lnTo>
                  <a:lnTo>
                    <a:pt x="16515" y="37159"/>
                  </a:lnTo>
                  <a:lnTo>
                    <a:pt x="17652" y="37040"/>
                  </a:lnTo>
                  <a:lnTo>
                    <a:pt x="18789" y="36860"/>
                  </a:lnTo>
                  <a:lnTo>
                    <a:pt x="19926" y="36621"/>
                  </a:lnTo>
                  <a:lnTo>
                    <a:pt x="21033" y="36292"/>
                  </a:lnTo>
                  <a:lnTo>
                    <a:pt x="21691" y="36082"/>
                  </a:lnTo>
                  <a:lnTo>
                    <a:pt x="22319" y="35813"/>
                  </a:lnTo>
                  <a:lnTo>
                    <a:pt x="22948" y="35544"/>
                  </a:lnTo>
                  <a:lnTo>
                    <a:pt x="23576" y="35244"/>
                  </a:lnTo>
                  <a:lnTo>
                    <a:pt x="24204" y="34945"/>
                  </a:lnTo>
                  <a:lnTo>
                    <a:pt x="24773" y="34586"/>
                  </a:lnTo>
                  <a:lnTo>
                    <a:pt x="25371" y="34227"/>
                  </a:lnTo>
                  <a:lnTo>
                    <a:pt x="25910" y="33808"/>
                  </a:lnTo>
                  <a:lnTo>
                    <a:pt x="26448" y="33390"/>
                  </a:lnTo>
                  <a:lnTo>
                    <a:pt x="26957" y="32941"/>
                  </a:lnTo>
                  <a:lnTo>
                    <a:pt x="27435" y="32462"/>
                  </a:lnTo>
                  <a:lnTo>
                    <a:pt x="27884" y="31953"/>
                  </a:lnTo>
                  <a:lnTo>
                    <a:pt x="28303" y="31445"/>
                  </a:lnTo>
                  <a:lnTo>
                    <a:pt x="28692" y="30876"/>
                  </a:lnTo>
                  <a:lnTo>
                    <a:pt x="29051" y="30308"/>
                  </a:lnTo>
                  <a:lnTo>
                    <a:pt x="29350" y="29680"/>
                  </a:lnTo>
                  <a:lnTo>
                    <a:pt x="29590" y="29171"/>
                  </a:lnTo>
                  <a:lnTo>
                    <a:pt x="29769" y="28663"/>
                  </a:lnTo>
                  <a:lnTo>
                    <a:pt x="29889" y="28124"/>
                  </a:lnTo>
                  <a:lnTo>
                    <a:pt x="30008" y="27585"/>
                  </a:lnTo>
                  <a:lnTo>
                    <a:pt x="30038" y="27017"/>
                  </a:lnTo>
                  <a:lnTo>
                    <a:pt x="30008" y="26478"/>
                  </a:lnTo>
                  <a:lnTo>
                    <a:pt x="29919" y="25940"/>
                  </a:lnTo>
                  <a:lnTo>
                    <a:pt x="29859" y="25701"/>
                  </a:lnTo>
                  <a:lnTo>
                    <a:pt x="29769" y="25431"/>
                  </a:lnTo>
                  <a:lnTo>
                    <a:pt x="29560" y="24983"/>
                  </a:lnTo>
                  <a:lnTo>
                    <a:pt x="29320" y="24564"/>
                  </a:lnTo>
                  <a:lnTo>
                    <a:pt x="29051" y="24175"/>
                  </a:lnTo>
                  <a:lnTo>
                    <a:pt x="28752" y="23786"/>
                  </a:lnTo>
                  <a:lnTo>
                    <a:pt x="28154" y="23038"/>
                  </a:lnTo>
                  <a:lnTo>
                    <a:pt x="27854" y="22649"/>
                  </a:lnTo>
                  <a:lnTo>
                    <a:pt x="27555" y="22260"/>
                  </a:lnTo>
                  <a:lnTo>
                    <a:pt x="27316" y="21811"/>
                  </a:lnTo>
                  <a:lnTo>
                    <a:pt x="27076" y="21363"/>
                  </a:lnTo>
                  <a:lnTo>
                    <a:pt x="26897" y="20884"/>
                  </a:lnTo>
                  <a:lnTo>
                    <a:pt x="26717" y="20375"/>
                  </a:lnTo>
                  <a:lnTo>
                    <a:pt x="26598" y="19897"/>
                  </a:lnTo>
                  <a:lnTo>
                    <a:pt x="26508" y="19388"/>
                  </a:lnTo>
                  <a:lnTo>
                    <a:pt x="26418" y="18879"/>
                  </a:lnTo>
                  <a:lnTo>
                    <a:pt x="26388" y="18341"/>
                  </a:lnTo>
                  <a:lnTo>
                    <a:pt x="26358" y="17832"/>
                  </a:lnTo>
                  <a:lnTo>
                    <a:pt x="26358" y="17294"/>
                  </a:lnTo>
                  <a:lnTo>
                    <a:pt x="26388" y="16217"/>
                  </a:lnTo>
                  <a:lnTo>
                    <a:pt x="26508" y="15169"/>
                  </a:lnTo>
                  <a:lnTo>
                    <a:pt x="26628" y="14122"/>
                  </a:lnTo>
                  <a:lnTo>
                    <a:pt x="26927" y="12028"/>
                  </a:lnTo>
                  <a:lnTo>
                    <a:pt x="27076" y="10981"/>
                  </a:lnTo>
                  <a:lnTo>
                    <a:pt x="27136" y="9934"/>
                  </a:lnTo>
                  <a:lnTo>
                    <a:pt x="27166" y="9395"/>
                  </a:lnTo>
                  <a:lnTo>
                    <a:pt x="27166" y="8887"/>
                  </a:lnTo>
                  <a:lnTo>
                    <a:pt x="27136" y="8348"/>
                  </a:lnTo>
                  <a:lnTo>
                    <a:pt x="27106" y="7840"/>
                  </a:lnTo>
                  <a:lnTo>
                    <a:pt x="27047" y="7331"/>
                  </a:lnTo>
                  <a:lnTo>
                    <a:pt x="26957" y="6822"/>
                  </a:lnTo>
                  <a:lnTo>
                    <a:pt x="26837" y="6314"/>
                  </a:lnTo>
                  <a:lnTo>
                    <a:pt x="26658" y="5805"/>
                  </a:lnTo>
                  <a:lnTo>
                    <a:pt x="26478" y="5356"/>
                  </a:lnTo>
                  <a:lnTo>
                    <a:pt x="26269" y="4908"/>
                  </a:lnTo>
                  <a:lnTo>
                    <a:pt x="26029" y="4459"/>
                  </a:lnTo>
                  <a:lnTo>
                    <a:pt x="25760" y="4040"/>
                  </a:lnTo>
                  <a:lnTo>
                    <a:pt x="25461" y="3651"/>
                  </a:lnTo>
                  <a:lnTo>
                    <a:pt x="25132" y="3262"/>
                  </a:lnTo>
                  <a:lnTo>
                    <a:pt x="24773" y="2903"/>
                  </a:lnTo>
                  <a:lnTo>
                    <a:pt x="24414" y="2574"/>
                  </a:lnTo>
                  <a:lnTo>
                    <a:pt x="24025" y="2245"/>
                  </a:lnTo>
                  <a:lnTo>
                    <a:pt x="23606" y="1976"/>
                  </a:lnTo>
                  <a:lnTo>
                    <a:pt x="23187" y="1706"/>
                  </a:lnTo>
                  <a:lnTo>
                    <a:pt x="22738" y="1467"/>
                  </a:lnTo>
                  <a:lnTo>
                    <a:pt x="22290" y="1228"/>
                  </a:lnTo>
                  <a:lnTo>
                    <a:pt x="21811" y="1048"/>
                  </a:lnTo>
                  <a:lnTo>
                    <a:pt x="21332" y="899"/>
                  </a:lnTo>
                  <a:lnTo>
                    <a:pt x="20824" y="779"/>
                  </a:lnTo>
                  <a:lnTo>
                    <a:pt x="20405" y="689"/>
                  </a:lnTo>
                  <a:lnTo>
                    <a:pt x="19956" y="659"/>
                  </a:lnTo>
                  <a:lnTo>
                    <a:pt x="19058" y="599"/>
                  </a:lnTo>
                  <a:lnTo>
                    <a:pt x="18191" y="540"/>
                  </a:lnTo>
                  <a:lnTo>
                    <a:pt x="17742" y="480"/>
                  </a:lnTo>
                  <a:lnTo>
                    <a:pt x="17293" y="420"/>
                  </a:lnTo>
                  <a:lnTo>
                    <a:pt x="16156" y="181"/>
                  </a:lnTo>
                  <a:lnTo>
                    <a:pt x="15588" y="91"/>
                  </a:lnTo>
                  <a:lnTo>
                    <a:pt x="15019" y="31"/>
                  </a:lnTo>
                  <a:lnTo>
                    <a:pt x="14451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9" name="Google Shape;6009;p46"/>
            <p:cNvSpPr/>
            <p:nvPr/>
          </p:nvSpPr>
          <p:spPr>
            <a:xfrm>
              <a:off x="1995825" y="2996600"/>
              <a:ext cx="709075" cy="878125"/>
            </a:xfrm>
            <a:custGeom>
              <a:avLst/>
              <a:gdLst/>
              <a:ahLst/>
              <a:cxnLst/>
              <a:rect l="l" t="t" r="r" b="b"/>
              <a:pathLst>
                <a:path w="28363" h="35125" extrusionOk="0">
                  <a:moveTo>
                    <a:pt x="13104" y="0"/>
                  </a:moveTo>
                  <a:lnTo>
                    <a:pt x="12566" y="30"/>
                  </a:lnTo>
                  <a:lnTo>
                    <a:pt x="12027" y="90"/>
                  </a:lnTo>
                  <a:lnTo>
                    <a:pt x="11489" y="180"/>
                  </a:lnTo>
                  <a:lnTo>
                    <a:pt x="10950" y="299"/>
                  </a:lnTo>
                  <a:lnTo>
                    <a:pt x="10442" y="419"/>
                  </a:lnTo>
                  <a:lnTo>
                    <a:pt x="9933" y="569"/>
                  </a:lnTo>
                  <a:lnTo>
                    <a:pt x="9424" y="778"/>
                  </a:lnTo>
                  <a:lnTo>
                    <a:pt x="8916" y="988"/>
                  </a:lnTo>
                  <a:lnTo>
                    <a:pt x="8437" y="1227"/>
                  </a:lnTo>
                  <a:lnTo>
                    <a:pt x="7958" y="1496"/>
                  </a:lnTo>
                  <a:lnTo>
                    <a:pt x="7510" y="1765"/>
                  </a:lnTo>
                  <a:lnTo>
                    <a:pt x="7001" y="2154"/>
                  </a:lnTo>
                  <a:lnTo>
                    <a:pt x="6522" y="2543"/>
                  </a:lnTo>
                  <a:lnTo>
                    <a:pt x="6044" y="2962"/>
                  </a:lnTo>
                  <a:lnTo>
                    <a:pt x="5625" y="3411"/>
                  </a:lnTo>
                  <a:lnTo>
                    <a:pt x="5206" y="3890"/>
                  </a:lnTo>
                  <a:lnTo>
                    <a:pt x="4847" y="4398"/>
                  </a:lnTo>
                  <a:lnTo>
                    <a:pt x="4488" y="4937"/>
                  </a:lnTo>
                  <a:lnTo>
                    <a:pt x="4189" y="5475"/>
                  </a:lnTo>
                  <a:lnTo>
                    <a:pt x="3889" y="6044"/>
                  </a:lnTo>
                  <a:lnTo>
                    <a:pt x="3650" y="6612"/>
                  </a:lnTo>
                  <a:lnTo>
                    <a:pt x="3441" y="7211"/>
                  </a:lnTo>
                  <a:lnTo>
                    <a:pt x="3261" y="7809"/>
                  </a:lnTo>
                  <a:lnTo>
                    <a:pt x="3112" y="8407"/>
                  </a:lnTo>
                  <a:lnTo>
                    <a:pt x="2992" y="9036"/>
                  </a:lnTo>
                  <a:lnTo>
                    <a:pt x="2932" y="9634"/>
                  </a:lnTo>
                  <a:lnTo>
                    <a:pt x="2902" y="10262"/>
                  </a:lnTo>
                  <a:lnTo>
                    <a:pt x="2902" y="10861"/>
                  </a:lnTo>
                  <a:lnTo>
                    <a:pt x="2932" y="11459"/>
                  </a:lnTo>
                  <a:lnTo>
                    <a:pt x="2992" y="12057"/>
                  </a:lnTo>
                  <a:lnTo>
                    <a:pt x="3082" y="12656"/>
                  </a:lnTo>
                  <a:lnTo>
                    <a:pt x="3441" y="15049"/>
                  </a:lnTo>
                  <a:lnTo>
                    <a:pt x="3560" y="16216"/>
                  </a:lnTo>
                  <a:lnTo>
                    <a:pt x="3620" y="16814"/>
                  </a:lnTo>
                  <a:lnTo>
                    <a:pt x="3620" y="17413"/>
                  </a:lnTo>
                  <a:lnTo>
                    <a:pt x="3620" y="17981"/>
                  </a:lnTo>
                  <a:lnTo>
                    <a:pt x="3560" y="18579"/>
                  </a:lnTo>
                  <a:lnTo>
                    <a:pt x="3471" y="19148"/>
                  </a:lnTo>
                  <a:lnTo>
                    <a:pt x="3321" y="19716"/>
                  </a:lnTo>
                  <a:lnTo>
                    <a:pt x="3142" y="20255"/>
                  </a:lnTo>
                  <a:lnTo>
                    <a:pt x="2902" y="20793"/>
                  </a:lnTo>
                  <a:lnTo>
                    <a:pt x="2633" y="21302"/>
                  </a:lnTo>
                  <a:lnTo>
                    <a:pt x="2364" y="21811"/>
                  </a:lnTo>
                  <a:lnTo>
                    <a:pt x="1765" y="22798"/>
                  </a:lnTo>
                  <a:lnTo>
                    <a:pt x="1167" y="23785"/>
                  </a:lnTo>
                  <a:lnTo>
                    <a:pt x="868" y="24294"/>
                  </a:lnTo>
                  <a:lnTo>
                    <a:pt x="628" y="24832"/>
                  </a:lnTo>
                  <a:lnTo>
                    <a:pt x="389" y="25371"/>
                  </a:lnTo>
                  <a:lnTo>
                    <a:pt x="210" y="25939"/>
                  </a:lnTo>
                  <a:lnTo>
                    <a:pt x="90" y="26478"/>
                  </a:lnTo>
                  <a:lnTo>
                    <a:pt x="30" y="27046"/>
                  </a:lnTo>
                  <a:lnTo>
                    <a:pt x="0" y="27345"/>
                  </a:lnTo>
                  <a:lnTo>
                    <a:pt x="30" y="27615"/>
                  </a:lnTo>
                  <a:lnTo>
                    <a:pt x="60" y="27914"/>
                  </a:lnTo>
                  <a:lnTo>
                    <a:pt x="90" y="28183"/>
                  </a:lnTo>
                  <a:lnTo>
                    <a:pt x="180" y="28482"/>
                  </a:lnTo>
                  <a:lnTo>
                    <a:pt x="269" y="28781"/>
                  </a:lnTo>
                  <a:lnTo>
                    <a:pt x="389" y="29051"/>
                  </a:lnTo>
                  <a:lnTo>
                    <a:pt x="539" y="29320"/>
                  </a:lnTo>
                  <a:lnTo>
                    <a:pt x="688" y="29589"/>
                  </a:lnTo>
                  <a:lnTo>
                    <a:pt x="838" y="29829"/>
                  </a:lnTo>
                  <a:lnTo>
                    <a:pt x="1227" y="30337"/>
                  </a:lnTo>
                  <a:lnTo>
                    <a:pt x="1676" y="30786"/>
                  </a:lnTo>
                  <a:lnTo>
                    <a:pt x="2154" y="31175"/>
                  </a:lnTo>
                  <a:lnTo>
                    <a:pt x="2633" y="31564"/>
                  </a:lnTo>
                  <a:lnTo>
                    <a:pt x="3171" y="31923"/>
                  </a:lnTo>
                  <a:lnTo>
                    <a:pt x="4099" y="32491"/>
                  </a:lnTo>
                  <a:lnTo>
                    <a:pt x="5026" y="33030"/>
                  </a:lnTo>
                  <a:lnTo>
                    <a:pt x="6014" y="33479"/>
                  </a:lnTo>
                  <a:lnTo>
                    <a:pt x="7031" y="33897"/>
                  </a:lnTo>
                  <a:lnTo>
                    <a:pt x="8078" y="34227"/>
                  </a:lnTo>
                  <a:lnTo>
                    <a:pt x="9125" y="34526"/>
                  </a:lnTo>
                  <a:lnTo>
                    <a:pt x="10172" y="34765"/>
                  </a:lnTo>
                  <a:lnTo>
                    <a:pt x="11249" y="34945"/>
                  </a:lnTo>
                  <a:lnTo>
                    <a:pt x="12326" y="35064"/>
                  </a:lnTo>
                  <a:lnTo>
                    <a:pt x="13404" y="35124"/>
                  </a:lnTo>
                  <a:lnTo>
                    <a:pt x="14510" y="35124"/>
                  </a:lnTo>
                  <a:lnTo>
                    <a:pt x="15588" y="35094"/>
                  </a:lnTo>
                  <a:lnTo>
                    <a:pt x="16665" y="34974"/>
                  </a:lnTo>
                  <a:lnTo>
                    <a:pt x="17742" y="34795"/>
                  </a:lnTo>
                  <a:lnTo>
                    <a:pt x="18819" y="34556"/>
                  </a:lnTo>
                  <a:lnTo>
                    <a:pt x="19866" y="34256"/>
                  </a:lnTo>
                  <a:lnTo>
                    <a:pt x="20464" y="34047"/>
                  </a:lnTo>
                  <a:lnTo>
                    <a:pt x="21063" y="33808"/>
                  </a:lnTo>
                  <a:lnTo>
                    <a:pt x="21661" y="33568"/>
                  </a:lnTo>
                  <a:lnTo>
                    <a:pt x="22259" y="33269"/>
                  </a:lnTo>
                  <a:lnTo>
                    <a:pt x="22828" y="32970"/>
                  </a:lnTo>
                  <a:lnTo>
                    <a:pt x="23396" y="32641"/>
                  </a:lnTo>
                  <a:lnTo>
                    <a:pt x="23935" y="32282"/>
                  </a:lnTo>
                  <a:lnTo>
                    <a:pt x="24473" y="31923"/>
                  </a:lnTo>
                  <a:lnTo>
                    <a:pt x="24982" y="31504"/>
                  </a:lnTo>
                  <a:lnTo>
                    <a:pt x="25461" y="31085"/>
                  </a:lnTo>
                  <a:lnTo>
                    <a:pt x="25909" y="30636"/>
                  </a:lnTo>
                  <a:lnTo>
                    <a:pt x="26328" y="30158"/>
                  </a:lnTo>
                  <a:lnTo>
                    <a:pt x="26717" y="29679"/>
                  </a:lnTo>
                  <a:lnTo>
                    <a:pt x="27076" y="29140"/>
                  </a:lnTo>
                  <a:lnTo>
                    <a:pt x="27435" y="28602"/>
                  </a:lnTo>
                  <a:lnTo>
                    <a:pt x="27704" y="28033"/>
                  </a:lnTo>
                  <a:lnTo>
                    <a:pt x="27914" y="27555"/>
                  </a:lnTo>
                  <a:lnTo>
                    <a:pt x="28093" y="27046"/>
                  </a:lnTo>
                  <a:lnTo>
                    <a:pt x="28213" y="26538"/>
                  </a:lnTo>
                  <a:lnTo>
                    <a:pt x="28303" y="26029"/>
                  </a:lnTo>
                  <a:lnTo>
                    <a:pt x="28363" y="25520"/>
                  </a:lnTo>
                  <a:lnTo>
                    <a:pt x="28333" y="24982"/>
                  </a:lnTo>
                  <a:lnTo>
                    <a:pt x="28243" y="24503"/>
                  </a:lnTo>
                  <a:lnTo>
                    <a:pt x="28183" y="24234"/>
                  </a:lnTo>
                  <a:lnTo>
                    <a:pt x="28093" y="23995"/>
                  </a:lnTo>
                  <a:lnTo>
                    <a:pt x="27914" y="23576"/>
                  </a:lnTo>
                  <a:lnTo>
                    <a:pt x="27675" y="23187"/>
                  </a:lnTo>
                  <a:lnTo>
                    <a:pt x="27435" y="22828"/>
                  </a:lnTo>
                  <a:lnTo>
                    <a:pt x="27136" y="22469"/>
                  </a:lnTo>
                  <a:lnTo>
                    <a:pt x="26568" y="21751"/>
                  </a:lnTo>
                  <a:lnTo>
                    <a:pt x="26298" y="21392"/>
                  </a:lnTo>
                  <a:lnTo>
                    <a:pt x="26029" y="21003"/>
                  </a:lnTo>
                  <a:lnTo>
                    <a:pt x="25760" y="20584"/>
                  </a:lnTo>
                  <a:lnTo>
                    <a:pt x="25550" y="20165"/>
                  </a:lnTo>
                  <a:lnTo>
                    <a:pt x="25371" y="19716"/>
                  </a:lnTo>
                  <a:lnTo>
                    <a:pt x="25221" y="19238"/>
                  </a:lnTo>
                  <a:lnTo>
                    <a:pt x="25102" y="18789"/>
                  </a:lnTo>
                  <a:lnTo>
                    <a:pt x="25012" y="18310"/>
                  </a:lnTo>
                  <a:lnTo>
                    <a:pt x="24952" y="17802"/>
                  </a:lnTo>
                  <a:lnTo>
                    <a:pt x="24892" y="17323"/>
                  </a:lnTo>
                  <a:lnTo>
                    <a:pt x="24892" y="16814"/>
                  </a:lnTo>
                  <a:lnTo>
                    <a:pt x="24862" y="16336"/>
                  </a:lnTo>
                  <a:lnTo>
                    <a:pt x="24922" y="15318"/>
                  </a:lnTo>
                  <a:lnTo>
                    <a:pt x="25012" y="14301"/>
                  </a:lnTo>
                  <a:lnTo>
                    <a:pt x="25131" y="13314"/>
                  </a:lnTo>
                  <a:lnTo>
                    <a:pt x="25431" y="11339"/>
                  </a:lnTo>
                  <a:lnTo>
                    <a:pt x="25550" y="10352"/>
                  </a:lnTo>
                  <a:lnTo>
                    <a:pt x="25640" y="9365"/>
                  </a:lnTo>
                  <a:lnTo>
                    <a:pt x="25640" y="8377"/>
                  </a:lnTo>
                  <a:lnTo>
                    <a:pt x="25640" y="7899"/>
                  </a:lnTo>
                  <a:lnTo>
                    <a:pt x="25580" y="7390"/>
                  </a:lnTo>
                  <a:lnTo>
                    <a:pt x="25520" y="6911"/>
                  </a:lnTo>
                  <a:lnTo>
                    <a:pt x="25431" y="6433"/>
                  </a:lnTo>
                  <a:lnTo>
                    <a:pt x="25311" y="5954"/>
                  </a:lnTo>
                  <a:lnTo>
                    <a:pt x="25161" y="5505"/>
                  </a:lnTo>
                  <a:lnTo>
                    <a:pt x="25012" y="5056"/>
                  </a:lnTo>
                  <a:lnTo>
                    <a:pt x="24802" y="4638"/>
                  </a:lnTo>
                  <a:lnTo>
                    <a:pt x="24563" y="4219"/>
                  </a:lnTo>
                  <a:lnTo>
                    <a:pt x="24324" y="3830"/>
                  </a:lnTo>
                  <a:lnTo>
                    <a:pt x="24025" y="3441"/>
                  </a:lnTo>
                  <a:lnTo>
                    <a:pt x="23725" y="3082"/>
                  </a:lnTo>
                  <a:lnTo>
                    <a:pt x="23396" y="2753"/>
                  </a:lnTo>
                  <a:lnTo>
                    <a:pt x="23037" y="2424"/>
                  </a:lnTo>
                  <a:lnTo>
                    <a:pt x="22678" y="2124"/>
                  </a:lnTo>
                  <a:lnTo>
                    <a:pt x="22289" y="1855"/>
                  </a:lnTo>
                  <a:lnTo>
                    <a:pt x="21870" y="1616"/>
                  </a:lnTo>
                  <a:lnTo>
                    <a:pt x="21452" y="1376"/>
                  </a:lnTo>
                  <a:lnTo>
                    <a:pt x="21033" y="1167"/>
                  </a:lnTo>
                  <a:lnTo>
                    <a:pt x="20584" y="988"/>
                  </a:lnTo>
                  <a:lnTo>
                    <a:pt x="20135" y="868"/>
                  </a:lnTo>
                  <a:lnTo>
                    <a:pt x="19656" y="748"/>
                  </a:lnTo>
                  <a:lnTo>
                    <a:pt x="19238" y="658"/>
                  </a:lnTo>
                  <a:lnTo>
                    <a:pt x="18849" y="629"/>
                  </a:lnTo>
                  <a:lnTo>
                    <a:pt x="18011" y="569"/>
                  </a:lnTo>
                  <a:lnTo>
                    <a:pt x="17173" y="509"/>
                  </a:lnTo>
                  <a:lnTo>
                    <a:pt x="16754" y="479"/>
                  </a:lnTo>
                  <a:lnTo>
                    <a:pt x="16335" y="389"/>
                  </a:lnTo>
                  <a:lnTo>
                    <a:pt x="15258" y="180"/>
                  </a:lnTo>
                  <a:lnTo>
                    <a:pt x="14720" y="90"/>
                  </a:lnTo>
                  <a:lnTo>
                    <a:pt x="14181" y="30"/>
                  </a:lnTo>
                  <a:lnTo>
                    <a:pt x="13643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0" name="Google Shape;6010;p46"/>
            <p:cNvSpPr/>
            <p:nvPr/>
          </p:nvSpPr>
          <p:spPr>
            <a:xfrm>
              <a:off x="2014525" y="3686200"/>
              <a:ext cx="694875" cy="463000"/>
            </a:xfrm>
            <a:custGeom>
              <a:avLst/>
              <a:gdLst/>
              <a:ahLst/>
              <a:cxnLst/>
              <a:rect l="l" t="t" r="r" b="b"/>
              <a:pathLst>
                <a:path w="27795" h="18520" extrusionOk="0">
                  <a:moveTo>
                    <a:pt x="13104" y="1"/>
                  </a:moveTo>
                  <a:lnTo>
                    <a:pt x="11489" y="90"/>
                  </a:lnTo>
                  <a:lnTo>
                    <a:pt x="9933" y="210"/>
                  </a:lnTo>
                  <a:lnTo>
                    <a:pt x="8497" y="390"/>
                  </a:lnTo>
                  <a:lnTo>
                    <a:pt x="7121" y="599"/>
                  </a:lnTo>
                  <a:lnTo>
                    <a:pt x="5834" y="838"/>
                  </a:lnTo>
                  <a:lnTo>
                    <a:pt x="4667" y="1108"/>
                  </a:lnTo>
                  <a:lnTo>
                    <a:pt x="3590" y="1407"/>
                  </a:lnTo>
                  <a:lnTo>
                    <a:pt x="2633" y="1676"/>
                  </a:lnTo>
                  <a:lnTo>
                    <a:pt x="1825" y="1915"/>
                  </a:lnTo>
                  <a:lnTo>
                    <a:pt x="1586" y="2005"/>
                  </a:lnTo>
                  <a:lnTo>
                    <a:pt x="1376" y="2125"/>
                  </a:lnTo>
                  <a:lnTo>
                    <a:pt x="1167" y="2245"/>
                  </a:lnTo>
                  <a:lnTo>
                    <a:pt x="987" y="2364"/>
                  </a:lnTo>
                  <a:lnTo>
                    <a:pt x="808" y="2514"/>
                  </a:lnTo>
                  <a:lnTo>
                    <a:pt x="658" y="2693"/>
                  </a:lnTo>
                  <a:lnTo>
                    <a:pt x="509" y="2873"/>
                  </a:lnTo>
                  <a:lnTo>
                    <a:pt x="389" y="3052"/>
                  </a:lnTo>
                  <a:lnTo>
                    <a:pt x="269" y="3262"/>
                  </a:lnTo>
                  <a:lnTo>
                    <a:pt x="180" y="3471"/>
                  </a:lnTo>
                  <a:lnTo>
                    <a:pt x="120" y="3681"/>
                  </a:lnTo>
                  <a:lnTo>
                    <a:pt x="60" y="3920"/>
                  </a:lnTo>
                  <a:lnTo>
                    <a:pt x="30" y="4129"/>
                  </a:lnTo>
                  <a:lnTo>
                    <a:pt x="0" y="4369"/>
                  </a:lnTo>
                  <a:lnTo>
                    <a:pt x="0" y="4608"/>
                  </a:lnTo>
                  <a:lnTo>
                    <a:pt x="30" y="4847"/>
                  </a:lnTo>
                  <a:lnTo>
                    <a:pt x="2304" y="18520"/>
                  </a:lnTo>
                  <a:lnTo>
                    <a:pt x="25820" y="18520"/>
                  </a:lnTo>
                  <a:lnTo>
                    <a:pt x="27794" y="4818"/>
                  </a:lnTo>
                  <a:lnTo>
                    <a:pt x="27794" y="4578"/>
                  </a:lnTo>
                  <a:lnTo>
                    <a:pt x="27794" y="4339"/>
                  </a:lnTo>
                  <a:lnTo>
                    <a:pt x="27794" y="4129"/>
                  </a:lnTo>
                  <a:lnTo>
                    <a:pt x="27764" y="3890"/>
                  </a:lnTo>
                  <a:lnTo>
                    <a:pt x="27704" y="3681"/>
                  </a:lnTo>
                  <a:lnTo>
                    <a:pt x="27615" y="3471"/>
                  </a:lnTo>
                  <a:lnTo>
                    <a:pt x="27525" y="3262"/>
                  </a:lnTo>
                  <a:lnTo>
                    <a:pt x="27435" y="3082"/>
                  </a:lnTo>
                  <a:lnTo>
                    <a:pt x="27286" y="2873"/>
                  </a:lnTo>
                  <a:lnTo>
                    <a:pt x="27166" y="2723"/>
                  </a:lnTo>
                  <a:lnTo>
                    <a:pt x="27016" y="2544"/>
                  </a:lnTo>
                  <a:lnTo>
                    <a:pt x="26837" y="2394"/>
                  </a:lnTo>
                  <a:lnTo>
                    <a:pt x="26657" y="2274"/>
                  </a:lnTo>
                  <a:lnTo>
                    <a:pt x="26448" y="2155"/>
                  </a:lnTo>
                  <a:lnTo>
                    <a:pt x="26268" y="2035"/>
                  </a:lnTo>
                  <a:lnTo>
                    <a:pt x="26029" y="1945"/>
                  </a:lnTo>
                  <a:lnTo>
                    <a:pt x="25042" y="1646"/>
                  </a:lnTo>
                  <a:lnTo>
                    <a:pt x="24054" y="1347"/>
                  </a:lnTo>
                  <a:lnTo>
                    <a:pt x="23097" y="1078"/>
                  </a:lnTo>
                  <a:lnTo>
                    <a:pt x="22110" y="868"/>
                  </a:lnTo>
                  <a:lnTo>
                    <a:pt x="21152" y="659"/>
                  </a:lnTo>
                  <a:lnTo>
                    <a:pt x="20225" y="479"/>
                  </a:lnTo>
                  <a:lnTo>
                    <a:pt x="19267" y="360"/>
                  </a:lnTo>
                  <a:lnTo>
                    <a:pt x="18370" y="240"/>
                  </a:lnTo>
                  <a:lnTo>
                    <a:pt x="17442" y="150"/>
                  </a:lnTo>
                  <a:lnTo>
                    <a:pt x="16545" y="61"/>
                  </a:lnTo>
                  <a:lnTo>
                    <a:pt x="15677" y="31"/>
                  </a:lnTo>
                  <a:lnTo>
                    <a:pt x="14810" y="1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1" name="Google Shape;6011;p46"/>
            <p:cNvSpPr/>
            <p:nvPr/>
          </p:nvSpPr>
          <p:spPr>
            <a:xfrm>
              <a:off x="2014525" y="3781200"/>
              <a:ext cx="652975" cy="368000"/>
            </a:xfrm>
            <a:custGeom>
              <a:avLst/>
              <a:gdLst/>
              <a:ahLst/>
              <a:cxnLst/>
              <a:rect l="l" t="t" r="r" b="b"/>
              <a:pathLst>
                <a:path w="26119" h="14720" extrusionOk="0">
                  <a:moveTo>
                    <a:pt x="90" y="0"/>
                  </a:moveTo>
                  <a:lnTo>
                    <a:pt x="30" y="240"/>
                  </a:lnTo>
                  <a:lnTo>
                    <a:pt x="0" y="509"/>
                  </a:lnTo>
                  <a:lnTo>
                    <a:pt x="0" y="778"/>
                  </a:lnTo>
                  <a:lnTo>
                    <a:pt x="30" y="1047"/>
                  </a:lnTo>
                  <a:lnTo>
                    <a:pt x="2304" y="14720"/>
                  </a:lnTo>
                  <a:lnTo>
                    <a:pt x="25820" y="14720"/>
                  </a:lnTo>
                  <a:lnTo>
                    <a:pt x="26119" y="12596"/>
                  </a:lnTo>
                  <a:lnTo>
                    <a:pt x="25640" y="12895"/>
                  </a:lnTo>
                  <a:lnTo>
                    <a:pt x="25161" y="13164"/>
                  </a:lnTo>
                  <a:lnTo>
                    <a:pt x="24653" y="13404"/>
                  </a:lnTo>
                  <a:lnTo>
                    <a:pt x="24144" y="13643"/>
                  </a:lnTo>
                  <a:lnTo>
                    <a:pt x="23636" y="13852"/>
                  </a:lnTo>
                  <a:lnTo>
                    <a:pt x="23097" y="14032"/>
                  </a:lnTo>
                  <a:lnTo>
                    <a:pt x="22558" y="14152"/>
                  </a:lnTo>
                  <a:lnTo>
                    <a:pt x="22020" y="14271"/>
                  </a:lnTo>
                  <a:lnTo>
                    <a:pt x="21451" y="14361"/>
                  </a:lnTo>
                  <a:lnTo>
                    <a:pt x="20883" y="14391"/>
                  </a:lnTo>
                  <a:lnTo>
                    <a:pt x="20315" y="14391"/>
                  </a:lnTo>
                  <a:lnTo>
                    <a:pt x="19716" y="14361"/>
                  </a:lnTo>
                  <a:lnTo>
                    <a:pt x="19118" y="14301"/>
                  </a:lnTo>
                  <a:lnTo>
                    <a:pt x="18519" y="14181"/>
                  </a:lnTo>
                  <a:lnTo>
                    <a:pt x="17891" y="14032"/>
                  </a:lnTo>
                  <a:lnTo>
                    <a:pt x="17233" y="13822"/>
                  </a:lnTo>
                  <a:lnTo>
                    <a:pt x="17083" y="13793"/>
                  </a:lnTo>
                  <a:lnTo>
                    <a:pt x="16844" y="13763"/>
                  </a:lnTo>
                  <a:lnTo>
                    <a:pt x="16335" y="13643"/>
                  </a:lnTo>
                  <a:lnTo>
                    <a:pt x="15797" y="13523"/>
                  </a:lnTo>
                  <a:lnTo>
                    <a:pt x="15587" y="13463"/>
                  </a:lnTo>
                  <a:lnTo>
                    <a:pt x="15408" y="13463"/>
                  </a:lnTo>
                  <a:lnTo>
                    <a:pt x="14600" y="13673"/>
                  </a:lnTo>
                  <a:lnTo>
                    <a:pt x="13792" y="13822"/>
                  </a:lnTo>
                  <a:lnTo>
                    <a:pt x="12985" y="13942"/>
                  </a:lnTo>
                  <a:lnTo>
                    <a:pt x="12237" y="13972"/>
                  </a:lnTo>
                  <a:lnTo>
                    <a:pt x="11459" y="13942"/>
                  </a:lnTo>
                  <a:lnTo>
                    <a:pt x="10741" y="13852"/>
                  </a:lnTo>
                  <a:lnTo>
                    <a:pt x="10023" y="13733"/>
                  </a:lnTo>
                  <a:lnTo>
                    <a:pt x="9335" y="13553"/>
                  </a:lnTo>
                  <a:lnTo>
                    <a:pt x="8676" y="13314"/>
                  </a:lnTo>
                  <a:lnTo>
                    <a:pt x="8018" y="13045"/>
                  </a:lnTo>
                  <a:lnTo>
                    <a:pt x="7390" y="12715"/>
                  </a:lnTo>
                  <a:lnTo>
                    <a:pt x="6762" y="12356"/>
                  </a:lnTo>
                  <a:lnTo>
                    <a:pt x="6193" y="11938"/>
                  </a:lnTo>
                  <a:lnTo>
                    <a:pt x="5625" y="11519"/>
                  </a:lnTo>
                  <a:lnTo>
                    <a:pt x="5086" y="11040"/>
                  </a:lnTo>
                  <a:lnTo>
                    <a:pt x="4578" y="10531"/>
                  </a:lnTo>
                  <a:lnTo>
                    <a:pt x="4099" y="9993"/>
                  </a:lnTo>
                  <a:lnTo>
                    <a:pt x="3620" y="9425"/>
                  </a:lnTo>
                  <a:lnTo>
                    <a:pt x="3201" y="8856"/>
                  </a:lnTo>
                  <a:lnTo>
                    <a:pt x="2782" y="8228"/>
                  </a:lnTo>
                  <a:lnTo>
                    <a:pt x="2394" y="7600"/>
                  </a:lnTo>
                  <a:lnTo>
                    <a:pt x="2034" y="6941"/>
                  </a:lnTo>
                  <a:lnTo>
                    <a:pt x="1705" y="6283"/>
                  </a:lnTo>
                  <a:lnTo>
                    <a:pt x="1406" y="5625"/>
                  </a:lnTo>
                  <a:lnTo>
                    <a:pt x="1137" y="4937"/>
                  </a:lnTo>
                  <a:lnTo>
                    <a:pt x="898" y="4219"/>
                  </a:lnTo>
                  <a:lnTo>
                    <a:pt x="688" y="3531"/>
                  </a:lnTo>
                  <a:lnTo>
                    <a:pt x="509" y="2813"/>
                  </a:lnTo>
                  <a:lnTo>
                    <a:pt x="359" y="2095"/>
                  </a:lnTo>
                  <a:lnTo>
                    <a:pt x="239" y="1406"/>
                  </a:lnTo>
                  <a:lnTo>
                    <a:pt x="150" y="688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2" name="Google Shape;6012;p46"/>
            <p:cNvSpPr/>
            <p:nvPr/>
          </p:nvSpPr>
          <p:spPr>
            <a:xfrm>
              <a:off x="2235900" y="3490250"/>
              <a:ext cx="257325" cy="377725"/>
            </a:xfrm>
            <a:custGeom>
              <a:avLst/>
              <a:gdLst/>
              <a:ahLst/>
              <a:cxnLst/>
              <a:rect l="l" t="t" r="r" b="b"/>
              <a:pathLst>
                <a:path w="10293" h="15109" extrusionOk="0">
                  <a:moveTo>
                    <a:pt x="1706" y="0"/>
                  </a:moveTo>
                  <a:lnTo>
                    <a:pt x="1706" y="7988"/>
                  </a:lnTo>
                  <a:lnTo>
                    <a:pt x="1706" y="9155"/>
                  </a:lnTo>
                  <a:lnTo>
                    <a:pt x="1317" y="9394"/>
                  </a:lnTo>
                  <a:lnTo>
                    <a:pt x="988" y="9664"/>
                  </a:lnTo>
                  <a:lnTo>
                    <a:pt x="689" y="9963"/>
                  </a:lnTo>
                  <a:lnTo>
                    <a:pt x="450" y="10262"/>
                  </a:lnTo>
                  <a:lnTo>
                    <a:pt x="270" y="10621"/>
                  </a:lnTo>
                  <a:lnTo>
                    <a:pt x="121" y="10950"/>
                  </a:lnTo>
                  <a:lnTo>
                    <a:pt x="31" y="11309"/>
                  </a:lnTo>
                  <a:lnTo>
                    <a:pt x="1" y="11698"/>
                  </a:lnTo>
                  <a:lnTo>
                    <a:pt x="31" y="12027"/>
                  </a:lnTo>
                  <a:lnTo>
                    <a:pt x="91" y="12386"/>
                  </a:lnTo>
                  <a:lnTo>
                    <a:pt x="240" y="12715"/>
                  </a:lnTo>
                  <a:lnTo>
                    <a:pt x="390" y="13015"/>
                  </a:lnTo>
                  <a:lnTo>
                    <a:pt x="629" y="13314"/>
                  </a:lnTo>
                  <a:lnTo>
                    <a:pt x="869" y="13613"/>
                  </a:lnTo>
                  <a:lnTo>
                    <a:pt x="1168" y="13852"/>
                  </a:lnTo>
                  <a:lnTo>
                    <a:pt x="1497" y="14122"/>
                  </a:lnTo>
                  <a:lnTo>
                    <a:pt x="1856" y="14331"/>
                  </a:lnTo>
                  <a:lnTo>
                    <a:pt x="2275" y="14510"/>
                  </a:lnTo>
                  <a:lnTo>
                    <a:pt x="2694" y="14690"/>
                  </a:lnTo>
                  <a:lnTo>
                    <a:pt x="3142" y="14840"/>
                  </a:lnTo>
                  <a:lnTo>
                    <a:pt x="3621" y="14959"/>
                  </a:lnTo>
                  <a:lnTo>
                    <a:pt x="4100" y="15049"/>
                  </a:lnTo>
                  <a:lnTo>
                    <a:pt x="4608" y="15079"/>
                  </a:lnTo>
                  <a:lnTo>
                    <a:pt x="5147" y="15109"/>
                  </a:lnTo>
                  <a:lnTo>
                    <a:pt x="5655" y="15079"/>
                  </a:lnTo>
                  <a:lnTo>
                    <a:pt x="6164" y="15049"/>
                  </a:lnTo>
                  <a:lnTo>
                    <a:pt x="6673" y="14959"/>
                  </a:lnTo>
                  <a:lnTo>
                    <a:pt x="7151" y="14840"/>
                  </a:lnTo>
                  <a:lnTo>
                    <a:pt x="7600" y="14690"/>
                  </a:lnTo>
                  <a:lnTo>
                    <a:pt x="8019" y="14510"/>
                  </a:lnTo>
                  <a:lnTo>
                    <a:pt x="8408" y="14331"/>
                  </a:lnTo>
                  <a:lnTo>
                    <a:pt x="8767" y="14122"/>
                  </a:lnTo>
                  <a:lnTo>
                    <a:pt x="9096" y="13852"/>
                  </a:lnTo>
                  <a:lnTo>
                    <a:pt x="9395" y="13613"/>
                  </a:lnTo>
                  <a:lnTo>
                    <a:pt x="9664" y="13314"/>
                  </a:lnTo>
                  <a:lnTo>
                    <a:pt x="9874" y="13015"/>
                  </a:lnTo>
                  <a:lnTo>
                    <a:pt x="10053" y="12715"/>
                  </a:lnTo>
                  <a:lnTo>
                    <a:pt x="10173" y="12386"/>
                  </a:lnTo>
                  <a:lnTo>
                    <a:pt x="10263" y="12027"/>
                  </a:lnTo>
                  <a:lnTo>
                    <a:pt x="10293" y="11698"/>
                  </a:lnTo>
                  <a:lnTo>
                    <a:pt x="10263" y="11489"/>
                  </a:lnTo>
                  <a:lnTo>
                    <a:pt x="10233" y="11279"/>
                  </a:lnTo>
                  <a:lnTo>
                    <a:pt x="10203" y="11070"/>
                  </a:lnTo>
                  <a:lnTo>
                    <a:pt x="10113" y="10860"/>
                  </a:lnTo>
                  <a:lnTo>
                    <a:pt x="9934" y="10472"/>
                  </a:lnTo>
                  <a:lnTo>
                    <a:pt x="9694" y="10112"/>
                  </a:lnTo>
                  <a:lnTo>
                    <a:pt x="9395" y="9753"/>
                  </a:lnTo>
                  <a:lnTo>
                    <a:pt x="9006" y="9454"/>
                  </a:lnTo>
                  <a:lnTo>
                    <a:pt x="8587" y="9155"/>
                  </a:lnTo>
                  <a:lnTo>
                    <a:pt x="8139" y="8916"/>
                  </a:lnTo>
                  <a:lnTo>
                    <a:pt x="8139" y="4428"/>
                  </a:lnTo>
                  <a:lnTo>
                    <a:pt x="8139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3" name="Google Shape;6013;p46"/>
            <p:cNvSpPr/>
            <p:nvPr/>
          </p:nvSpPr>
          <p:spPr>
            <a:xfrm>
              <a:off x="2235900" y="3490250"/>
              <a:ext cx="189275" cy="333600"/>
            </a:xfrm>
            <a:custGeom>
              <a:avLst/>
              <a:gdLst/>
              <a:ahLst/>
              <a:cxnLst/>
              <a:rect l="l" t="t" r="r" b="b"/>
              <a:pathLst>
                <a:path w="7571" h="13344" extrusionOk="0">
                  <a:moveTo>
                    <a:pt x="1706" y="0"/>
                  </a:moveTo>
                  <a:lnTo>
                    <a:pt x="1706" y="7988"/>
                  </a:lnTo>
                  <a:lnTo>
                    <a:pt x="1706" y="9155"/>
                  </a:lnTo>
                  <a:lnTo>
                    <a:pt x="1317" y="9394"/>
                  </a:lnTo>
                  <a:lnTo>
                    <a:pt x="988" y="9664"/>
                  </a:lnTo>
                  <a:lnTo>
                    <a:pt x="689" y="9963"/>
                  </a:lnTo>
                  <a:lnTo>
                    <a:pt x="450" y="10262"/>
                  </a:lnTo>
                  <a:lnTo>
                    <a:pt x="270" y="10621"/>
                  </a:lnTo>
                  <a:lnTo>
                    <a:pt x="121" y="10950"/>
                  </a:lnTo>
                  <a:lnTo>
                    <a:pt x="31" y="11309"/>
                  </a:lnTo>
                  <a:lnTo>
                    <a:pt x="1" y="11698"/>
                  </a:lnTo>
                  <a:lnTo>
                    <a:pt x="1" y="11908"/>
                  </a:lnTo>
                  <a:lnTo>
                    <a:pt x="31" y="12117"/>
                  </a:lnTo>
                  <a:lnTo>
                    <a:pt x="91" y="12356"/>
                  </a:lnTo>
                  <a:lnTo>
                    <a:pt x="150" y="12566"/>
                  </a:lnTo>
                  <a:lnTo>
                    <a:pt x="240" y="12745"/>
                  </a:lnTo>
                  <a:lnTo>
                    <a:pt x="360" y="12955"/>
                  </a:lnTo>
                  <a:lnTo>
                    <a:pt x="629" y="13344"/>
                  </a:lnTo>
                  <a:lnTo>
                    <a:pt x="1078" y="13134"/>
                  </a:lnTo>
                  <a:lnTo>
                    <a:pt x="1527" y="12895"/>
                  </a:lnTo>
                  <a:lnTo>
                    <a:pt x="1946" y="12626"/>
                  </a:lnTo>
                  <a:lnTo>
                    <a:pt x="2364" y="12356"/>
                  </a:lnTo>
                  <a:lnTo>
                    <a:pt x="2753" y="12087"/>
                  </a:lnTo>
                  <a:lnTo>
                    <a:pt x="3142" y="11788"/>
                  </a:lnTo>
                  <a:lnTo>
                    <a:pt x="3501" y="11459"/>
                  </a:lnTo>
                  <a:lnTo>
                    <a:pt x="3860" y="11130"/>
                  </a:lnTo>
                  <a:lnTo>
                    <a:pt x="4189" y="10771"/>
                  </a:lnTo>
                  <a:lnTo>
                    <a:pt x="4519" y="10412"/>
                  </a:lnTo>
                  <a:lnTo>
                    <a:pt x="4848" y="10023"/>
                  </a:lnTo>
                  <a:lnTo>
                    <a:pt x="5147" y="9634"/>
                  </a:lnTo>
                  <a:lnTo>
                    <a:pt x="5416" y="9215"/>
                  </a:lnTo>
                  <a:lnTo>
                    <a:pt x="5685" y="8796"/>
                  </a:lnTo>
                  <a:lnTo>
                    <a:pt x="5925" y="8377"/>
                  </a:lnTo>
                  <a:lnTo>
                    <a:pt x="6164" y="7958"/>
                  </a:lnTo>
                  <a:lnTo>
                    <a:pt x="6373" y="7510"/>
                  </a:lnTo>
                  <a:lnTo>
                    <a:pt x="6583" y="7031"/>
                  </a:lnTo>
                  <a:lnTo>
                    <a:pt x="6762" y="6582"/>
                  </a:lnTo>
                  <a:lnTo>
                    <a:pt x="6912" y="6103"/>
                  </a:lnTo>
                  <a:lnTo>
                    <a:pt x="7062" y="5625"/>
                  </a:lnTo>
                  <a:lnTo>
                    <a:pt x="7181" y="5116"/>
                  </a:lnTo>
                  <a:lnTo>
                    <a:pt x="7301" y="4637"/>
                  </a:lnTo>
                  <a:lnTo>
                    <a:pt x="7391" y="4129"/>
                  </a:lnTo>
                  <a:lnTo>
                    <a:pt x="7451" y="3620"/>
                  </a:lnTo>
                  <a:lnTo>
                    <a:pt x="7510" y="3112"/>
                  </a:lnTo>
                  <a:lnTo>
                    <a:pt x="7540" y="2603"/>
                  </a:lnTo>
                  <a:lnTo>
                    <a:pt x="7570" y="2094"/>
                  </a:lnTo>
                  <a:lnTo>
                    <a:pt x="7540" y="1586"/>
                  </a:lnTo>
                  <a:lnTo>
                    <a:pt x="7510" y="1047"/>
                  </a:lnTo>
                  <a:lnTo>
                    <a:pt x="7480" y="539"/>
                  </a:lnTo>
                  <a:lnTo>
                    <a:pt x="7391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4" name="Google Shape;6014;p46"/>
            <p:cNvSpPr/>
            <p:nvPr/>
          </p:nvSpPr>
          <p:spPr>
            <a:xfrm>
              <a:off x="2278550" y="3490250"/>
              <a:ext cx="160825" cy="199725"/>
            </a:xfrm>
            <a:custGeom>
              <a:avLst/>
              <a:gdLst/>
              <a:ahLst/>
              <a:cxnLst/>
              <a:rect l="l" t="t" r="r" b="b"/>
              <a:pathLst>
                <a:path w="6433" h="7989" extrusionOk="0">
                  <a:moveTo>
                    <a:pt x="0" y="0"/>
                  </a:moveTo>
                  <a:lnTo>
                    <a:pt x="0" y="7988"/>
                  </a:lnTo>
                  <a:lnTo>
                    <a:pt x="479" y="7899"/>
                  </a:lnTo>
                  <a:lnTo>
                    <a:pt x="928" y="7839"/>
                  </a:lnTo>
                  <a:lnTo>
                    <a:pt x="1406" y="7719"/>
                  </a:lnTo>
                  <a:lnTo>
                    <a:pt x="1855" y="7569"/>
                  </a:lnTo>
                  <a:lnTo>
                    <a:pt x="2304" y="7420"/>
                  </a:lnTo>
                  <a:lnTo>
                    <a:pt x="2723" y="7240"/>
                  </a:lnTo>
                  <a:lnTo>
                    <a:pt x="3142" y="7031"/>
                  </a:lnTo>
                  <a:lnTo>
                    <a:pt x="3560" y="6822"/>
                  </a:lnTo>
                  <a:lnTo>
                    <a:pt x="3979" y="6582"/>
                  </a:lnTo>
                  <a:lnTo>
                    <a:pt x="4368" y="6313"/>
                  </a:lnTo>
                  <a:lnTo>
                    <a:pt x="4727" y="6044"/>
                  </a:lnTo>
                  <a:lnTo>
                    <a:pt x="5086" y="5744"/>
                  </a:lnTo>
                  <a:lnTo>
                    <a:pt x="5445" y="5445"/>
                  </a:lnTo>
                  <a:lnTo>
                    <a:pt x="5804" y="5116"/>
                  </a:lnTo>
                  <a:lnTo>
                    <a:pt x="6104" y="4787"/>
                  </a:lnTo>
                  <a:lnTo>
                    <a:pt x="6433" y="4428"/>
                  </a:lnTo>
                  <a:lnTo>
                    <a:pt x="6433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5" name="Google Shape;6015;p46"/>
            <p:cNvSpPr/>
            <p:nvPr/>
          </p:nvSpPr>
          <p:spPr>
            <a:xfrm>
              <a:off x="2247125" y="3766225"/>
              <a:ext cx="265550" cy="169075"/>
            </a:xfrm>
            <a:custGeom>
              <a:avLst/>
              <a:gdLst/>
              <a:ahLst/>
              <a:cxnLst/>
              <a:rect l="l" t="t" r="r" b="b"/>
              <a:pathLst>
                <a:path w="10622" h="6763" extrusionOk="0">
                  <a:moveTo>
                    <a:pt x="10233" y="1"/>
                  </a:moveTo>
                  <a:lnTo>
                    <a:pt x="10173" y="61"/>
                  </a:lnTo>
                  <a:lnTo>
                    <a:pt x="10113" y="91"/>
                  </a:lnTo>
                  <a:lnTo>
                    <a:pt x="10113" y="180"/>
                  </a:lnTo>
                  <a:lnTo>
                    <a:pt x="10113" y="240"/>
                  </a:lnTo>
                  <a:lnTo>
                    <a:pt x="10203" y="569"/>
                  </a:lnTo>
                  <a:lnTo>
                    <a:pt x="10263" y="898"/>
                  </a:lnTo>
                  <a:lnTo>
                    <a:pt x="10263" y="1198"/>
                  </a:lnTo>
                  <a:lnTo>
                    <a:pt x="10233" y="1497"/>
                  </a:lnTo>
                  <a:lnTo>
                    <a:pt x="10143" y="1766"/>
                  </a:lnTo>
                  <a:lnTo>
                    <a:pt x="10023" y="2065"/>
                  </a:lnTo>
                  <a:lnTo>
                    <a:pt x="9904" y="2335"/>
                  </a:lnTo>
                  <a:lnTo>
                    <a:pt x="9724" y="2574"/>
                  </a:lnTo>
                  <a:lnTo>
                    <a:pt x="9545" y="2843"/>
                  </a:lnTo>
                  <a:lnTo>
                    <a:pt x="9335" y="3083"/>
                  </a:lnTo>
                  <a:lnTo>
                    <a:pt x="8856" y="3501"/>
                  </a:lnTo>
                  <a:lnTo>
                    <a:pt x="8378" y="3890"/>
                  </a:lnTo>
                  <a:lnTo>
                    <a:pt x="7869" y="4249"/>
                  </a:lnTo>
                  <a:lnTo>
                    <a:pt x="7331" y="4578"/>
                  </a:lnTo>
                  <a:lnTo>
                    <a:pt x="6762" y="4878"/>
                  </a:lnTo>
                  <a:lnTo>
                    <a:pt x="6164" y="5147"/>
                  </a:lnTo>
                  <a:lnTo>
                    <a:pt x="5595" y="5416"/>
                  </a:lnTo>
                  <a:lnTo>
                    <a:pt x="4967" y="5626"/>
                  </a:lnTo>
                  <a:lnTo>
                    <a:pt x="4369" y="5835"/>
                  </a:lnTo>
                  <a:lnTo>
                    <a:pt x="3740" y="5985"/>
                  </a:lnTo>
                  <a:lnTo>
                    <a:pt x="3112" y="6134"/>
                  </a:lnTo>
                  <a:lnTo>
                    <a:pt x="2394" y="6254"/>
                  </a:lnTo>
                  <a:lnTo>
                    <a:pt x="1676" y="6344"/>
                  </a:lnTo>
                  <a:lnTo>
                    <a:pt x="928" y="6403"/>
                  </a:lnTo>
                  <a:lnTo>
                    <a:pt x="120" y="6403"/>
                  </a:lnTo>
                  <a:lnTo>
                    <a:pt x="60" y="6463"/>
                  </a:lnTo>
                  <a:lnTo>
                    <a:pt x="31" y="6523"/>
                  </a:lnTo>
                  <a:lnTo>
                    <a:pt x="1" y="6583"/>
                  </a:lnTo>
                  <a:lnTo>
                    <a:pt x="1" y="6643"/>
                  </a:lnTo>
                  <a:lnTo>
                    <a:pt x="31" y="6703"/>
                  </a:lnTo>
                  <a:lnTo>
                    <a:pt x="90" y="6733"/>
                  </a:lnTo>
                  <a:lnTo>
                    <a:pt x="150" y="6762"/>
                  </a:lnTo>
                  <a:lnTo>
                    <a:pt x="868" y="6762"/>
                  </a:lnTo>
                  <a:lnTo>
                    <a:pt x="1556" y="6733"/>
                  </a:lnTo>
                  <a:lnTo>
                    <a:pt x="2245" y="6643"/>
                  </a:lnTo>
                  <a:lnTo>
                    <a:pt x="2933" y="6553"/>
                  </a:lnTo>
                  <a:lnTo>
                    <a:pt x="3591" y="6403"/>
                  </a:lnTo>
                  <a:lnTo>
                    <a:pt x="4279" y="6224"/>
                  </a:lnTo>
                  <a:lnTo>
                    <a:pt x="4937" y="6044"/>
                  </a:lnTo>
                  <a:lnTo>
                    <a:pt x="5595" y="5805"/>
                  </a:lnTo>
                  <a:lnTo>
                    <a:pt x="6224" y="5536"/>
                  </a:lnTo>
                  <a:lnTo>
                    <a:pt x="6852" y="5237"/>
                  </a:lnTo>
                  <a:lnTo>
                    <a:pt x="7480" y="4908"/>
                  </a:lnTo>
                  <a:lnTo>
                    <a:pt x="8079" y="4549"/>
                  </a:lnTo>
                  <a:lnTo>
                    <a:pt x="8617" y="4189"/>
                  </a:lnTo>
                  <a:lnTo>
                    <a:pt x="9156" y="3771"/>
                  </a:lnTo>
                  <a:lnTo>
                    <a:pt x="9395" y="3561"/>
                  </a:lnTo>
                  <a:lnTo>
                    <a:pt x="9634" y="3322"/>
                  </a:lnTo>
                  <a:lnTo>
                    <a:pt x="9844" y="3083"/>
                  </a:lnTo>
                  <a:lnTo>
                    <a:pt x="10023" y="2813"/>
                  </a:lnTo>
                  <a:lnTo>
                    <a:pt x="10233" y="2484"/>
                  </a:lnTo>
                  <a:lnTo>
                    <a:pt x="10382" y="2185"/>
                  </a:lnTo>
                  <a:lnTo>
                    <a:pt x="10502" y="1856"/>
                  </a:lnTo>
                  <a:lnTo>
                    <a:pt x="10562" y="1497"/>
                  </a:lnTo>
                  <a:lnTo>
                    <a:pt x="10622" y="1138"/>
                  </a:lnTo>
                  <a:lnTo>
                    <a:pt x="10592" y="809"/>
                  </a:lnTo>
                  <a:lnTo>
                    <a:pt x="10562" y="450"/>
                  </a:lnTo>
                  <a:lnTo>
                    <a:pt x="10442" y="91"/>
                  </a:lnTo>
                  <a:lnTo>
                    <a:pt x="10412" y="31"/>
                  </a:lnTo>
                  <a:lnTo>
                    <a:pt x="10352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6" name="Google Shape;6016;p46"/>
            <p:cNvSpPr/>
            <p:nvPr/>
          </p:nvSpPr>
          <p:spPr>
            <a:xfrm>
              <a:off x="2499950" y="3274825"/>
              <a:ext cx="47125" cy="97275"/>
            </a:xfrm>
            <a:custGeom>
              <a:avLst/>
              <a:gdLst/>
              <a:ahLst/>
              <a:cxnLst/>
              <a:rect l="l" t="t" r="r" b="b"/>
              <a:pathLst>
                <a:path w="1885" h="3891" extrusionOk="0">
                  <a:moveTo>
                    <a:pt x="718" y="1"/>
                  </a:moveTo>
                  <a:lnTo>
                    <a:pt x="539" y="31"/>
                  </a:lnTo>
                  <a:lnTo>
                    <a:pt x="419" y="91"/>
                  </a:lnTo>
                  <a:lnTo>
                    <a:pt x="269" y="210"/>
                  </a:lnTo>
                  <a:lnTo>
                    <a:pt x="0" y="3890"/>
                  </a:lnTo>
                  <a:lnTo>
                    <a:pt x="389" y="3741"/>
                  </a:lnTo>
                  <a:lnTo>
                    <a:pt x="748" y="3531"/>
                  </a:lnTo>
                  <a:lnTo>
                    <a:pt x="1047" y="3262"/>
                  </a:lnTo>
                  <a:lnTo>
                    <a:pt x="1316" y="2963"/>
                  </a:lnTo>
                  <a:lnTo>
                    <a:pt x="1556" y="2634"/>
                  </a:lnTo>
                  <a:lnTo>
                    <a:pt x="1735" y="2245"/>
                  </a:lnTo>
                  <a:lnTo>
                    <a:pt x="1855" y="1856"/>
                  </a:lnTo>
                  <a:lnTo>
                    <a:pt x="1885" y="1467"/>
                  </a:lnTo>
                  <a:lnTo>
                    <a:pt x="1885" y="1108"/>
                  </a:lnTo>
                  <a:lnTo>
                    <a:pt x="1825" y="809"/>
                  </a:lnTo>
                  <a:lnTo>
                    <a:pt x="1765" y="629"/>
                  </a:lnTo>
                  <a:lnTo>
                    <a:pt x="1675" y="479"/>
                  </a:lnTo>
                  <a:lnTo>
                    <a:pt x="1586" y="360"/>
                  </a:lnTo>
                  <a:lnTo>
                    <a:pt x="1466" y="240"/>
                  </a:lnTo>
                  <a:lnTo>
                    <a:pt x="1346" y="150"/>
                  </a:lnTo>
                  <a:lnTo>
                    <a:pt x="1197" y="61"/>
                  </a:lnTo>
                  <a:lnTo>
                    <a:pt x="1047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7" name="Google Shape;6017;p46"/>
            <p:cNvSpPr/>
            <p:nvPr/>
          </p:nvSpPr>
          <p:spPr>
            <a:xfrm>
              <a:off x="2149150" y="3274825"/>
              <a:ext cx="47150" cy="97275"/>
            </a:xfrm>
            <a:custGeom>
              <a:avLst/>
              <a:gdLst/>
              <a:ahLst/>
              <a:cxnLst/>
              <a:rect l="l" t="t" r="r" b="b"/>
              <a:pathLst>
                <a:path w="1886" h="3891" extrusionOk="0">
                  <a:moveTo>
                    <a:pt x="868" y="1"/>
                  </a:moveTo>
                  <a:lnTo>
                    <a:pt x="718" y="61"/>
                  </a:lnTo>
                  <a:lnTo>
                    <a:pt x="569" y="150"/>
                  </a:lnTo>
                  <a:lnTo>
                    <a:pt x="419" y="240"/>
                  </a:lnTo>
                  <a:lnTo>
                    <a:pt x="329" y="360"/>
                  </a:lnTo>
                  <a:lnTo>
                    <a:pt x="210" y="479"/>
                  </a:lnTo>
                  <a:lnTo>
                    <a:pt x="150" y="629"/>
                  </a:lnTo>
                  <a:lnTo>
                    <a:pt x="90" y="809"/>
                  </a:lnTo>
                  <a:lnTo>
                    <a:pt x="30" y="1108"/>
                  </a:lnTo>
                  <a:lnTo>
                    <a:pt x="0" y="1467"/>
                  </a:lnTo>
                  <a:lnTo>
                    <a:pt x="60" y="1856"/>
                  </a:lnTo>
                  <a:lnTo>
                    <a:pt x="180" y="2245"/>
                  </a:lnTo>
                  <a:lnTo>
                    <a:pt x="359" y="2634"/>
                  </a:lnTo>
                  <a:lnTo>
                    <a:pt x="569" y="2963"/>
                  </a:lnTo>
                  <a:lnTo>
                    <a:pt x="838" y="3262"/>
                  </a:lnTo>
                  <a:lnTo>
                    <a:pt x="1167" y="3531"/>
                  </a:lnTo>
                  <a:lnTo>
                    <a:pt x="1526" y="3741"/>
                  </a:lnTo>
                  <a:lnTo>
                    <a:pt x="1885" y="3890"/>
                  </a:lnTo>
                  <a:lnTo>
                    <a:pt x="1616" y="210"/>
                  </a:lnTo>
                  <a:lnTo>
                    <a:pt x="1496" y="91"/>
                  </a:lnTo>
                  <a:lnTo>
                    <a:pt x="1347" y="31"/>
                  </a:lnTo>
                  <a:lnTo>
                    <a:pt x="1197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8" name="Google Shape;6018;p46"/>
            <p:cNvSpPr/>
            <p:nvPr/>
          </p:nvSpPr>
          <p:spPr>
            <a:xfrm>
              <a:off x="2181300" y="3130475"/>
              <a:ext cx="338100" cy="407650"/>
            </a:xfrm>
            <a:custGeom>
              <a:avLst/>
              <a:gdLst/>
              <a:ahLst/>
              <a:cxnLst/>
              <a:rect l="l" t="t" r="r" b="b"/>
              <a:pathLst>
                <a:path w="13524" h="16306" extrusionOk="0">
                  <a:moveTo>
                    <a:pt x="9126" y="1"/>
                  </a:moveTo>
                  <a:lnTo>
                    <a:pt x="8797" y="629"/>
                  </a:lnTo>
                  <a:lnTo>
                    <a:pt x="8408" y="1227"/>
                  </a:lnTo>
                  <a:lnTo>
                    <a:pt x="7989" y="1796"/>
                  </a:lnTo>
                  <a:lnTo>
                    <a:pt x="7540" y="2304"/>
                  </a:lnTo>
                  <a:lnTo>
                    <a:pt x="7032" y="2813"/>
                  </a:lnTo>
                  <a:lnTo>
                    <a:pt x="6523" y="3292"/>
                  </a:lnTo>
                  <a:lnTo>
                    <a:pt x="5955" y="3710"/>
                  </a:lnTo>
                  <a:lnTo>
                    <a:pt x="5356" y="4129"/>
                  </a:lnTo>
                  <a:lnTo>
                    <a:pt x="4758" y="4488"/>
                  </a:lnTo>
                  <a:lnTo>
                    <a:pt x="4130" y="4817"/>
                  </a:lnTo>
                  <a:lnTo>
                    <a:pt x="3471" y="5087"/>
                  </a:lnTo>
                  <a:lnTo>
                    <a:pt x="2783" y="5326"/>
                  </a:lnTo>
                  <a:lnTo>
                    <a:pt x="2125" y="5535"/>
                  </a:lnTo>
                  <a:lnTo>
                    <a:pt x="1407" y="5685"/>
                  </a:lnTo>
                  <a:lnTo>
                    <a:pt x="719" y="5775"/>
                  </a:lnTo>
                  <a:lnTo>
                    <a:pt x="1" y="5835"/>
                  </a:lnTo>
                  <a:lnTo>
                    <a:pt x="1" y="6792"/>
                  </a:lnTo>
                  <a:lnTo>
                    <a:pt x="31" y="7271"/>
                  </a:lnTo>
                  <a:lnTo>
                    <a:pt x="61" y="7749"/>
                  </a:lnTo>
                  <a:lnTo>
                    <a:pt x="91" y="8198"/>
                  </a:lnTo>
                  <a:lnTo>
                    <a:pt x="180" y="8677"/>
                  </a:lnTo>
                  <a:lnTo>
                    <a:pt x="270" y="9126"/>
                  </a:lnTo>
                  <a:lnTo>
                    <a:pt x="360" y="9574"/>
                  </a:lnTo>
                  <a:lnTo>
                    <a:pt x="480" y="10023"/>
                  </a:lnTo>
                  <a:lnTo>
                    <a:pt x="629" y="10472"/>
                  </a:lnTo>
                  <a:lnTo>
                    <a:pt x="809" y="10891"/>
                  </a:lnTo>
                  <a:lnTo>
                    <a:pt x="988" y="11340"/>
                  </a:lnTo>
                  <a:lnTo>
                    <a:pt x="1198" y="11758"/>
                  </a:lnTo>
                  <a:lnTo>
                    <a:pt x="1407" y="12147"/>
                  </a:lnTo>
                  <a:lnTo>
                    <a:pt x="1646" y="12566"/>
                  </a:lnTo>
                  <a:lnTo>
                    <a:pt x="1916" y="12955"/>
                  </a:lnTo>
                  <a:lnTo>
                    <a:pt x="2185" y="13314"/>
                  </a:lnTo>
                  <a:lnTo>
                    <a:pt x="2484" y="13703"/>
                  </a:lnTo>
                  <a:lnTo>
                    <a:pt x="2993" y="14272"/>
                  </a:lnTo>
                  <a:lnTo>
                    <a:pt x="3531" y="14780"/>
                  </a:lnTo>
                  <a:lnTo>
                    <a:pt x="4070" y="15229"/>
                  </a:lnTo>
                  <a:lnTo>
                    <a:pt x="4638" y="15618"/>
                  </a:lnTo>
                  <a:lnTo>
                    <a:pt x="5177" y="15917"/>
                  </a:lnTo>
                  <a:lnTo>
                    <a:pt x="5446" y="16037"/>
                  </a:lnTo>
                  <a:lnTo>
                    <a:pt x="5715" y="16126"/>
                  </a:lnTo>
                  <a:lnTo>
                    <a:pt x="5985" y="16216"/>
                  </a:lnTo>
                  <a:lnTo>
                    <a:pt x="6254" y="16276"/>
                  </a:lnTo>
                  <a:lnTo>
                    <a:pt x="6523" y="16306"/>
                  </a:lnTo>
                  <a:lnTo>
                    <a:pt x="7062" y="16306"/>
                  </a:lnTo>
                  <a:lnTo>
                    <a:pt x="7331" y="16276"/>
                  </a:lnTo>
                  <a:lnTo>
                    <a:pt x="7630" y="16216"/>
                  </a:lnTo>
                  <a:lnTo>
                    <a:pt x="7899" y="16156"/>
                  </a:lnTo>
                  <a:lnTo>
                    <a:pt x="8198" y="16067"/>
                  </a:lnTo>
                  <a:lnTo>
                    <a:pt x="8468" y="15947"/>
                  </a:lnTo>
                  <a:lnTo>
                    <a:pt x="8767" y="15827"/>
                  </a:lnTo>
                  <a:lnTo>
                    <a:pt x="9066" y="15678"/>
                  </a:lnTo>
                  <a:lnTo>
                    <a:pt x="9335" y="15498"/>
                  </a:lnTo>
                  <a:lnTo>
                    <a:pt x="9635" y="15319"/>
                  </a:lnTo>
                  <a:lnTo>
                    <a:pt x="10203" y="14870"/>
                  </a:lnTo>
                  <a:lnTo>
                    <a:pt x="10742" y="14331"/>
                  </a:lnTo>
                  <a:lnTo>
                    <a:pt x="11280" y="13703"/>
                  </a:lnTo>
                  <a:lnTo>
                    <a:pt x="11549" y="13344"/>
                  </a:lnTo>
                  <a:lnTo>
                    <a:pt x="11819" y="12985"/>
                  </a:lnTo>
                  <a:lnTo>
                    <a:pt x="12058" y="12626"/>
                  </a:lnTo>
                  <a:lnTo>
                    <a:pt x="12267" y="12237"/>
                  </a:lnTo>
                  <a:lnTo>
                    <a:pt x="12477" y="11848"/>
                  </a:lnTo>
                  <a:lnTo>
                    <a:pt x="12656" y="11429"/>
                  </a:lnTo>
                  <a:lnTo>
                    <a:pt x="12836" y="11010"/>
                  </a:lnTo>
                  <a:lnTo>
                    <a:pt x="12985" y="10592"/>
                  </a:lnTo>
                  <a:lnTo>
                    <a:pt x="13105" y="10173"/>
                  </a:lnTo>
                  <a:lnTo>
                    <a:pt x="13225" y="9754"/>
                  </a:lnTo>
                  <a:lnTo>
                    <a:pt x="13314" y="9305"/>
                  </a:lnTo>
                  <a:lnTo>
                    <a:pt x="13404" y="8886"/>
                  </a:lnTo>
                  <a:lnTo>
                    <a:pt x="13494" y="7989"/>
                  </a:lnTo>
                  <a:lnTo>
                    <a:pt x="13524" y="7091"/>
                  </a:lnTo>
                  <a:lnTo>
                    <a:pt x="13524" y="3142"/>
                  </a:lnTo>
                  <a:lnTo>
                    <a:pt x="12866" y="2933"/>
                  </a:lnTo>
                  <a:lnTo>
                    <a:pt x="12208" y="2663"/>
                  </a:lnTo>
                  <a:lnTo>
                    <a:pt x="11609" y="2364"/>
                  </a:lnTo>
                  <a:lnTo>
                    <a:pt x="11011" y="1975"/>
                  </a:lnTo>
                  <a:lnTo>
                    <a:pt x="10472" y="1556"/>
                  </a:lnTo>
                  <a:lnTo>
                    <a:pt x="9964" y="1108"/>
                  </a:lnTo>
                  <a:lnTo>
                    <a:pt x="9754" y="838"/>
                  </a:lnTo>
                  <a:lnTo>
                    <a:pt x="9515" y="569"/>
                  </a:lnTo>
                  <a:lnTo>
                    <a:pt x="9305" y="300"/>
                  </a:lnTo>
                  <a:lnTo>
                    <a:pt x="9126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9" name="Google Shape;6019;p46"/>
            <p:cNvSpPr/>
            <p:nvPr/>
          </p:nvSpPr>
          <p:spPr>
            <a:xfrm>
              <a:off x="2181300" y="3130475"/>
              <a:ext cx="338100" cy="199725"/>
            </a:xfrm>
            <a:custGeom>
              <a:avLst/>
              <a:gdLst/>
              <a:ahLst/>
              <a:cxnLst/>
              <a:rect l="l" t="t" r="r" b="b"/>
              <a:pathLst>
                <a:path w="13524" h="7989" extrusionOk="0">
                  <a:moveTo>
                    <a:pt x="9126" y="1"/>
                  </a:moveTo>
                  <a:lnTo>
                    <a:pt x="8797" y="629"/>
                  </a:lnTo>
                  <a:lnTo>
                    <a:pt x="8408" y="1227"/>
                  </a:lnTo>
                  <a:lnTo>
                    <a:pt x="7989" y="1796"/>
                  </a:lnTo>
                  <a:lnTo>
                    <a:pt x="7540" y="2304"/>
                  </a:lnTo>
                  <a:lnTo>
                    <a:pt x="7032" y="2813"/>
                  </a:lnTo>
                  <a:lnTo>
                    <a:pt x="6523" y="3292"/>
                  </a:lnTo>
                  <a:lnTo>
                    <a:pt x="5955" y="3710"/>
                  </a:lnTo>
                  <a:lnTo>
                    <a:pt x="5356" y="4129"/>
                  </a:lnTo>
                  <a:lnTo>
                    <a:pt x="4758" y="4488"/>
                  </a:lnTo>
                  <a:lnTo>
                    <a:pt x="4130" y="4817"/>
                  </a:lnTo>
                  <a:lnTo>
                    <a:pt x="3471" y="5087"/>
                  </a:lnTo>
                  <a:lnTo>
                    <a:pt x="2783" y="5326"/>
                  </a:lnTo>
                  <a:lnTo>
                    <a:pt x="2125" y="5535"/>
                  </a:lnTo>
                  <a:lnTo>
                    <a:pt x="1407" y="5685"/>
                  </a:lnTo>
                  <a:lnTo>
                    <a:pt x="719" y="5775"/>
                  </a:lnTo>
                  <a:lnTo>
                    <a:pt x="1" y="5835"/>
                  </a:lnTo>
                  <a:lnTo>
                    <a:pt x="1" y="6792"/>
                  </a:lnTo>
                  <a:lnTo>
                    <a:pt x="31" y="7390"/>
                  </a:lnTo>
                  <a:lnTo>
                    <a:pt x="91" y="7989"/>
                  </a:lnTo>
                  <a:lnTo>
                    <a:pt x="749" y="7869"/>
                  </a:lnTo>
                  <a:lnTo>
                    <a:pt x="1407" y="7690"/>
                  </a:lnTo>
                  <a:lnTo>
                    <a:pt x="2065" y="7480"/>
                  </a:lnTo>
                  <a:lnTo>
                    <a:pt x="2693" y="7241"/>
                  </a:lnTo>
                  <a:lnTo>
                    <a:pt x="3322" y="6942"/>
                  </a:lnTo>
                  <a:lnTo>
                    <a:pt x="3920" y="6583"/>
                  </a:lnTo>
                  <a:lnTo>
                    <a:pt x="4489" y="6224"/>
                  </a:lnTo>
                  <a:lnTo>
                    <a:pt x="5057" y="5805"/>
                  </a:lnTo>
                  <a:lnTo>
                    <a:pt x="5596" y="5386"/>
                  </a:lnTo>
                  <a:lnTo>
                    <a:pt x="6134" y="4907"/>
                  </a:lnTo>
                  <a:lnTo>
                    <a:pt x="6643" y="4428"/>
                  </a:lnTo>
                  <a:lnTo>
                    <a:pt x="7121" y="3890"/>
                  </a:lnTo>
                  <a:lnTo>
                    <a:pt x="7570" y="3351"/>
                  </a:lnTo>
                  <a:lnTo>
                    <a:pt x="8019" y="2813"/>
                  </a:lnTo>
                  <a:lnTo>
                    <a:pt x="8438" y="2215"/>
                  </a:lnTo>
                  <a:lnTo>
                    <a:pt x="8827" y="1616"/>
                  </a:lnTo>
                  <a:lnTo>
                    <a:pt x="9036" y="1945"/>
                  </a:lnTo>
                  <a:lnTo>
                    <a:pt x="9276" y="2215"/>
                  </a:lnTo>
                  <a:lnTo>
                    <a:pt x="9515" y="2484"/>
                  </a:lnTo>
                  <a:lnTo>
                    <a:pt x="9754" y="2753"/>
                  </a:lnTo>
                  <a:lnTo>
                    <a:pt x="10023" y="2992"/>
                  </a:lnTo>
                  <a:lnTo>
                    <a:pt x="10323" y="3202"/>
                  </a:lnTo>
                  <a:lnTo>
                    <a:pt x="10592" y="3411"/>
                  </a:lnTo>
                  <a:lnTo>
                    <a:pt x="10891" y="3621"/>
                  </a:lnTo>
                  <a:lnTo>
                    <a:pt x="11190" y="3800"/>
                  </a:lnTo>
                  <a:lnTo>
                    <a:pt x="11519" y="3950"/>
                  </a:lnTo>
                  <a:lnTo>
                    <a:pt x="11848" y="4099"/>
                  </a:lnTo>
                  <a:lnTo>
                    <a:pt x="12148" y="4219"/>
                  </a:lnTo>
                  <a:lnTo>
                    <a:pt x="12836" y="4428"/>
                  </a:lnTo>
                  <a:lnTo>
                    <a:pt x="13524" y="4578"/>
                  </a:lnTo>
                  <a:lnTo>
                    <a:pt x="13524" y="3142"/>
                  </a:lnTo>
                  <a:lnTo>
                    <a:pt x="12866" y="2933"/>
                  </a:lnTo>
                  <a:lnTo>
                    <a:pt x="12208" y="2663"/>
                  </a:lnTo>
                  <a:lnTo>
                    <a:pt x="11609" y="2364"/>
                  </a:lnTo>
                  <a:lnTo>
                    <a:pt x="11011" y="1975"/>
                  </a:lnTo>
                  <a:lnTo>
                    <a:pt x="10472" y="1556"/>
                  </a:lnTo>
                  <a:lnTo>
                    <a:pt x="9964" y="1108"/>
                  </a:lnTo>
                  <a:lnTo>
                    <a:pt x="9754" y="838"/>
                  </a:lnTo>
                  <a:lnTo>
                    <a:pt x="9515" y="569"/>
                  </a:lnTo>
                  <a:lnTo>
                    <a:pt x="9305" y="300"/>
                  </a:lnTo>
                  <a:lnTo>
                    <a:pt x="9126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0" name="Google Shape;6020;p46"/>
            <p:cNvSpPr/>
            <p:nvPr/>
          </p:nvSpPr>
          <p:spPr>
            <a:xfrm>
              <a:off x="2217200" y="3313725"/>
              <a:ext cx="92775" cy="34425"/>
            </a:xfrm>
            <a:custGeom>
              <a:avLst/>
              <a:gdLst/>
              <a:ahLst/>
              <a:cxnLst/>
              <a:rect l="l" t="t" r="r" b="b"/>
              <a:pathLst>
                <a:path w="3711" h="1377" extrusionOk="0">
                  <a:moveTo>
                    <a:pt x="3501" y="1"/>
                  </a:moveTo>
                  <a:lnTo>
                    <a:pt x="3442" y="30"/>
                  </a:lnTo>
                  <a:lnTo>
                    <a:pt x="3412" y="90"/>
                  </a:lnTo>
                  <a:lnTo>
                    <a:pt x="3292" y="300"/>
                  </a:lnTo>
                  <a:lnTo>
                    <a:pt x="3142" y="479"/>
                  </a:lnTo>
                  <a:lnTo>
                    <a:pt x="2963" y="629"/>
                  </a:lnTo>
                  <a:lnTo>
                    <a:pt x="2783" y="778"/>
                  </a:lnTo>
                  <a:lnTo>
                    <a:pt x="2574" y="898"/>
                  </a:lnTo>
                  <a:lnTo>
                    <a:pt x="2364" y="988"/>
                  </a:lnTo>
                  <a:lnTo>
                    <a:pt x="2125" y="1048"/>
                  </a:lnTo>
                  <a:lnTo>
                    <a:pt x="1886" y="1078"/>
                  </a:lnTo>
                  <a:lnTo>
                    <a:pt x="1646" y="1078"/>
                  </a:lnTo>
                  <a:lnTo>
                    <a:pt x="1407" y="1018"/>
                  </a:lnTo>
                  <a:lnTo>
                    <a:pt x="1198" y="958"/>
                  </a:lnTo>
                  <a:lnTo>
                    <a:pt x="958" y="868"/>
                  </a:lnTo>
                  <a:lnTo>
                    <a:pt x="749" y="748"/>
                  </a:lnTo>
                  <a:lnTo>
                    <a:pt x="569" y="599"/>
                  </a:lnTo>
                  <a:lnTo>
                    <a:pt x="420" y="419"/>
                  </a:lnTo>
                  <a:lnTo>
                    <a:pt x="270" y="210"/>
                  </a:lnTo>
                  <a:lnTo>
                    <a:pt x="210" y="180"/>
                  </a:lnTo>
                  <a:lnTo>
                    <a:pt x="151" y="150"/>
                  </a:lnTo>
                  <a:lnTo>
                    <a:pt x="91" y="150"/>
                  </a:lnTo>
                  <a:lnTo>
                    <a:pt x="61" y="180"/>
                  </a:lnTo>
                  <a:lnTo>
                    <a:pt x="1" y="240"/>
                  </a:lnTo>
                  <a:lnTo>
                    <a:pt x="1" y="300"/>
                  </a:lnTo>
                  <a:lnTo>
                    <a:pt x="1" y="360"/>
                  </a:lnTo>
                  <a:lnTo>
                    <a:pt x="1" y="419"/>
                  </a:lnTo>
                  <a:lnTo>
                    <a:pt x="180" y="659"/>
                  </a:lnTo>
                  <a:lnTo>
                    <a:pt x="390" y="838"/>
                  </a:lnTo>
                  <a:lnTo>
                    <a:pt x="599" y="1018"/>
                  </a:lnTo>
                  <a:lnTo>
                    <a:pt x="839" y="1167"/>
                  </a:lnTo>
                  <a:lnTo>
                    <a:pt x="1108" y="1287"/>
                  </a:lnTo>
                  <a:lnTo>
                    <a:pt x="1377" y="1347"/>
                  </a:lnTo>
                  <a:lnTo>
                    <a:pt x="1676" y="1377"/>
                  </a:lnTo>
                  <a:lnTo>
                    <a:pt x="1946" y="1377"/>
                  </a:lnTo>
                  <a:lnTo>
                    <a:pt x="2215" y="1347"/>
                  </a:lnTo>
                  <a:lnTo>
                    <a:pt x="2484" y="1287"/>
                  </a:lnTo>
                  <a:lnTo>
                    <a:pt x="2753" y="1167"/>
                  </a:lnTo>
                  <a:lnTo>
                    <a:pt x="2993" y="1018"/>
                  </a:lnTo>
                  <a:lnTo>
                    <a:pt x="3202" y="868"/>
                  </a:lnTo>
                  <a:lnTo>
                    <a:pt x="3382" y="659"/>
                  </a:lnTo>
                  <a:lnTo>
                    <a:pt x="3561" y="449"/>
                  </a:lnTo>
                  <a:lnTo>
                    <a:pt x="3711" y="210"/>
                  </a:lnTo>
                  <a:lnTo>
                    <a:pt x="3711" y="150"/>
                  </a:lnTo>
                  <a:lnTo>
                    <a:pt x="3711" y="90"/>
                  </a:lnTo>
                  <a:lnTo>
                    <a:pt x="3681" y="30"/>
                  </a:lnTo>
                  <a:lnTo>
                    <a:pt x="362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1" name="Google Shape;6021;p46"/>
            <p:cNvSpPr/>
            <p:nvPr/>
          </p:nvSpPr>
          <p:spPr>
            <a:xfrm>
              <a:off x="2381750" y="3313725"/>
              <a:ext cx="93525" cy="34425"/>
            </a:xfrm>
            <a:custGeom>
              <a:avLst/>
              <a:gdLst/>
              <a:ahLst/>
              <a:cxnLst/>
              <a:rect l="l" t="t" r="r" b="b"/>
              <a:pathLst>
                <a:path w="3741" h="1377" extrusionOk="0">
                  <a:moveTo>
                    <a:pt x="121" y="1"/>
                  </a:moveTo>
                  <a:lnTo>
                    <a:pt x="61" y="30"/>
                  </a:lnTo>
                  <a:lnTo>
                    <a:pt x="31" y="90"/>
                  </a:lnTo>
                  <a:lnTo>
                    <a:pt x="1" y="150"/>
                  </a:lnTo>
                  <a:lnTo>
                    <a:pt x="31" y="210"/>
                  </a:lnTo>
                  <a:lnTo>
                    <a:pt x="180" y="449"/>
                  </a:lnTo>
                  <a:lnTo>
                    <a:pt x="330" y="659"/>
                  </a:lnTo>
                  <a:lnTo>
                    <a:pt x="539" y="868"/>
                  </a:lnTo>
                  <a:lnTo>
                    <a:pt x="749" y="1018"/>
                  </a:lnTo>
                  <a:lnTo>
                    <a:pt x="988" y="1167"/>
                  </a:lnTo>
                  <a:lnTo>
                    <a:pt x="1258" y="1287"/>
                  </a:lnTo>
                  <a:lnTo>
                    <a:pt x="1527" y="1347"/>
                  </a:lnTo>
                  <a:lnTo>
                    <a:pt x="1796" y="1377"/>
                  </a:lnTo>
                  <a:lnTo>
                    <a:pt x="2065" y="1377"/>
                  </a:lnTo>
                  <a:lnTo>
                    <a:pt x="2364" y="1347"/>
                  </a:lnTo>
                  <a:lnTo>
                    <a:pt x="2634" y="1287"/>
                  </a:lnTo>
                  <a:lnTo>
                    <a:pt x="2873" y="1167"/>
                  </a:lnTo>
                  <a:lnTo>
                    <a:pt x="3142" y="1018"/>
                  </a:lnTo>
                  <a:lnTo>
                    <a:pt x="3352" y="838"/>
                  </a:lnTo>
                  <a:lnTo>
                    <a:pt x="3561" y="659"/>
                  </a:lnTo>
                  <a:lnTo>
                    <a:pt x="3711" y="419"/>
                  </a:lnTo>
                  <a:lnTo>
                    <a:pt x="3741" y="360"/>
                  </a:lnTo>
                  <a:lnTo>
                    <a:pt x="3741" y="300"/>
                  </a:lnTo>
                  <a:lnTo>
                    <a:pt x="3711" y="240"/>
                  </a:lnTo>
                  <a:lnTo>
                    <a:pt x="3681" y="180"/>
                  </a:lnTo>
                  <a:lnTo>
                    <a:pt x="3621" y="150"/>
                  </a:lnTo>
                  <a:lnTo>
                    <a:pt x="3561" y="150"/>
                  </a:lnTo>
                  <a:lnTo>
                    <a:pt x="3531" y="180"/>
                  </a:lnTo>
                  <a:lnTo>
                    <a:pt x="3471" y="210"/>
                  </a:lnTo>
                  <a:lnTo>
                    <a:pt x="3322" y="419"/>
                  </a:lnTo>
                  <a:lnTo>
                    <a:pt x="3172" y="599"/>
                  </a:lnTo>
                  <a:lnTo>
                    <a:pt x="2963" y="748"/>
                  </a:lnTo>
                  <a:lnTo>
                    <a:pt x="2753" y="868"/>
                  </a:lnTo>
                  <a:lnTo>
                    <a:pt x="2544" y="958"/>
                  </a:lnTo>
                  <a:lnTo>
                    <a:pt x="2335" y="1018"/>
                  </a:lnTo>
                  <a:lnTo>
                    <a:pt x="2095" y="1078"/>
                  </a:lnTo>
                  <a:lnTo>
                    <a:pt x="1826" y="1078"/>
                  </a:lnTo>
                  <a:lnTo>
                    <a:pt x="1617" y="1048"/>
                  </a:lnTo>
                  <a:lnTo>
                    <a:pt x="1377" y="988"/>
                  </a:lnTo>
                  <a:lnTo>
                    <a:pt x="1168" y="898"/>
                  </a:lnTo>
                  <a:lnTo>
                    <a:pt x="958" y="778"/>
                  </a:lnTo>
                  <a:lnTo>
                    <a:pt x="779" y="629"/>
                  </a:lnTo>
                  <a:lnTo>
                    <a:pt x="599" y="479"/>
                  </a:lnTo>
                  <a:lnTo>
                    <a:pt x="450" y="300"/>
                  </a:lnTo>
                  <a:lnTo>
                    <a:pt x="330" y="90"/>
                  </a:lnTo>
                  <a:lnTo>
                    <a:pt x="300" y="30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2" name="Google Shape;6022;p46"/>
            <p:cNvSpPr/>
            <p:nvPr/>
          </p:nvSpPr>
          <p:spPr>
            <a:xfrm>
              <a:off x="2374275" y="3228450"/>
              <a:ext cx="109975" cy="35200"/>
            </a:xfrm>
            <a:custGeom>
              <a:avLst/>
              <a:gdLst/>
              <a:ahLst/>
              <a:cxnLst/>
              <a:rect l="l" t="t" r="r" b="b"/>
              <a:pathLst>
                <a:path w="4399" h="1408" extrusionOk="0">
                  <a:moveTo>
                    <a:pt x="2424" y="1"/>
                  </a:moveTo>
                  <a:lnTo>
                    <a:pt x="2155" y="31"/>
                  </a:lnTo>
                  <a:lnTo>
                    <a:pt x="1886" y="61"/>
                  </a:lnTo>
                  <a:lnTo>
                    <a:pt x="1616" y="91"/>
                  </a:lnTo>
                  <a:lnTo>
                    <a:pt x="1347" y="180"/>
                  </a:lnTo>
                  <a:lnTo>
                    <a:pt x="1078" y="270"/>
                  </a:lnTo>
                  <a:lnTo>
                    <a:pt x="809" y="360"/>
                  </a:lnTo>
                  <a:lnTo>
                    <a:pt x="569" y="509"/>
                  </a:lnTo>
                  <a:lnTo>
                    <a:pt x="330" y="659"/>
                  </a:lnTo>
                  <a:lnTo>
                    <a:pt x="120" y="839"/>
                  </a:lnTo>
                  <a:lnTo>
                    <a:pt x="31" y="958"/>
                  </a:lnTo>
                  <a:lnTo>
                    <a:pt x="1" y="1078"/>
                  </a:lnTo>
                  <a:lnTo>
                    <a:pt x="31" y="1198"/>
                  </a:lnTo>
                  <a:lnTo>
                    <a:pt x="91" y="1287"/>
                  </a:lnTo>
                  <a:lnTo>
                    <a:pt x="180" y="1377"/>
                  </a:lnTo>
                  <a:lnTo>
                    <a:pt x="300" y="1407"/>
                  </a:lnTo>
                  <a:lnTo>
                    <a:pt x="420" y="1407"/>
                  </a:lnTo>
                  <a:lnTo>
                    <a:pt x="539" y="1347"/>
                  </a:lnTo>
                  <a:lnTo>
                    <a:pt x="689" y="1198"/>
                  </a:lnTo>
                  <a:lnTo>
                    <a:pt x="898" y="1078"/>
                  </a:lnTo>
                  <a:lnTo>
                    <a:pt x="1078" y="958"/>
                  </a:lnTo>
                  <a:lnTo>
                    <a:pt x="1287" y="868"/>
                  </a:lnTo>
                  <a:lnTo>
                    <a:pt x="1736" y="719"/>
                  </a:lnTo>
                  <a:lnTo>
                    <a:pt x="2155" y="659"/>
                  </a:lnTo>
                  <a:lnTo>
                    <a:pt x="2634" y="659"/>
                  </a:lnTo>
                  <a:lnTo>
                    <a:pt x="2843" y="689"/>
                  </a:lnTo>
                  <a:lnTo>
                    <a:pt x="3052" y="749"/>
                  </a:lnTo>
                  <a:lnTo>
                    <a:pt x="3292" y="809"/>
                  </a:lnTo>
                  <a:lnTo>
                    <a:pt x="3501" y="868"/>
                  </a:lnTo>
                  <a:lnTo>
                    <a:pt x="3681" y="988"/>
                  </a:lnTo>
                  <a:lnTo>
                    <a:pt x="3890" y="1108"/>
                  </a:lnTo>
                  <a:lnTo>
                    <a:pt x="4010" y="1138"/>
                  </a:lnTo>
                  <a:lnTo>
                    <a:pt x="4129" y="1138"/>
                  </a:lnTo>
                  <a:lnTo>
                    <a:pt x="4249" y="1108"/>
                  </a:lnTo>
                  <a:lnTo>
                    <a:pt x="4339" y="1018"/>
                  </a:lnTo>
                  <a:lnTo>
                    <a:pt x="4399" y="898"/>
                  </a:lnTo>
                  <a:lnTo>
                    <a:pt x="4399" y="779"/>
                  </a:lnTo>
                  <a:lnTo>
                    <a:pt x="4369" y="689"/>
                  </a:lnTo>
                  <a:lnTo>
                    <a:pt x="4279" y="569"/>
                  </a:lnTo>
                  <a:lnTo>
                    <a:pt x="4040" y="420"/>
                  </a:lnTo>
                  <a:lnTo>
                    <a:pt x="3770" y="300"/>
                  </a:lnTo>
                  <a:lnTo>
                    <a:pt x="3531" y="210"/>
                  </a:lnTo>
                  <a:lnTo>
                    <a:pt x="3262" y="121"/>
                  </a:lnTo>
                  <a:lnTo>
                    <a:pt x="2993" y="61"/>
                  </a:lnTo>
                  <a:lnTo>
                    <a:pt x="2693" y="31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3" name="Google Shape;6023;p46"/>
            <p:cNvSpPr/>
            <p:nvPr/>
          </p:nvSpPr>
          <p:spPr>
            <a:xfrm>
              <a:off x="2206000" y="3228450"/>
              <a:ext cx="109975" cy="35200"/>
            </a:xfrm>
            <a:custGeom>
              <a:avLst/>
              <a:gdLst/>
              <a:ahLst/>
              <a:cxnLst/>
              <a:rect l="l" t="t" r="r" b="b"/>
              <a:pathLst>
                <a:path w="4399" h="1408" extrusionOk="0">
                  <a:moveTo>
                    <a:pt x="1975" y="1"/>
                  </a:moveTo>
                  <a:lnTo>
                    <a:pt x="1705" y="31"/>
                  </a:lnTo>
                  <a:lnTo>
                    <a:pt x="1406" y="61"/>
                  </a:lnTo>
                  <a:lnTo>
                    <a:pt x="1137" y="121"/>
                  </a:lnTo>
                  <a:lnTo>
                    <a:pt x="868" y="210"/>
                  </a:lnTo>
                  <a:lnTo>
                    <a:pt x="628" y="300"/>
                  </a:lnTo>
                  <a:lnTo>
                    <a:pt x="359" y="420"/>
                  </a:lnTo>
                  <a:lnTo>
                    <a:pt x="120" y="569"/>
                  </a:lnTo>
                  <a:lnTo>
                    <a:pt x="30" y="689"/>
                  </a:lnTo>
                  <a:lnTo>
                    <a:pt x="0" y="779"/>
                  </a:lnTo>
                  <a:lnTo>
                    <a:pt x="0" y="898"/>
                  </a:lnTo>
                  <a:lnTo>
                    <a:pt x="60" y="1018"/>
                  </a:lnTo>
                  <a:lnTo>
                    <a:pt x="150" y="1108"/>
                  </a:lnTo>
                  <a:lnTo>
                    <a:pt x="239" y="1138"/>
                  </a:lnTo>
                  <a:lnTo>
                    <a:pt x="389" y="1138"/>
                  </a:lnTo>
                  <a:lnTo>
                    <a:pt x="509" y="1108"/>
                  </a:lnTo>
                  <a:lnTo>
                    <a:pt x="688" y="988"/>
                  </a:lnTo>
                  <a:lnTo>
                    <a:pt x="898" y="868"/>
                  </a:lnTo>
                  <a:lnTo>
                    <a:pt x="1107" y="809"/>
                  </a:lnTo>
                  <a:lnTo>
                    <a:pt x="1346" y="749"/>
                  </a:lnTo>
                  <a:lnTo>
                    <a:pt x="1556" y="689"/>
                  </a:lnTo>
                  <a:lnTo>
                    <a:pt x="1765" y="659"/>
                  </a:lnTo>
                  <a:lnTo>
                    <a:pt x="2214" y="659"/>
                  </a:lnTo>
                  <a:lnTo>
                    <a:pt x="2663" y="719"/>
                  </a:lnTo>
                  <a:lnTo>
                    <a:pt x="3112" y="868"/>
                  </a:lnTo>
                  <a:lnTo>
                    <a:pt x="3321" y="958"/>
                  </a:lnTo>
                  <a:lnTo>
                    <a:pt x="3501" y="1078"/>
                  </a:lnTo>
                  <a:lnTo>
                    <a:pt x="3680" y="1198"/>
                  </a:lnTo>
                  <a:lnTo>
                    <a:pt x="3860" y="1347"/>
                  </a:lnTo>
                  <a:lnTo>
                    <a:pt x="3979" y="1407"/>
                  </a:lnTo>
                  <a:lnTo>
                    <a:pt x="4099" y="1407"/>
                  </a:lnTo>
                  <a:lnTo>
                    <a:pt x="4219" y="1377"/>
                  </a:lnTo>
                  <a:lnTo>
                    <a:pt x="4308" y="1287"/>
                  </a:lnTo>
                  <a:lnTo>
                    <a:pt x="4368" y="1198"/>
                  </a:lnTo>
                  <a:lnTo>
                    <a:pt x="4398" y="1078"/>
                  </a:lnTo>
                  <a:lnTo>
                    <a:pt x="4368" y="958"/>
                  </a:lnTo>
                  <a:lnTo>
                    <a:pt x="4278" y="839"/>
                  </a:lnTo>
                  <a:lnTo>
                    <a:pt x="4069" y="659"/>
                  </a:lnTo>
                  <a:lnTo>
                    <a:pt x="3830" y="509"/>
                  </a:lnTo>
                  <a:lnTo>
                    <a:pt x="3590" y="360"/>
                  </a:lnTo>
                  <a:lnTo>
                    <a:pt x="3321" y="270"/>
                  </a:lnTo>
                  <a:lnTo>
                    <a:pt x="3052" y="180"/>
                  </a:lnTo>
                  <a:lnTo>
                    <a:pt x="2783" y="91"/>
                  </a:lnTo>
                  <a:lnTo>
                    <a:pt x="2513" y="61"/>
                  </a:lnTo>
                  <a:lnTo>
                    <a:pt x="2244" y="31"/>
                  </a:lnTo>
                  <a:lnTo>
                    <a:pt x="197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4" name="Google Shape;6024;p46"/>
            <p:cNvSpPr/>
            <p:nvPr/>
          </p:nvSpPr>
          <p:spPr>
            <a:xfrm>
              <a:off x="2313700" y="3310725"/>
              <a:ext cx="29200" cy="124950"/>
            </a:xfrm>
            <a:custGeom>
              <a:avLst/>
              <a:gdLst/>
              <a:ahLst/>
              <a:cxnLst/>
              <a:rect l="l" t="t" r="r" b="b"/>
              <a:pathLst>
                <a:path w="1168" h="4998" extrusionOk="0">
                  <a:moveTo>
                    <a:pt x="629" y="1"/>
                  </a:moveTo>
                  <a:lnTo>
                    <a:pt x="569" y="31"/>
                  </a:lnTo>
                  <a:lnTo>
                    <a:pt x="509" y="91"/>
                  </a:lnTo>
                  <a:lnTo>
                    <a:pt x="509" y="180"/>
                  </a:lnTo>
                  <a:lnTo>
                    <a:pt x="479" y="539"/>
                  </a:lnTo>
                  <a:lnTo>
                    <a:pt x="419" y="868"/>
                  </a:lnTo>
                  <a:lnTo>
                    <a:pt x="270" y="1587"/>
                  </a:lnTo>
                  <a:lnTo>
                    <a:pt x="120" y="2275"/>
                  </a:lnTo>
                  <a:lnTo>
                    <a:pt x="60" y="2634"/>
                  </a:lnTo>
                  <a:lnTo>
                    <a:pt x="30" y="2993"/>
                  </a:lnTo>
                  <a:lnTo>
                    <a:pt x="0" y="3262"/>
                  </a:lnTo>
                  <a:lnTo>
                    <a:pt x="30" y="3561"/>
                  </a:lnTo>
                  <a:lnTo>
                    <a:pt x="90" y="3830"/>
                  </a:lnTo>
                  <a:lnTo>
                    <a:pt x="180" y="4100"/>
                  </a:lnTo>
                  <a:lnTo>
                    <a:pt x="300" y="4369"/>
                  </a:lnTo>
                  <a:lnTo>
                    <a:pt x="449" y="4608"/>
                  </a:lnTo>
                  <a:lnTo>
                    <a:pt x="659" y="4788"/>
                  </a:lnTo>
                  <a:lnTo>
                    <a:pt x="868" y="4967"/>
                  </a:lnTo>
                  <a:lnTo>
                    <a:pt x="958" y="4997"/>
                  </a:lnTo>
                  <a:lnTo>
                    <a:pt x="1018" y="4997"/>
                  </a:lnTo>
                  <a:lnTo>
                    <a:pt x="1077" y="4967"/>
                  </a:lnTo>
                  <a:lnTo>
                    <a:pt x="1137" y="4937"/>
                  </a:lnTo>
                  <a:lnTo>
                    <a:pt x="1167" y="4878"/>
                  </a:lnTo>
                  <a:lnTo>
                    <a:pt x="1167" y="4788"/>
                  </a:lnTo>
                  <a:lnTo>
                    <a:pt x="1137" y="4728"/>
                  </a:lnTo>
                  <a:lnTo>
                    <a:pt x="1107" y="4668"/>
                  </a:lnTo>
                  <a:lnTo>
                    <a:pt x="868" y="4489"/>
                  </a:lnTo>
                  <a:lnTo>
                    <a:pt x="689" y="4279"/>
                  </a:lnTo>
                  <a:lnTo>
                    <a:pt x="569" y="4040"/>
                  </a:lnTo>
                  <a:lnTo>
                    <a:pt x="479" y="3800"/>
                  </a:lnTo>
                  <a:lnTo>
                    <a:pt x="419" y="3531"/>
                  </a:lnTo>
                  <a:lnTo>
                    <a:pt x="389" y="3232"/>
                  </a:lnTo>
                  <a:lnTo>
                    <a:pt x="389" y="2963"/>
                  </a:lnTo>
                  <a:lnTo>
                    <a:pt x="419" y="2693"/>
                  </a:lnTo>
                  <a:lnTo>
                    <a:pt x="539" y="2065"/>
                  </a:lnTo>
                  <a:lnTo>
                    <a:pt x="689" y="1467"/>
                  </a:lnTo>
                  <a:lnTo>
                    <a:pt x="808" y="839"/>
                  </a:lnTo>
                  <a:lnTo>
                    <a:pt x="868" y="539"/>
                  </a:lnTo>
                  <a:lnTo>
                    <a:pt x="868" y="210"/>
                  </a:lnTo>
                  <a:lnTo>
                    <a:pt x="868" y="121"/>
                  </a:lnTo>
                  <a:lnTo>
                    <a:pt x="808" y="61"/>
                  </a:lnTo>
                  <a:lnTo>
                    <a:pt x="748" y="31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5" name="Google Shape;6025;p46"/>
            <p:cNvSpPr/>
            <p:nvPr/>
          </p:nvSpPr>
          <p:spPr>
            <a:xfrm>
              <a:off x="1921025" y="3781200"/>
              <a:ext cx="172800" cy="368000"/>
            </a:xfrm>
            <a:custGeom>
              <a:avLst/>
              <a:gdLst/>
              <a:ahLst/>
              <a:cxnLst/>
              <a:rect l="l" t="t" r="r" b="b"/>
              <a:pathLst>
                <a:path w="6912" h="14720" extrusionOk="0">
                  <a:moveTo>
                    <a:pt x="3830" y="0"/>
                  </a:moveTo>
                  <a:lnTo>
                    <a:pt x="0" y="14720"/>
                  </a:lnTo>
                  <a:lnTo>
                    <a:pt x="5206" y="14720"/>
                  </a:lnTo>
                  <a:lnTo>
                    <a:pt x="6911" y="11279"/>
                  </a:lnTo>
                  <a:lnTo>
                    <a:pt x="3830" y="0"/>
                  </a:lnTo>
                  <a:close/>
                </a:path>
              </a:pathLst>
            </a:custGeom>
            <a:solidFill>
              <a:srgbClr val="2A4E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6" name="Google Shape;6026;p46"/>
            <p:cNvSpPr/>
            <p:nvPr/>
          </p:nvSpPr>
          <p:spPr>
            <a:xfrm>
              <a:off x="2060150" y="3387025"/>
              <a:ext cx="383725" cy="372500"/>
            </a:xfrm>
            <a:custGeom>
              <a:avLst/>
              <a:gdLst/>
              <a:ahLst/>
              <a:cxnLst/>
              <a:rect l="l" t="t" r="r" b="b"/>
              <a:pathLst>
                <a:path w="15349" h="14900" extrusionOk="0">
                  <a:moveTo>
                    <a:pt x="0" y="0"/>
                  </a:moveTo>
                  <a:lnTo>
                    <a:pt x="0" y="419"/>
                  </a:lnTo>
                  <a:lnTo>
                    <a:pt x="0" y="1137"/>
                  </a:lnTo>
                  <a:lnTo>
                    <a:pt x="30" y="1826"/>
                  </a:lnTo>
                  <a:lnTo>
                    <a:pt x="90" y="2544"/>
                  </a:lnTo>
                  <a:lnTo>
                    <a:pt x="180" y="3262"/>
                  </a:lnTo>
                  <a:lnTo>
                    <a:pt x="269" y="3950"/>
                  </a:lnTo>
                  <a:lnTo>
                    <a:pt x="389" y="4638"/>
                  </a:lnTo>
                  <a:lnTo>
                    <a:pt x="539" y="5326"/>
                  </a:lnTo>
                  <a:lnTo>
                    <a:pt x="718" y="5984"/>
                  </a:lnTo>
                  <a:lnTo>
                    <a:pt x="898" y="6642"/>
                  </a:lnTo>
                  <a:lnTo>
                    <a:pt x="1107" y="7301"/>
                  </a:lnTo>
                  <a:lnTo>
                    <a:pt x="1346" y="7929"/>
                  </a:lnTo>
                  <a:lnTo>
                    <a:pt x="1586" y="8557"/>
                  </a:lnTo>
                  <a:lnTo>
                    <a:pt x="1855" y="9185"/>
                  </a:lnTo>
                  <a:lnTo>
                    <a:pt x="2154" y="9754"/>
                  </a:lnTo>
                  <a:lnTo>
                    <a:pt x="2453" y="10352"/>
                  </a:lnTo>
                  <a:lnTo>
                    <a:pt x="2812" y="10891"/>
                  </a:lnTo>
                  <a:lnTo>
                    <a:pt x="3381" y="11758"/>
                  </a:lnTo>
                  <a:lnTo>
                    <a:pt x="4009" y="12566"/>
                  </a:lnTo>
                  <a:lnTo>
                    <a:pt x="4308" y="12925"/>
                  </a:lnTo>
                  <a:lnTo>
                    <a:pt x="4607" y="13224"/>
                  </a:lnTo>
                  <a:lnTo>
                    <a:pt x="4907" y="13553"/>
                  </a:lnTo>
                  <a:lnTo>
                    <a:pt x="5236" y="13823"/>
                  </a:lnTo>
                  <a:lnTo>
                    <a:pt x="5535" y="14062"/>
                  </a:lnTo>
                  <a:lnTo>
                    <a:pt x="5864" y="14271"/>
                  </a:lnTo>
                  <a:lnTo>
                    <a:pt x="6163" y="14451"/>
                  </a:lnTo>
                  <a:lnTo>
                    <a:pt x="6462" y="14601"/>
                  </a:lnTo>
                  <a:lnTo>
                    <a:pt x="6762" y="14720"/>
                  </a:lnTo>
                  <a:lnTo>
                    <a:pt x="7061" y="14810"/>
                  </a:lnTo>
                  <a:lnTo>
                    <a:pt x="7360" y="14870"/>
                  </a:lnTo>
                  <a:lnTo>
                    <a:pt x="7659" y="14900"/>
                  </a:lnTo>
                  <a:lnTo>
                    <a:pt x="7988" y="14870"/>
                  </a:lnTo>
                  <a:lnTo>
                    <a:pt x="8317" y="14840"/>
                  </a:lnTo>
                  <a:lnTo>
                    <a:pt x="8617" y="14750"/>
                  </a:lnTo>
                  <a:lnTo>
                    <a:pt x="8946" y="14660"/>
                  </a:lnTo>
                  <a:lnTo>
                    <a:pt x="9275" y="14511"/>
                  </a:lnTo>
                  <a:lnTo>
                    <a:pt x="9604" y="14331"/>
                  </a:lnTo>
                  <a:lnTo>
                    <a:pt x="9933" y="14152"/>
                  </a:lnTo>
                  <a:lnTo>
                    <a:pt x="10262" y="13912"/>
                  </a:lnTo>
                  <a:lnTo>
                    <a:pt x="10591" y="13643"/>
                  </a:lnTo>
                  <a:lnTo>
                    <a:pt x="10920" y="13344"/>
                  </a:lnTo>
                  <a:lnTo>
                    <a:pt x="11219" y="13045"/>
                  </a:lnTo>
                  <a:lnTo>
                    <a:pt x="11549" y="12686"/>
                  </a:lnTo>
                  <a:lnTo>
                    <a:pt x="11878" y="12297"/>
                  </a:lnTo>
                  <a:lnTo>
                    <a:pt x="12177" y="11878"/>
                  </a:lnTo>
                  <a:lnTo>
                    <a:pt x="12476" y="11399"/>
                  </a:lnTo>
                  <a:lnTo>
                    <a:pt x="12775" y="10921"/>
                  </a:lnTo>
                  <a:lnTo>
                    <a:pt x="13104" y="10382"/>
                  </a:lnTo>
                  <a:lnTo>
                    <a:pt x="13374" y="9844"/>
                  </a:lnTo>
                  <a:lnTo>
                    <a:pt x="13643" y="9245"/>
                  </a:lnTo>
                  <a:lnTo>
                    <a:pt x="13912" y="8677"/>
                  </a:lnTo>
                  <a:lnTo>
                    <a:pt x="14122" y="8078"/>
                  </a:lnTo>
                  <a:lnTo>
                    <a:pt x="14331" y="7450"/>
                  </a:lnTo>
                  <a:lnTo>
                    <a:pt x="14540" y="6822"/>
                  </a:lnTo>
                  <a:lnTo>
                    <a:pt x="14690" y="6194"/>
                  </a:lnTo>
                  <a:lnTo>
                    <a:pt x="14840" y="5565"/>
                  </a:lnTo>
                  <a:lnTo>
                    <a:pt x="14989" y="4907"/>
                  </a:lnTo>
                  <a:lnTo>
                    <a:pt x="15079" y="4249"/>
                  </a:lnTo>
                  <a:lnTo>
                    <a:pt x="15169" y="3561"/>
                  </a:lnTo>
                  <a:lnTo>
                    <a:pt x="15258" y="2903"/>
                  </a:lnTo>
                  <a:lnTo>
                    <a:pt x="15288" y="2214"/>
                  </a:lnTo>
                  <a:lnTo>
                    <a:pt x="15318" y="1556"/>
                  </a:lnTo>
                  <a:lnTo>
                    <a:pt x="15348" y="868"/>
                  </a:lnTo>
                  <a:lnTo>
                    <a:pt x="15348" y="210"/>
                  </a:lnTo>
                  <a:lnTo>
                    <a:pt x="14780" y="539"/>
                  </a:lnTo>
                  <a:lnTo>
                    <a:pt x="14211" y="838"/>
                  </a:lnTo>
                  <a:lnTo>
                    <a:pt x="13344" y="1227"/>
                  </a:lnTo>
                  <a:lnTo>
                    <a:pt x="12476" y="1556"/>
                  </a:lnTo>
                  <a:lnTo>
                    <a:pt x="11549" y="1855"/>
                  </a:lnTo>
                  <a:lnTo>
                    <a:pt x="10651" y="2065"/>
                  </a:lnTo>
                  <a:lnTo>
                    <a:pt x="10172" y="2125"/>
                  </a:lnTo>
                  <a:lnTo>
                    <a:pt x="9694" y="2185"/>
                  </a:lnTo>
                  <a:lnTo>
                    <a:pt x="8706" y="2274"/>
                  </a:lnTo>
                  <a:lnTo>
                    <a:pt x="7749" y="2304"/>
                  </a:lnTo>
                  <a:lnTo>
                    <a:pt x="6792" y="2274"/>
                  </a:lnTo>
                  <a:lnTo>
                    <a:pt x="5864" y="2214"/>
                  </a:lnTo>
                  <a:lnTo>
                    <a:pt x="4967" y="2095"/>
                  </a:lnTo>
                  <a:lnTo>
                    <a:pt x="4069" y="1945"/>
                  </a:lnTo>
                  <a:lnTo>
                    <a:pt x="3620" y="1855"/>
                  </a:lnTo>
                  <a:lnTo>
                    <a:pt x="3171" y="1736"/>
                  </a:lnTo>
                  <a:lnTo>
                    <a:pt x="2753" y="1586"/>
                  </a:lnTo>
                  <a:lnTo>
                    <a:pt x="2304" y="1437"/>
                  </a:lnTo>
                  <a:lnTo>
                    <a:pt x="1915" y="1257"/>
                  </a:lnTo>
                  <a:lnTo>
                    <a:pt x="1496" y="1048"/>
                  </a:lnTo>
                  <a:lnTo>
                    <a:pt x="1107" y="838"/>
                  </a:lnTo>
                  <a:lnTo>
                    <a:pt x="718" y="569"/>
                  </a:lnTo>
                  <a:lnTo>
                    <a:pt x="359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7" name="Google Shape;6027;p46"/>
            <p:cNvSpPr/>
            <p:nvPr/>
          </p:nvSpPr>
          <p:spPr>
            <a:xfrm>
              <a:off x="2060150" y="3387025"/>
              <a:ext cx="212425" cy="372500"/>
            </a:xfrm>
            <a:custGeom>
              <a:avLst/>
              <a:gdLst/>
              <a:ahLst/>
              <a:cxnLst/>
              <a:rect l="l" t="t" r="r" b="b"/>
              <a:pathLst>
                <a:path w="8497" h="14900" extrusionOk="0">
                  <a:moveTo>
                    <a:pt x="0" y="0"/>
                  </a:moveTo>
                  <a:lnTo>
                    <a:pt x="0" y="419"/>
                  </a:lnTo>
                  <a:lnTo>
                    <a:pt x="0" y="1137"/>
                  </a:lnTo>
                  <a:lnTo>
                    <a:pt x="30" y="1826"/>
                  </a:lnTo>
                  <a:lnTo>
                    <a:pt x="90" y="2544"/>
                  </a:lnTo>
                  <a:lnTo>
                    <a:pt x="180" y="3262"/>
                  </a:lnTo>
                  <a:lnTo>
                    <a:pt x="269" y="3950"/>
                  </a:lnTo>
                  <a:lnTo>
                    <a:pt x="389" y="4638"/>
                  </a:lnTo>
                  <a:lnTo>
                    <a:pt x="539" y="5326"/>
                  </a:lnTo>
                  <a:lnTo>
                    <a:pt x="718" y="5984"/>
                  </a:lnTo>
                  <a:lnTo>
                    <a:pt x="898" y="6642"/>
                  </a:lnTo>
                  <a:lnTo>
                    <a:pt x="1107" y="7301"/>
                  </a:lnTo>
                  <a:lnTo>
                    <a:pt x="1346" y="7929"/>
                  </a:lnTo>
                  <a:lnTo>
                    <a:pt x="1586" y="8557"/>
                  </a:lnTo>
                  <a:lnTo>
                    <a:pt x="1855" y="9185"/>
                  </a:lnTo>
                  <a:lnTo>
                    <a:pt x="2154" y="9754"/>
                  </a:lnTo>
                  <a:lnTo>
                    <a:pt x="2453" y="10352"/>
                  </a:lnTo>
                  <a:lnTo>
                    <a:pt x="2812" y="10891"/>
                  </a:lnTo>
                  <a:lnTo>
                    <a:pt x="3381" y="11758"/>
                  </a:lnTo>
                  <a:lnTo>
                    <a:pt x="4009" y="12566"/>
                  </a:lnTo>
                  <a:lnTo>
                    <a:pt x="4308" y="12925"/>
                  </a:lnTo>
                  <a:lnTo>
                    <a:pt x="4607" y="13224"/>
                  </a:lnTo>
                  <a:lnTo>
                    <a:pt x="4907" y="13553"/>
                  </a:lnTo>
                  <a:lnTo>
                    <a:pt x="5236" y="13823"/>
                  </a:lnTo>
                  <a:lnTo>
                    <a:pt x="5535" y="14062"/>
                  </a:lnTo>
                  <a:lnTo>
                    <a:pt x="5864" y="14271"/>
                  </a:lnTo>
                  <a:lnTo>
                    <a:pt x="6163" y="14451"/>
                  </a:lnTo>
                  <a:lnTo>
                    <a:pt x="6462" y="14601"/>
                  </a:lnTo>
                  <a:lnTo>
                    <a:pt x="6762" y="14720"/>
                  </a:lnTo>
                  <a:lnTo>
                    <a:pt x="7061" y="14810"/>
                  </a:lnTo>
                  <a:lnTo>
                    <a:pt x="7360" y="14870"/>
                  </a:lnTo>
                  <a:lnTo>
                    <a:pt x="7659" y="14900"/>
                  </a:lnTo>
                  <a:lnTo>
                    <a:pt x="8078" y="14870"/>
                  </a:lnTo>
                  <a:lnTo>
                    <a:pt x="8497" y="14780"/>
                  </a:lnTo>
                  <a:lnTo>
                    <a:pt x="8198" y="14032"/>
                  </a:lnTo>
                  <a:lnTo>
                    <a:pt x="7899" y="13284"/>
                  </a:lnTo>
                  <a:lnTo>
                    <a:pt x="7629" y="12506"/>
                  </a:lnTo>
                  <a:lnTo>
                    <a:pt x="7390" y="11758"/>
                  </a:lnTo>
                  <a:lnTo>
                    <a:pt x="7180" y="10980"/>
                  </a:lnTo>
                  <a:lnTo>
                    <a:pt x="6971" y="10203"/>
                  </a:lnTo>
                  <a:lnTo>
                    <a:pt x="6792" y="9425"/>
                  </a:lnTo>
                  <a:lnTo>
                    <a:pt x="6612" y="8617"/>
                  </a:lnTo>
                  <a:lnTo>
                    <a:pt x="6492" y="7839"/>
                  </a:lnTo>
                  <a:lnTo>
                    <a:pt x="6373" y="7031"/>
                  </a:lnTo>
                  <a:lnTo>
                    <a:pt x="6283" y="6253"/>
                  </a:lnTo>
                  <a:lnTo>
                    <a:pt x="6223" y="5446"/>
                  </a:lnTo>
                  <a:lnTo>
                    <a:pt x="6163" y="4638"/>
                  </a:lnTo>
                  <a:lnTo>
                    <a:pt x="6163" y="3860"/>
                  </a:lnTo>
                  <a:lnTo>
                    <a:pt x="6163" y="3052"/>
                  </a:lnTo>
                  <a:lnTo>
                    <a:pt x="6223" y="2244"/>
                  </a:lnTo>
                  <a:lnTo>
                    <a:pt x="5385" y="2155"/>
                  </a:lnTo>
                  <a:lnTo>
                    <a:pt x="4548" y="2035"/>
                  </a:lnTo>
                  <a:lnTo>
                    <a:pt x="3710" y="1855"/>
                  </a:lnTo>
                  <a:lnTo>
                    <a:pt x="2902" y="1646"/>
                  </a:lnTo>
                  <a:lnTo>
                    <a:pt x="2513" y="1496"/>
                  </a:lnTo>
                  <a:lnTo>
                    <a:pt x="2124" y="1347"/>
                  </a:lnTo>
                  <a:lnTo>
                    <a:pt x="1735" y="1167"/>
                  </a:lnTo>
                  <a:lnTo>
                    <a:pt x="1376" y="988"/>
                  </a:lnTo>
                  <a:lnTo>
                    <a:pt x="1017" y="778"/>
                  </a:lnTo>
                  <a:lnTo>
                    <a:pt x="658" y="539"/>
                  </a:lnTo>
                  <a:lnTo>
                    <a:pt x="329" y="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8" name="Google Shape;6028;p46"/>
            <p:cNvSpPr/>
            <p:nvPr/>
          </p:nvSpPr>
          <p:spPr>
            <a:xfrm>
              <a:off x="2259100" y="3518675"/>
              <a:ext cx="95750" cy="29175"/>
            </a:xfrm>
            <a:custGeom>
              <a:avLst/>
              <a:gdLst/>
              <a:ahLst/>
              <a:cxnLst/>
              <a:rect l="l" t="t" r="r" b="b"/>
              <a:pathLst>
                <a:path w="3830" h="1167" extrusionOk="0">
                  <a:moveTo>
                    <a:pt x="1915" y="0"/>
                  </a:moveTo>
                  <a:lnTo>
                    <a:pt x="1616" y="30"/>
                  </a:lnTo>
                  <a:lnTo>
                    <a:pt x="1347" y="90"/>
                  </a:lnTo>
                  <a:lnTo>
                    <a:pt x="1047" y="180"/>
                  </a:lnTo>
                  <a:lnTo>
                    <a:pt x="778" y="299"/>
                  </a:lnTo>
                  <a:lnTo>
                    <a:pt x="539" y="479"/>
                  </a:lnTo>
                  <a:lnTo>
                    <a:pt x="329" y="658"/>
                  </a:lnTo>
                  <a:lnTo>
                    <a:pt x="150" y="898"/>
                  </a:lnTo>
                  <a:lnTo>
                    <a:pt x="0" y="1137"/>
                  </a:lnTo>
                  <a:lnTo>
                    <a:pt x="509" y="957"/>
                  </a:lnTo>
                  <a:lnTo>
                    <a:pt x="988" y="808"/>
                  </a:lnTo>
                  <a:lnTo>
                    <a:pt x="1466" y="718"/>
                  </a:lnTo>
                  <a:lnTo>
                    <a:pt x="1915" y="718"/>
                  </a:lnTo>
                  <a:lnTo>
                    <a:pt x="2394" y="748"/>
                  </a:lnTo>
                  <a:lnTo>
                    <a:pt x="2843" y="808"/>
                  </a:lnTo>
                  <a:lnTo>
                    <a:pt x="3321" y="957"/>
                  </a:lnTo>
                  <a:lnTo>
                    <a:pt x="3830" y="1167"/>
                  </a:lnTo>
                  <a:lnTo>
                    <a:pt x="3830" y="1167"/>
                  </a:lnTo>
                  <a:lnTo>
                    <a:pt x="3680" y="898"/>
                  </a:lnTo>
                  <a:lnTo>
                    <a:pt x="3531" y="688"/>
                  </a:lnTo>
                  <a:lnTo>
                    <a:pt x="3291" y="479"/>
                  </a:lnTo>
                  <a:lnTo>
                    <a:pt x="3052" y="329"/>
                  </a:lnTo>
                  <a:lnTo>
                    <a:pt x="2813" y="180"/>
                  </a:lnTo>
                  <a:lnTo>
                    <a:pt x="2513" y="90"/>
                  </a:lnTo>
                  <a:lnTo>
                    <a:pt x="2214" y="30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9" name="Google Shape;6029;p46"/>
            <p:cNvSpPr/>
            <p:nvPr/>
          </p:nvSpPr>
          <p:spPr>
            <a:xfrm>
              <a:off x="2106525" y="3518675"/>
              <a:ext cx="95750" cy="29175"/>
            </a:xfrm>
            <a:custGeom>
              <a:avLst/>
              <a:gdLst/>
              <a:ahLst/>
              <a:cxnLst/>
              <a:rect l="l" t="t" r="r" b="b"/>
              <a:pathLst>
                <a:path w="3830" h="1167" extrusionOk="0">
                  <a:moveTo>
                    <a:pt x="1915" y="0"/>
                  </a:moveTo>
                  <a:lnTo>
                    <a:pt x="1616" y="30"/>
                  </a:lnTo>
                  <a:lnTo>
                    <a:pt x="1316" y="90"/>
                  </a:lnTo>
                  <a:lnTo>
                    <a:pt x="1047" y="180"/>
                  </a:lnTo>
                  <a:lnTo>
                    <a:pt x="778" y="299"/>
                  </a:lnTo>
                  <a:lnTo>
                    <a:pt x="539" y="479"/>
                  </a:lnTo>
                  <a:lnTo>
                    <a:pt x="329" y="658"/>
                  </a:lnTo>
                  <a:lnTo>
                    <a:pt x="150" y="898"/>
                  </a:lnTo>
                  <a:lnTo>
                    <a:pt x="0" y="1137"/>
                  </a:lnTo>
                  <a:lnTo>
                    <a:pt x="509" y="957"/>
                  </a:lnTo>
                  <a:lnTo>
                    <a:pt x="987" y="808"/>
                  </a:lnTo>
                  <a:lnTo>
                    <a:pt x="1466" y="718"/>
                  </a:lnTo>
                  <a:lnTo>
                    <a:pt x="1915" y="718"/>
                  </a:lnTo>
                  <a:lnTo>
                    <a:pt x="2364" y="748"/>
                  </a:lnTo>
                  <a:lnTo>
                    <a:pt x="2842" y="808"/>
                  </a:lnTo>
                  <a:lnTo>
                    <a:pt x="3321" y="957"/>
                  </a:lnTo>
                  <a:lnTo>
                    <a:pt x="3830" y="1167"/>
                  </a:lnTo>
                  <a:lnTo>
                    <a:pt x="3830" y="1167"/>
                  </a:lnTo>
                  <a:lnTo>
                    <a:pt x="3680" y="898"/>
                  </a:lnTo>
                  <a:lnTo>
                    <a:pt x="3500" y="688"/>
                  </a:lnTo>
                  <a:lnTo>
                    <a:pt x="3291" y="479"/>
                  </a:lnTo>
                  <a:lnTo>
                    <a:pt x="3052" y="329"/>
                  </a:lnTo>
                  <a:lnTo>
                    <a:pt x="2782" y="180"/>
                  </a:lnTo>
                  <a:lnTo>
                    <a:pt x="2513" y="90"/>
                  </a:lnTo>
                  <a:lnTo>
                    <a:pt x="2214" y="30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0" name="Google Shape;6030;p46"/>
            <p:cNvSpPr/>
            <p:nvPr/>
          </p:nvSpPr>
          <p:spPr>
            <a:xfrm>
              <a:off x="2203000" y="3666750"/>
              <a:ext cx="96500" cy="38175"/>
            </a:xfrm>
            <a:custGeom>
              <a:avLst/>
              <a:gdLst/>
              <a:ahLst/>
              <a:cxnLst/>
              <a:rect l="l" t="t" r="r" b="b"/>
              <a:pathLst>
                <a:path w="3860" h="1527" extrusionOk="0">
                  <a:moveTo>
                    <a:pt x="3860" y="1"/>
                  </a:moveTo>
                  <a:lnTo>
                    <a:pt x="3381" y="300"/>
                  </a:lnTo>
                  <a:lnTo>
                    <a:pt x="2932" y="539"/>
                  </a:lnTo>
                  <a:lnTo>
                    <a:pt x="2454" y="719"/>
                  </a:lnTo>
                  <a:lnTo>
                    <a:pt x="2005" y="809"/>
                  </a:lnTo>
                  <a:lnTo>
                    <a:pt x="1526" y="868"/>
                  </a:lnTo>
                  <a:lnTo>
                    <a:pt x="1048" y="839"/>
                  </a:lnTo>
                  <a:lnTo>
                    <a:pt x="539" y="749"/>
                  </a:lnTo>
                  <a:lnTo>
                    <a:pt x="0" y="599"/>
                  </a:lnTo>
                  <a:lnTo>
                    <a:pt x="180" y="839"/>
                  </a:lnTo>
                  <a:lnTo>
                    <a:pt x="389" y="1048"/>
                  </a:lnTo>
                  <a:lnTo>
                    <a:pt x="629" y="1227"/>
                  </a:lnTo>
                  <a:lnTo>
                    <a:pt x="898" y="1347"/>
                  </a:lnTo>
                  <a:lnTo>
                    <a:pt x="1197" y="1467"/>
                  </a:lnTo>
                  <a:lnTo>
                    <a:pt x="1496" y="1527"/>
                  </a:lnTo>
                  <a:lnTo>
                    <a:pt x="1796" y="1527"/>
                  </a:lnTo>
                  <a:lnTo>
                    <a:pt x="2095" y="1497"/>
                  </a:lnTo>
                  <a:lnTo>
                    <a:pt x="2424" y="1437"/>
                  </a:lnTo>
                  <a:lnTo>
                    <a:pt x="2693" y="1317"/>
                  </a:lnTo>
                  <a:lnTo>
                    <a:pt x="2962" y="1168"/>
                  </a:lnTo>
                  <a:lnTo>
                    <a:pt x="3232" y="988"/>
                  </a:lnTo>
                  <a:lnTo>
                    <a:pt x="3441" y="779"/>
                  </a:lnTo>
                  <a:lnTo>
                    <a:pt x="3621" y="539"/>
                  </a:lnTo>
                  <a:lnTo>
                    <a:pt x="3770" y="300"/>
                  </a:lnTo>
                  <a:lnTo>
                    <a:pt x="386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1" name="Google Shape;6031;p46"/>
            <p:cNvSpPr/>
            <p:nvPr/>
          </p:nvSpPr>
          <p:spPr>
            <a:xfrm>
              <a:off x="2015250" y="3760250"/>
              <a:ext cx="163850" cy="216175"/>
            </a:xfrm>
            <a:custGeom>
              <a:avLst/>
              <a:gdLst/>
              <a:ahLst/>
              <a:cxnLst/>
              <a:rect l="l" t="t" r="r" b="b"/>
              <a:pathLst>
                <a:path w="6554" h="8647" extrusionOk="0">
                  <a:moveTo>
                    <a:pt x="2215" y="1"/>
                  </a:moveTo>
                  <a:lnTo>
                    <a:pt x="2155" y="31"/>
                  </a:lnTo>
                  <a:lnTo>
                    <a:pt x="2065" y="150"/>
                  </a:lnTo>
                  <a:lnTo>
                    <a:pt x="1946" y="360"/>
                  </a:lnTo>
                  <a:lnTo>
                    <a:pt x="1646" y="1018"/>
                  </a:lnTo>
                  <a:lnTo>
                    <a:pt x="1287" y="1915"/>
                  </a:lnTo>
                  <a:lnTo>
                    <a:pt x="899" y="2933"/>
                  </a:lnTo>
                  <a:lnTo>
                    <a:pt x="539" y="4010"/>
                  </a:lnTo>
                  <a:lnTo>
                    <a:pt x="240" y="4997"/>
                  </a:lnTo>
                  <a:lnTo>
                    <a:pt x="121" y="5416"/>
                  </a:lnTo>
                  <a:lnTo>
                    <a:pt x="61" y="5805"/>
                  </a:lnTo>
                  <a:lnTo>
                    <a:pt x="1" y="6104"/>
                  </a:lnTo>
                  <a:lnTo>
                    <a:pt x="31" y="6343"/>
                  </a:lnTo>
                  <a:lnTo>
                    <a:pt x="121" y="6792"/>
                  </a:lnTo>
                  <a:lnTo>
                    <a:pt x="300" y="7211"/>
                  </a:lnTo>
                  <a:lnTo>
                    <a:pt x="510" y="7570"/>
                  </a:lnTo>
                  <a:lnTo>
                    <a:pt x="659" y="7749"/>
                  </a:lnTo>
                  <a:lnTo>
                    <a:pt x="809" y="7929"/>
                  </a:lnTo>
                  <a:lnTo>
                    <a:pt x="958" y="8078"/>
                  </a:lnTo>
                  <a:lnTo>
                    <a:pt x="1138" y="8228"/>
                  </a:lnTo>
                  <a:lnTo>
                    <a:pt x="1317" y="8348"/>
                  </a:lnTo>
                  <a:lnTo>
                    <a:pt x="1497" y="8438"/>
                  </a:lnTo>
                  <a:lnTo>
                    <a:pt x="1706" y="8527"/>
                  </a:lnTo>
                  <a:lnTo>
                    <a:pt x="1916" y="8587"/>
                  </a:lnTo>
                  <a:lnTo>
                    <a:pt x="2155" y="8617"/>
                  </a:lnTo>
                  <a:lnTo>
                    <a:pt x="2394" y="8647"/>
                  </a:lnTo>
                  <a:lnTo>
                    <a:pt x="2664" y="8647"/>
                  </a:lnTo>
                  <a:lnTo>
                    <a:pt x="2933" y="8617"/>
                  </a:lnTo>
                  <a:lnTo>
                    <a:pt x="3202" y="8527"/>
                  </a:lnTo>
                  <a:lnTo>
                    <a:pt x="3471" y="8438"/>
                  </a:lnTo>
                  <a:lnTo>
                    <a:pt x="3711" y="8318"/>
                  </a:lnTo>
                  <a:lnTo>
                    <a:pt x="3950" y="8168"/>
                  </a:lnTo>
                  <a:lnTo>
                    <a:pt x="4190" y="8019"/>
                  </a:lnTo>
                  <a:lnTo>
                    <a:pt x="4399" y="7839"/>
                  </a:lnTo>
                  <a:lnTo>
                    <a:pt x="4638" y="7600"/>
                  </a:lnTo>
                  <a:lnTo>
                    <a:pt x="4967" y="7241"/>
                  </a:lnTo>
                  <a:lnTo>
                    <a:pt x="5326" y="6792"/>
                  </a:lnTo>
                  <a:lnTo>
                    <a:pt x="5685" y="6253"/>
                  </a:lnTo>
                  <a:lnTo>
                    <a:pt x="6015" y="5685"/>
                  </a:lnTo>
                  <a:lnTo>
                    <a:pt x="6164" y="5356"/>
                  </a:lnTo>
                  <a:lnTo>
                    <a:pt x="6314" y="5057"/>
                  </a:lnTo>
                  <a:lnTo>
                    <a:pt x="6403" y="4728"/>
                  </a:lnTo>
                  <a:lnTo>
                    <a:pt x="6493" y="4399"/>
                  </a:lnTo>
                  <a:lnTo>
                    <a:pt x="6553" y="4069"/>
                  </a:lnTo>
                  <a:lnTo>
                    <a:pt x="6553" y="3770"/>
                  </a:lnTo>
                  <a:lnTo>
                    <a:pt x="6523" y="3591"/>
                  </a:lnTo>
                  <a:lnTo>
                    <a:pt x="6403" y="3351"/>
                  </a:lnTo>
                  <a:lnTo>
                    <a:pt x="6194" y="3082"/>
                  </a:lnTo>
                  <a:lnTo>
                    <a:pt x="5955" y="2783"/>
                  </a:lnTo>
                  <a:lnTo>
                    <a:pt x="5326" y="2125"/>
                  </a:lnTo>
                  <a:lnTo>
                    <a:pt x="4608" y="1437"/>
                  </a:lnTo>
                  <a:lnTo>
                    <a:pt x="3831" y="808"/>
                  </a:lnTo>
                  <a:lnTo>
                    <a:pt x="3471" y="539"/>
                  </a:lnTo>
                  <a:lnTo>
                    <a:pt x="3112" y="300"/>
                  </a:lnTo>
                  <a:lnTo>
                    <a:pt x="2783" y="120"/>
                  </a:lnTo>
                  <a:lnTo>
                    <a:pt x="2514" y="31"/>
                  </a:lnTo>
                  <a:lnTo>
                    <a:pt x="2305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2" name="Google Shape;6032;p46"/>
            <p:cNvSpPr/>
            <p:nvPr/>
          </p:nvSpPr>
          <p:spPr>
            <a:xfrm>
              <a:off x="2066125" y="3673500"/>
              <a:ext cx="115950" cy="119675"/>
            </a:xfrm>
            <a:custGeom>
              <a:avLst/>
              <a:gdLst/>
              <a:ahLst/>
              <a:cxnLst/>
              <a:rect l="l" t="t" r="r" b="b"/>
              <a:pathLst>
                <a:path w="4638" h="4787" extrusionOk="0">
                  <a:moveTo>
                    <a:pt x="4608" y="0"/>
                  </a:moveTo>
                  <a:lnTo>
                    <a:pt x="1407" y="1107"/>
                  </a:lnTo>
                  <a:lnTo>
                    <a:pt x="120" y="3501"/>
                  </a:lnTo>
                  <a:lnTo>
                    <a:pt x="30" y="3770"/>
                  </a:lnTo>
                  <a:lnTo>
                    <a:pt x="0" y="4009"/>
                  </a:lnTo>
                  <a:lnTo>
                    <a:pt x="0" y="4219"/>
                  </a:lnTo>
                  <a:lnTo>
                    <a:pt x="30" y="4368"/>
                  </a:lnTo>
                  <a:lnTo>
                    <a:pt x="90" y="4488"/>
                  </a:lnTo>
                  <a:lnTo>
                    <a:pt x="180" y="4607"/>
                  </a:lnTo>
                  <a:lnTo>
                    <a:pt x="270" y="4667"/>
                  </a:lnTo>
                  <a:lnTo>
                    <a:pt x="359" y="4727"/>
                  </a:lnTo>
                  <a:lnTo>
                    <a:pt x="569" y="4787"/>
                  </a:lnTo>
                  <a:lnTo>
                    <a:pt x="778" y="4787"/>
                  </a:lnTo>
                  <a:lnTo>
                    <a:pt x="988" y="4757"/>
                  </a:lnTo>
                  <a:lnTo>
                    <a:pt x="2394" y="1735"/>
                  </a:lnTo>
                  <a:lnTo>
                    <a:pt x="2902" y="1556"/>
                  </a:lnTo>
                  <a:lnTo>
                    <a:pt x="4039" y="1107"/>
                  </a:lnTo>
                  <a:lnTo>
                    <a:pt x="4159" y="1047"/>
                  </a:lnTo>
                  <a:lnTo>
                    <a:pt x="4279" y="987"/>
                  </a:lnTo>
                  <a:lnTo>
                    <a:pt x="4398" y="898"/>
                  </a:lnTo>
                  <a:lnTo>
                    <a:pt x="4458" y="808"/>
                  </a:lnTo>
                  <a:lnTo>
                    <a:pt x="4578" y="628"/>
                  </a:lnTo>
                  <a:lnTo>
                    <a:pt x="4638" y="449"/>
                  </a:lnTo>
                  <a:lnTo>
                    <a:pt x="4638" y="269"/>
                  </a:lnTo>
                  <a:lnTo>
                    <a:pt x="4638" y="120"/>
                  </a:lnTo>
                  <a:lnTo>
                    <a:pt x="4608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3" name="Google Shape;6033;p46"/>
            <p:cNvSpPr/>
            <p:nvPr/>
          </p:nvSpPr>
          <p:spPr>
            <a:xfrm>
              <a:off x="2129700" y="3719125"/>
              <a:ext cx="115950" cy="120425"/>
            </a:xfrm>
            <a:custGeom>
              <a:avLst/>
              <a:gdLst/>
              <a:ahLst/>
              <a:cxnLst/>
              <a:rect l="l" t="t" r="r" b="b"/>
              <a:pathLst>
                <a:path w="4638" h="4817" extrusionOk="0">
                  <a:moveTo>
                    <a:pt x="4608" y="0"/>
                  </a:moveTo>
                  <a:lnTo>
                    <a:pt x="1407" y="1107"/>
                  </a:lnTo>
                  <a:lnTo>
                    <a:pt x="120" y="3530"/>
                  </a:lnTo>
                  <a:lnTo>
                    <a:pt x="30" y="3800"/>
                  </a:lnTo>
                  <a:lnTo>
                    <a:pt x="0" y="4039"/>
                  </a:lnTo>
                  <a:lnTo>
                    <a:pt x="0" y="4219"/>
                  </a:lnTo>
                  <a:lnTo>
                    <a:pt x="30" y="4398"/>
                  </a:lnTo>
                  <a:lnTo>
                    <a:pt x="90" y="4518"/>
                  </a:lnTo>
                  <a:lnTo>
                    <a:pt x="150" y="4608"/>
                  </a:lnTo>
                  <a:lnTo>
                    <a:pt x="240" y="4697"/>
                  </a:lnTo>
                  <a:lnTo>
                    <a:pt x="359" y="4757"/>
                  </a:lnTo>
                  <a:lnTo>
                    <a:pt x="569" y="4817"/>
                  </a:lnTo>
                  <a:lnTo>
                    <a:pt x="778" y="4817"/>
                  </a:lnTo>
                  <a:lnTo>
                    <a:pt x="988" y="4787"/>
                  </a:lnTo>
                  <a:lnTo>
                    <a:pt x="2364" y="1765"/>
                  </a:lnTo>
                  <a:lnTo>
                    <a:pt x="2903" y="1556"/>
                  </a:lnTo>
                  <a:lnTo>
                    <a:pt x="4010" y="1137"/>
                  </a:lnTo>
                  <a:lnTo>
                    <a:pt x="4159" y="1077"/>
                  </a:lnTo>
                  <a:lnTo>
                    <a:pt x="4279" y="1017"/>
                  </a:lnTo>
                  <a:lnTo>
                    <a:pt x="4369" y="928"/>
                  </a:lnTo>
                  <a:lnTo>
                    <a:pt x="4458" y="838"/>
                  </a:lnTo>
                  <a:lnTo>
                    <a:pt x="4578" y="658"/>
                  </a:lnTo>
                  <a:lnTo>
                    <a:pt x="4608" y="479"/>
                  </a:lnTo>
                  <a:lnTo>
                    <a:pt x="4638" y="299"/>
                  </a:lnTo>
                  <a:lnTo>
                    <a:pt x="4638" y="150"/>
                  </a:lnTo>
                  <a:lnTo>
                    <a:pt x="4608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4" name="Google Shape;6034;p46"/>
            <p:cNvSpPr/>
            <p:nvPr/>
          </p:nvSpPr>
          <p:spPr>
            <a:xfrm>
              <a:off x="2152150" y="3765500"/>
              <a:ext cx="99500" cy="102475"/>
            </a:xfrm>
            <a:custGeom>
              <a:avLst/>
              <a:gdLst/>
              <a:ahLst/>
              <a:cxnLst/>
              <a:rect l="l" t="t" r="r" b="b"/>
              <a:pathLst>
                <a:path w="3980" h="4099" extrusionOk="0">
                  <a:moveTo>
                    <a:pt x="3949" y="0"/>
                  </a:moveTo>
                  <a:lnTo>
                    <a:pt x="1197" y="957"/>
                  </a:lnTo>
                  <a:lnTo>
                    <a:pt x="90" y="3022"/>
                  </a:lnTo>
                  <a:lnTo>
                    <a:pt x="30" y="3231"/>
                  </a:lnTo>
                  <a:lnTo>
                    <a:pt x="0" y="3441"/>
                  </a:lnTo>
                  <a:lnTo>
                    <a:pt x="0" y="3590"/>
                  </a:lnTo>
                  <a:lnTo>
                    <a:pt x="0" y="3740"/>
                  </a:lnTo>
                  <a:lnTo>
                    <a:pt x="60" y="3859"/>
                  </a:lnTo>
                  <a:lnTo>
                    <a:pt x="120" y="3919"/>
                  </a:lnTo>
                  <a:lnTo>
                    <a:pt x="209" y="4009"/>
                  </a:lnTo>
                  <a:lnTo>
                    <a:pt x="299" y="4039"/>
                  </a:lnTo>
                  <a:lnTo>
                    <a:pt x="479" y="4099"/>
                  </a:lnTo>
                  <a:lnTo>
                    <a:pt x="658" y="4099"/>
                  </a:lnTo>
                  <a:lnTo>
                    <a:pt x="838" y="4069"/>
                  </a:lnTo>
                  <a:lnTo>
                    <a:pt x="2034" y="1496"/>
                  </a:lnTo>
                  <a:lnTo>
                    <a:pt x="2483" y="1346"/>
                  </a:lnTo>
                  <a:lnTo>
                    <a:pt x="3441" y="987"/>
                  </a:lnTo>
                  <a:lnTo>
                    <a:pt x="3680" y="868"/>
                  </a:lnTo>
                  <a:lnTo>
                    <a:pt x="3830" y="718"/>
                  </a:lnTo>
                  <a:lnTo>
                    <a:pt x="3919" y="568"/>
                  </a:lnTo>
                  <a:lnTo>
                    <a:pt x="3949" y="389"/>
                  </a:lnTo>
                  <a:lnTo>
                    <a:pt x="3979" y="239"/>
                  </a:lnTo>
                  <a:lnTo>
                    <a:pt x="3979" y="120"/>
                  </a:lnTo>
                  <a:lnTo>
                    <a:pt x="3949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5" name="Google Shape;6035;p46"/>
            <p:cNvSpPr/>
            <p:nvPr/>
          </p:nvSpPr>
          <p:spPr>
            <a:xfrm>
              <a:off x="2093800" y="3686950"/>
              <a:ext cx="128675" cy="133175"/>
            </a:xfrm>
            <a:custGeom>
              <a:avLst/>
              <a:gdLst/>
              <a:ahLst/>
              <a:cxnLst/>
              <a:rect l="l" t="t" r="r" b="b"/>
              <a:pathLst>
                <a:path w="5147" h="5327" extrusionOk="0">
                  <a:moveTo>
                    <a:pt x="5116" y="1"/>
                  </a:moveTo>
                  <a:lnTo>
                    <a:pt x="1556" y="1227"/>
                  </a:lnTo>
                  <a:lnTo>
                    <a:pt x="120" y="3920"/>
                  </a:lnTo>
                  <a:lnTo>
                    <a:pt x="30" y="4219"/>
                  </a:lnTo>
                  <a:lnTo>
                    <a:pt x="0" y="4458"/>
                  </a:lnTo>
                  <a:lnTo>
                    <a:pt x="0" y="4668"/>
                  </a:lnTo>
                  <a:lnTo>
                    <a:pt x="30" y="4847"/>
                  </a:lnTo>
                  <a:lnTo>
                    <a:pt x="90" y="4997"/>
                  </a:lnTo>
                  <a:lnTo>
                    <a:pt x="180" y="5117"/>
                  </a:lnTo>
                  <a:lnTo>
                    <a:pt x="270" y="5206"/>
                  </a:lnTo>
                  <a:lnTo>
                    <a:pt x="389" y="5266"/>
                  </a:lnTo>
                  <a:lnTo>
                    <a:pt x="509" y="5296"/>
                  </a:lnTo>
                  <a:lnTo>
                    <a:pt x="629" y="5326"/>
                  </a:lnTo>
                  <a:lnTo>
                    <a:pt x="868" y="5326"/>
                  </a:lnTo>
                  <a:lnTo>
                    <a:pt x="1107" y="5296"/>
                  </a:lnTo>
                  <a:lnTo>
                    <a:pt x="2633" y="1945"/>
                  </a:lnTo>
                  <a:lnTo>
                    <a:pt x="3202" y="1736"/>
                  </a:lnTo>
                  <a:lnTo>
                    <a:pt x="4458" y="1257"/>
                  </a:lnTo>
                  <a:lnTo>
                    <a:pt x="4608" y="1197"/>
                  </a:lnTo>
                  <a:lnTo>
                    <a:pt x="4757" y="1108"/>
                  </a:lnTo>
                  <a:lnTo>
                    <a:pt x="4847" y="1018"/>
                  </a:lnTo>
                  <a:lnTo>
                    <a:pt x="4937" y="928"/>
                  </a:lnTo>
                  <a:lnTo>
                    <a:pt x="5057" y="719"/>
                  </a:lnTo>
                  <a:lnTo>
                    <a:pt x="5116" y="509"/>
                  </a:lnTo>
                  <a:lnTo>
                    <a:pt x="5146" y="330"/>
                  </a:lnTo>
                  <a:lnTo>
                    <a:pt x="5116" y="150"/>
                  </a:lnTo>
                  <a:lnTo>
                    <a:pt x="5116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6" name="Google Shape;6036;p46"/>
            <p:cNvSpPr/>
            <p:nvPr/>
          </p:nvSpPr>
          <p:spPr>
            <a:xfrm>
              <a:off x="1921025" y="3901625"/>
              <a:ext cx="176525" cy="247575"/>
            </a:xfrm>
            <a:custGeom>
              <a:avLst/>
              <a:gdLst/>
              <a:ahLst/>
              <a:cxnLst/>
              <a:rect l="l" t="t" r="r" b="b"/>
              <a:pathLst>
                <a:path w="7061" h="9903" extrusionOk="0">
                  <a:moveTo>
                    <a:pt x="3860" y="0"/>
                  </a:moveTo>
                  <a:lnTo>
                    <a:pt x="0" y="9903"/>
                  </a:lnTo>
                  <a:lnTo>
                    <a:pt x="6044" y="9903"/>
                  </a:lnTo>
                  <a:lnTo>
                    <a:pt x="7061" y="2064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7" name="Google Shape;6037;p46"/>
            <p:cNvSpPr/>
            <p:nvPr/>
          </p:nvSpPr>
          <p:spPr>
            <a:xfrm>
              <a:off x="2689175" y="3310725"/>
              <a:ext cx="415875" cy="424125"/>
            </a:xfrm>
            <a:custGeom>
              <a:avLst/>
              <a:gdLst/>
              <a:ahLst/>
              <a:cxnLst/>
              <a:rect l="l" t="t" r="r" b="b"/>
              <a:pathLst>
                <a:path w="16635" h="16965" extrusionOk="0">
                  <a:moveTo>
                    <a:pt x="3561" y="1"/>
                  </a:moveTo>
                  <a:lnTo>
                    <a:pt x="3202" y="569"/>
                  </a:lnTo>
                  <a:lnTo>
                    <a:pt x="2873" y="1138"/>
                  </a:lnTo>
                  <a:lnTo>
                    <a:pt x="2514" y="1736"/>
                  </a:lnTo>
                  <a:lnTo>
                    <a:pt x="2214" y="2334"/>
                  </a:lnTo>
                  <a:lnTo>
                    <a:pt x="1915" y="2933"/>
                  </a:lnTo>
                  <a:lnTo>
                    <a:pt x="1616" y="3561"/>
                  </a:lnTo>
                  <a:lnTo>
                    <a:pt x="1377" y="4159"/>
                  </a:lnTo>
                  <a:lnTo>
                    <a:pt x="1137" y="4788"/>
                  </a:lnTo>
                  <a:lnTo>
                    <a:pt x="898" y="5416"/>
                  </a:lnTo>
                  <a:lnTo>
                    <a:pt x="718" y="6044"/>
                  </a:lnTo>
                  <a:lnTo>
                    <a:pt x="539" y="6673"/>
                  </a:lnTo>
                  <a:lnTo>
                    <a:pt x="389" y="7301"/>
                  </a:lnTo>
                  <a:lnTo>
                    <a:pt x="270" y="7929"/>
                  </a:lnTo>
                  <a:lnTo>
                    <a:pt x="150" y="8557"/>
                  </a:lnTo>
                  <a:lnTo>
                    <a:pt x="90" y="9186"/>
                  </a:lnTo>
                  <a:lnTo>
                    <a:pt x="30" y="9814"/>
                  </a:lnTo>
                  <a:lnTo>
                    <a:pt x="0" y="10442"/>
                  </a:lnTo>
                  <a:lnTo>
                    <a:pt x="0" y="11011"/>
                  </a:lnTo>
                  <a:lnTo>
                    <a:pt x="30" y="11549"/>
                  </a:lnTo>
                  <a:lnTo>
                    <a:pt x="60" y="12088"/>
                  </a:lnTo>
                  <a:lnTo>
                    <a:pt x="120" y="12566"/>
                  </a:lnTo>
                  <a:lnTo>
                    <a:pt x="210" y="13045"/>
                  </a:lnTo>
                  <a:lnTo>
                    <a:pt x="300" y="13494"/>
                  </a:lnTo>
                  <a:lnTo>
                    <a:pt x="419" y="13913"/>
                  </a:lnTo>
                  <a:lnTo>
                    <a:pt x="539" y="14302"/>
                  </a:lnTo>
                  <a:lnTo>
                    <a:pt x="689" y="14691"/>
                  </a:lnTo>
                  <a:lnTo>
                    <a:pt x="868" y="15020"/>
                  </a:lnTo>
                  <a:lnTo>
                    <a:pt x="1048" y="15349"/>
                  </a:lnTo>
                  <a:lnTo>
                    <a:pt x="1257" y="15618"/>
                  </a:lnTo>
                  <a:lnTo>
                    <a:pt x="1466" y="15887"/>
                  </a:lnTo>
                  <a:lnTo>
                    <a:pt x="1706" y="16127"/>
                  </a:lnTo>
                  <a:lnTo>
                    <a:pt x="1945" y="16336"/>
                  </a:lnTo>
                  <a:lnTo>
                    <a:pt x="2214" y="16516"/>
                  </a:lnTo>
                  <a:lnTo>
                    <a:pt x="2484" y="16665"/>
                  </a:lnTo>
                  <a:lnTo>
                    <a:pt x="2753" y="16785"/>
                  </a:lnTo>
                  <a:lnTo>
                    <a:pt x="3052" y="16875"/>
                  </a:lnTo>
                  <a:lnTo>
                    <a:pt x="3381" y="16934"/>
                  </a:lnTo>
                  <a:lnTo>
                    <a:pt x="3710" y="16964"/>
                  </a:lnTo>
                  <a:lnTo>
                    <a:pt x="4069" y="16964"/>
                  </a:lnTo>
                  <a:lnTo>
                    <a:pt x="4458" y="16934"/>
                  </a:lnTo>
                  <a:lnTo>
                    <a:pt x="4847" y="16905"/>
                  </a:lnTo>
                  <a:lnTo>
                    <a:pt x="5266" y="16845"/>
                  </a:lnTo>
                  <a:lnTo>
                    <a:pt x="5685" y="16755"/>
                  </a:lnTo>
                  <a:lnTo>
                    <a:pt x="6134" y="16635"/>
                  </a:lnTo>
                  <a:lnTo>
                    <a:pt x="6582" y="16516"/>
                  </a:lnTo>
                  <a:lnTo>
                    <a:pt x="7510" y="16157"/>
                  </a:lnTo>
                  <a:lnTo>
                    <a:pt x="8467" y="15738"/>
                  </a:lnTo>
                  <a:lnTo>
                    <a:pt x="9036" y="15439"/>
                  </a:lnTo>
                  <a:lnTo>
                    <a:pt x="9604" y="15139"/>
                  </a:lnTo>
                  <a:lnTo>
                    <a:pt x="10173" y="14780"/>
                  </a:lnTo>
                  <a:lnTo>
                    <a:pt x="10741" y="14421"/>
                  </a:lnTo>
                  <a:lnTo>
                    <a:pt x="11280" y="14032"/>
                  </a:lnTo>
                  <a:lnTo>
                    <a:pt x="11818" y="13614"/>
                  </a:lnTo>
                  <a:lnTo>
                    <a:pt x="12327" y="13165"/>
                  </a:lnTo>
                  <a:lnTo>
                    <a:pt x="12865" y="12716"/>
                  </a:lnTo>
                  <a:lnTo>
                    <a:pt x="13344" y="12237"/>
                  </a:lnTo>
                  <a:lnTo>
                    <a:pt x="13823" y="11729"/>
                  </a:lnTo>
                  <a:lnTo>
                    <a:pt x="14301" y="11220"/>
                  </a:lnTo>
                  <a:lnTo>
                    <a:pt x="14750" y="10682"/>
                  </a:lnTo>
                  <a:lnTo>
                    <a:pt x="15199" y="10113"/>
                  </a:lnTo>
                  <a:lnTo>
                    <a:pt x="15618" y="9545"/>
                  </a:lnTo>
                  <a:lnTo>
                    <a:pt x="16037" y="8946"/>
                  </a:lnTo>
                  <a:lnTo>
                    <a:pt x="16426" y="8348"/>
                  </a:lnTo>
                  <a:lnTo>
                    <a:pt x="16635" y="8019"/>
                  </a:lnTo>
                  <a:lnTo>
                    <a:pt x="16635" y="8019"/>
                  </a:lnTo>
                  <a:lnTo>
                    <a:pt x="16186" y="8079"/>
                  </a:lnTo>
                  <a:lnTo>
                    <a:pt x="15737" y="8109"/>
                  </a:lnTo>
                  <a:lnTo>
                    <a:pt x="15289" y="8139"/>
                  </a:lnTo>
                  <a:lnTo>
                    <a:pt x="14810" y="8109"/>
                  </a:lnTo>
                  <a:lnTo>
                    <a:pt x="14361" y="8049"/>
                  </a:lnTo>
                  <a:lnTo>
                    <a:pt x="13912" y="7989"/>
                  </a:lnTo>
                  <a:lnTo>
                    <a:pt x="13494" y="7899"/>
                  </a:lnTo>
                  <a:lnTo>
                    <a:pt x="13045" y="7780"/>
                  </a:lnTo>
                  <a:lnTo>
                    <a:pt x="12596" y="7630"/>
                  </a:lnTo>
                  <a:lnTo>
                    <a:pt x="12177" y="7480"/>
                  </a:lnTo>
                  <a:lnTo>
                    <a:pt x="11310" y="7151"/>
                  </a:lnTo>
                  <a:lnTo>
                    <a:pt x="10502" y="6762"/>
                  </a:lnTo>
                  <a:lnTo>
                    <a:pt x="9694" y="6314"/>
                  </a:lnTo>
                  <a:lnTo>
                    <a:pt x="8856" y="5805"/>
                  </a:lnTo>
                  <a:lnTo>
                    <a:pt x="8048" y="5296"/>
                  </a:lnTo>
                  <a:lnTo>
                    <a:pt x="7300" y="4698"/>
                  </a:lnTo>
                  <a:lnTo>
                    <a:pt x="6912" y="4399"/>
                  </a:lnTo>
                  <a:lnTo>
                    <a:pt x="6552" y="4070"/>
                  </a:lnTo>
                  <a:lnTo>
                    <a:pt x="5894" y="3412"/>
                  </a:lnTo>
                  <a:lnTo>
                    <a:pt x="5266" y="2693"/>
                  </a:lnTo>
                  <a:lnTo>
                    <a:pt x="4698" y="1946"/>
                  </a:lnTo>
                  <a:lnTo>
                    <a:pt x="4189" y="1138"/>
                  </a:lnTo>
                  <a:lnTo>
                    <a:pt x="3860" y="569"/>
                  </a:lnTo>
                  <a:lnTo>
                    <a:pt x="35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8" name="Google Shape;6038;p46"/>
            <p:cNvSpPr/>
            <p:nvPr/>
          </p:nvSpPr>
          <p:spPr>
            <a:xfrm>
              <a:off x="2728825" y="3475275"/>
              <a:ext cx="376225" cy="259575"/>
            </a:xfrm>
            <a:custGeom>
              <a:avLst/>
              <a:gdLst/>
              <a:ahLst/>
              <a:cxnLst/>
              <a:rect l="l" t="t" r="r" b="b"/>
              <a:pathLst>
                <a:path w="15049" h="10383" extrusionOk="0">
                  <a:moveTo>
                    <a:pt x="8617" y="1"/>
                  </a:moveTo>
                  <a:lnTo>
                    <a:pt x="8228" y="719"/>
                  </a:lnTo>
                  <a:lnTo>
                    <a:pt x="7809" y="1407"/>
                  </a:lnTo>
                  <a:lnTo>
                    <a:pt x="7360" y="2065"/>
                  </a:lnTo>
                  <a:lnTo>
                    <a:pt x="6911" y="2723"/>
                  </a:lnTo>
                  <a:lnTo>
                    <a:pt x="6432" y="3382"/>
                  </a:lnTo>
                  <a:lnTo>
                    <a:pt x="5924" y="3980"/>
                  </a:lnTo>
                  <a:lnTo>
                    <a:pt x="5385" y="4608"/>
                  </a:lnTo>
                  <a:lnTo>
                    <a:pt x="4847" y="5207"/>
                  </a:lnTo>
                  <a:lnTo>
                    <a:pt x="4308" y="5775"/>
                  </a:lnTo>
                  <a:lnTo>
                    <a:pt x="3740" y="6343"/>
                  </a:lnTo>
                  <a:lnTo>
                    <a:pt x="3141" y="6882"/>
                  </a:lnTo>
                  <a:lnTo>
                    <a:pt x="2543" y="7421"/>
                  </a:lnTo>
                  <a:lnTo>
                    <a:pt x="1915" y="7929"/>
                  </a:lnTo>
                  <a:lnTo>
                    <a:pt x="1287" y="8438"/>
                  </a:lnTo>
                  <a:lnTo>
                    <a:pt x="658" y="8946"/>
                  </a:lnTo>
                  <a:lnTo>
                    <a:pt x="0" y="9425"/>
                  </a:lnTo>
                  <a:lnTo>
                    <a:pt x="299" y="9694"/>
                  </a:lnTo>
                  <a:lnTo>
                    <a:pt x="628" y="9934"/>
                  </a:lnTo>
                  <a:lnTo>
                    <a:pt x="898" y="10083"/>
                  </a:lnTo>
                  <a:lnTo>
                    <a:pt x="1167" y="10203"/>
                  </a:lnTo>
                  <a:lnTo>
                    <a:pt x="1466" y="10293"/>
                  </a:lnTo>
                  <a:lnTo>
                    <a:pt x="1795" y="10352"/>
                  </a:lnTo>
                  <a:lnTo>
                    <a:pt x="2124" y="10382"/>
                  </a:lnTo>
                  <a:lnTo>
                    <a:pt x="2483" y="10382"/>
                  </a:lnTo>
                  <a:lnTo>
                    <a:pt x="2872" y="10352"/>
                  </a:lnTo>
                  <a:lnTo>
                    <a:pt x="3261" y="10323"/>
                  </a:lnTo>
                  <a:lnTo>
                    <a:pt x="3680" y="10263"/>
                  </a:lnTo>
                  <a:lnTo>
                    <a:pt x="4099" y="10173"/>
                  </a:lnTo>
                  <a:lnTo>
                    <a:pt x="4548" y="10053"/>
                  </a:lnTo>
                  <a:lnTo>
                    <a:pt x="4996" y="9934"/>
                  </a:lnTo>
                  <a:lnTo>
                    <a:pt x="5924" y="9575"/>
                  </a:lnTo>
                  <a:lnTo>
                    <a:pt x="6881" y="9156"/>
                  </a:lnTo>
                  <a:lnTo>
                    <a:pt x="7450" y="8857"/>
                  </a:lnTo>
                  <a:lnTo>
                    <a:pt x="8018" y="8557"/>
                  </a:lnTo>
                  <a:lnTo>
                    <a:pt x="8587" y="8198"/>
                  </a:lnTo>
                  <a:lnTo>
                    <a:pt x="9155" y="7839"/>
                  </a:lnTo>
                  <a:lnTo>
                    <a:pt x="9694" y="7450"/>
                  </a:lnTo>
                  <a:lnTo>
                    <a:pt x="10232" y="7032"/>
                  </a:lnTo>
                  <a:lnTo>
                    <a:pt x="10741" y="6583"/>
                  </a:lnTo>
                  <a:lnTo>
                    <a:pt x="11279" y="6134"/>
                  </a:lnTo>
                  <a:lnTo>
                    <a:pt x="11758" y="5655"/>
                  </a:lnTo>
                  <a:lnTo>
                    <a:pt x="12237" y="5147"/>
                  </a:lnTo>
                  <a:lnTo>
                    <a:pt x="12715" y="4638"/>
                  </a:lnTo>
                  <a:lnTo>
                    <a:pt x="13164" y="4100"/>
                  </a:lnTo>
                  <a:lnTo>
                    <a:pt x="13613" y="3531"/>
                  </a:lnTo>
                  <a:lnTo>
                    <a:pt x="14032" y="2963"/>
                  </a:lnTo>
                  <a:lnTo>
                    <a:pt x="14451" y="2364"/>
                  </a:lnTo>
                  <a:lnTo>
                    <a:pt x="14840" y="1766"/>
                  </a:lnTo>
                  <a:lnTo>
                    <a:pt x="15049" y="1437"/>
                  </a:lnTo>
                  <a:lnTo>
                    <a:pt x="15049" y="1437"/>
                  </a:lnTo>
                  <a:lnTo>
                    <a:pt x="14630" y="1497"/>
                  </a:lnTo>
                  <a:lnTo>
                    <a:pt x="14211" y="1527"/>
                  </a:lnTo>
                  <a:lnTo>
                    <a:pt x="13792" y="1557"/>
                  </a:lnTo>
                  <a:lnTo>
                    <a:pt x="13374" y="1527"/>
                  </a:lnTo>
                  <a:lnTo>
                    <a:pt x="12955" y="1497"/>
                  </a:lnTo>
                  <a:lnTo>
                    <a:pt x="12536" y="1437"/>
                  </a:lnTo>
                  <a:lnTo>
                    <a:pt x="12147" y="1347"/>
                  </a:lnTo>
                  <a:lnTo>
                    <a:pt x="11728" y="1257"/>
                  </a:lnTo>
                  <a:lnTo>
                    <a:pt x="10920" y="1018"/>
                  </a:lnTo>
                  <a:lnTo>
                    <a:pt x="10142" y="719"/>
                  </a:lnTo>
                  <a:lnTo>
                    <a:pt x="9364" y="390"/>
                  </a:lnTo>
                  <a:lnTo>
                    <a:pt x="8617" y="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9" name="Google Shape;6039;p46"/>
            <p:cNvSpPr/>
            <p:nvPr/>
          </p:nvSpPr>
          <p:spPr>
            <a:xfrm>
              <a:off x="2914300" y="3547075"/>
              <a:ext cx="81550" cy="58375"/>
            </a:xfrm>
            <a:custGeom>
              <a:avLst/>
              <a:gdLst/>
              <a:ahLst/>
              <a:cxnLst/>
              <a:rect l="l" t="t" r="r" b="b"/>
              <a:pathLst>
                <a:path w="3262" h="2335" extrusionOk="0">
                  <a:moveTo>
                    <a:pt x="31" y="1"/>
                  </a:moveTo>
                  <a:lnTo>
                    <a:pt x="1" y="300"/>
                  </a:lnTo>
                  <a:lnTo>
                    <a:pt x="31" y="569"/>
                  </a:lnTo>
                  <a:lnTo>
                    <a:pt x="120" y="869"/>
                  </a:lnTo>
                  <a:lnTo>
                    <a:pt x="240" y="1138"/>
                  </a:lnTo>
                  <a:lnTo>
                    <a:pt x="390" y="1377"/>
                  </a:lnTo>
                  <a:lnTo>
                    <a:pt x="569" y="1617"/>
                  </a:lnTo>
                  <a:lnTo>
                    <a:pt x="779" y="1796"/>
                  </a:lnTo>
                  <a:lnTo>
                    <a:pt x="1048" y="1976"/>
                  </a:lnTo>
                  <a:lnTo>
                    <a:pt x="1287" y="2125"/>
                  </a:lnTo>
                  <a:lnTo>
                    <a:pt x="1586" y="2245"/>
                  </a:lnTo>
                  <a:lnTo>
                    <a:pt x="1856" y="2305"/>
                  </a:lnTo>
                  <a:lnTo>
                    <a:pt x="2155" y="2335"/>
                  </a:lnTo>
                  <a:lnTo>
                    <a:pt x="2454" y="2305"/>
                  </a:lnTo>
                  <a:lnTo>
                    <a:pt x="2723" y="2275"/>
                  </a:lnTo>
                  <a:lnTo>
                    <a:pt x="2993" y="2185"/>
                  </a:lnTo>
                  <a:lnTo>
                    <a:pt x="3262" y="2035"/>
                  </a:lnTo>
                  <a:lnTo>
                    <a:pt x="2723" y="1916"/>
                  </a:lnTo>
                  <a:lnTo>
                    <a:pt x="2245" y="1796"/>
                  </a:lnTo>
                  <a:lnTo>
                    <a:pt x="1796" y="1617"/>
                  </a:lnTo>
                  <a:lnTo>
                    <a:pt x="1407" y="1407"/>
                  </a:lnTo>
                  <a:lnTo>
                    <a:pt x="1018" y="1138"/>
                  </a:lnTo>
                  <a:lnTo>
                    <a:pt x="689" y="809"/>
                  </a:lnTo>
                  <a:lnTo>
                    <a:pt x="360" y="450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0" name="Google Shape;6040;p46"/>
            <p:cNvSpPr/>
            <p:nvPr/>
          </p:nvSpPr>
          <p:spPr>
            <a:xfrm>
              <a:off x="2784900" y="3465550"/>
              <a:ext cx="81575" cy="58375"/>
            </a:xfrm>
            <a:custGeom>
              <a:avLst/>
              <a:gdLst/>
              <a:ahLst/>
              <a:cxnLst/>
              <a:rect l="l" t="t" r="r" b="b"/>
              <a:pathLst>
                <a:path w="3263" h="2335" extrusionOk="0">
                  <a:moveTo>
                    <a:pt x="31" y="1"/>
                  </a:moveTo>
                  <a:lnTo>
                    <a:pt x="1" y="300"/>
                  </a:lnTo>
                  <a:lnTo>
                    <a:pt x="31" y="569"/>
                  </a:lnTo>
                  <a:lnTo>
                    <a:pt x="121" y="869"/>
                  </a:lnTo>
                  <a:lnTo>
                    <a:pt x="240" y="1138"/>
                  </a:lnTo>
                  <a:lnTo>
                    <a:pt x="390" y="1377"/>
                  </a:lnTo>
                  <a:lnTo>
                    <a:pt x="569" y="1616"/>
                  </a:lnTo>
                  <a:lnTo>
                    <a:pt x="809" y="1796"/>
                  </a:lnTo>
                  <a:lnTo>
                    <a:pt x="1048" y="1975"/>
                  </a:lnTo>
                  <a:lnTo>
                    <a:pt x="1317" y="2125"/>
                  </a:lnTo>
                  <a:lnTo>
                    <a:pt x="1587" y="2245"/>
                  </a:lnTo>
                  <a:lnTo>
                    <a:pt x="1886" y="2305"/>
                  </a:lnTo>
                  <a:lnTo>
                    <a:pt x="2155" y="2335"/>
                  </a:lnTo>
                  <a:lnTo>
                    <a:pt x="2454" y="2305"/>
                  </a:lnTo>
                  <a:lnTo>
                    <a:pt x="2753" y="2275"/>
                  </a:lnTo>
                  <a:lnTo>
                    <a:pt x="3023" y="2185"/>
                  </a:lnTo>
                  <a:lnTo>
                    <a:pt x="3262" y="2035"/>
                  </a:lnTo>
                  <a:lnTo>
                    <a:pt x="2723" y="1916"/>
                  </a:lnTo>
                  <a:lnTo>
                    <a:pt x="2245" y="1796"/>
                  </a:lnTo>
                  <a:lnTo>
                    <a:pt x="1826" y="1616"/>
                  </a:lnTo>
                  <a:lnTo>
                    <a:pt x="1407" y="1407"/>
                  </a:lnTo>
                  <a:lnTo>
                    <a:pt x="1048" y="1138"/>
                  </a:lnTo>
                  <a:lnTo>
                    <a:pt x="689" y="809"/>
                  </a:lnTo>
                  <a:lnTo>
                    <a:pt x="360" y="450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1" name="Google Shape;6041;p46"/>
            <p:cNvSpPr/>
            <p:nvPr/>
          </p:nvSpPr>
          <p:spPr>
            <a:xfrm>
              <a:off x="2741525" y="3635350"/>
              <a:ext cx="75575" cy="68825"/>
            </a:xfrm>
            <a:custGeom>
              <a:avLst/>
              <a:gdLst/>
              <a:ahLst/>
              <a:cxnLst/>
              <a:rect l="l" t="t" r="r" b="b"/>
              <a:pathLst>
                <a:path w="3023" h="2753" extrusionOk="0">
                  <a:moveTo>
                    <a:pt x="569" y="0"/>
                  </a:moveTo>
                  <a:lnTo>
                    <a:pt x="270" y="60"/>
                  </a:lnTo>
                  <a:lnTo>
                    <a:pt x="1" y="180"/>
                  </a:lnTo>
                  <a:lnTo>
                    <a:pt x="539" y="329"/>
                  </a:lnTo>
                  <a:lnTo>
                    <a:pt x="988" y="539"/>
                  </a:lnTo>
                  <a:lnTo>
                    <a:pt x="1437" y="778"/>
                  </a:lnTo>
                  <a:lnTo>
                    <a:pt x="1796" y="1077"/>
                  </a:lnTo>
                  <a:lnTo>
                    <a:pt x="2125" y="1406"/>
                  </a:lnTo>
                  <a:lnTo>
                    <a:pt x="2424" y="1795"/>
                  </a:lnTo>
                  <a:lnTo>
                    <a:pt x="2693" y="2244"/>
                  </a:lnTo>
                  <a:lnTo>
                    <a:pt x="2933" y="2753"/>
                  </a:lnTo>
                  <a:lnTo>
                    <a:pt x="3022" y="2454"/>
                  </a:lnTo>
                  <a:lnTo>
                    <a:pt x="3022" y="2154"/>
                  </a:lnTo>
                  <a:lnTo>
                    <a:pt x="2992" y="1855"/>
                  </a:lnTo>
                  <a:lnTo>
                    <a:pt x="2933" y="1556"/>
                  </a:lnTo>
                  <a:lnTo>
                    <a:pt x="2813" y="1287"/>
                  </a:lnTo>
                  <a:lnTo>
                    <a:pt x="2663" y="1018"/>
                  </a:lnTo>
                  <a:lnTo>
                    <a:pt x="2484" y="778"/>
                  </a:lnTo>
                  <a:lnTo>
                    <a:pt x="2274" y="539"/>
                  </a:lnTo>
                  <a:lnTo>
                    <a:pt x="2005" y="359"/>
                  </a:lnTo>
                  <a:lnTo>
                    <a:pt x="1736" y="210"/>
                  </a:lnTo>
                  <a:lnTo>
                    <a:pt x="1467" y="90"/>
                  </a:lnTo>
                  <a:lnTo>
                    <a:pt x="1167" y="30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2" name="Google Shape;6042;p46"/>
            <p:cNvSpPr/>
            <p:nvPr/>
          </p:nvSpPr>
          <p:spPr>
            <a:xfrm>
              <a:off x="2740025" y="3815600"/>
              <a:ext cx="158600" cy="193750"/>
            </a:xfrm>
            <a:custGeom>
              <a:avLst/>
              <a:gdLst/>
              <a:ahLst/>
              <a:cxnLst/>
              <a:rect l="l" t="t" r="r" b="b"/>
              <a:pathLst>
                <a:path w="6344" h="7750" extrusionOk="0">
                  <a:moveTo>
                    <a:pt x="4967" y="1"/>
                  </a:moveTo>
                  <a:lnTo>
                    <a:pt x="4489" y="30"/>
                  </a:lnTo>
                  <a:lnTo>
                    <a:pt x="3501" y="150"/>
                  </a:lnTo>
                  <a:lnTo>
                    <a:pt x="2514" y="360"/>
                  </a:lnTo>
                  <a:lnTo>
                    <a:pt x="1646" y="599"/>
                  </a:lnTo>
                  <a:lnTo>
                    <a:pt x="1257" y="719"/>
                  </a:lnTo>
                  <a:lnTo>
                    <a:pt x="958" y="838"/>
                  </a:lnTo>
                  <a:lnTo>
                    <a:pt x="749" y="958"/>
                  </a:lnTo>
                  <a:lnTo>
                    <a:pt x="599" y="1078"/>
                  </a:lnTo>
                  <a:lnTo>
                    <a:pt x="450" y="1377"/>
                  </a:lnTo>
                  <a:lnTo>
                    <a:pt x="330" y="1676"/>
                  </a:lnTo>
                  <a:lnTo>
                    <a:pt x="210" y="1975"/>
                  </a:lnTo>
                  <a:lnTo>
                    <a:pt x="150" y="2304"/>
                  </a:lnTo>
                  <a:lnTo>
                    <a:pt x="91" y="2633"/>
                  </a:lnTo>
                  <a:lnTo>
                    <a:pt x="31" y="2992"/>
                  </a:lnTo>
                  <a:lnTo>
                    <a:pt x="1" y="3651"/>
                  </a:lnTo>
                  <a:lnTo>
                    <a:pt x="31" y="4309"/>
                  </a:lnTo>
                  <a:lnTo>
                    <a:pt x="91" y="4877"/>
                  </a:lnTo>
                  <a:lnTo>
                    <a:pt x="180" y="5356"/>
                  </a:lnTo>
                  <a:lnTo>
                    <a:pt x="270" y="5685"/>
                  </a:lnTo>
                  <a:lnTo>
                    <a:pt x="360" y="5954"/>
                  </a:lnTo>
                  <a:lnTo>
                    <a:pt x="480" y="6194"/>
                  </a:lnTo>
                  <a:lnTo>
                    <a:pt x="599" y="6463"/>
                  </a:lnTo>
                  <a:lnTo>
                    <a:pt x="749" y="6702"/>
                  </a:lnTo>
                  <a:lnTo>
                    <a:pt x="898" y="6912"/>
                  </a:lnTo>
                  <a:lnTo>
                    <a:pt x="1108" y="7121"/>
                  </a:lnTo>
                  <a:lnTo>
                    <a:pt x="1287" y="7301"/>
                  </a:lnTo>
                  <a:lnTo>
                    <a:pt x="1527" y="7450"/>
                  </a:lnTo>
                  <a:lnTo>
                    <a:pt x="1736" y="7540"/>
                  </a:lnTo>
                  <a:lnTo>
                    <a:pt x="1946" y="7630"/>
                  </a:lnTo>
                  <a:lnTo>
                    <a:pt x="2155" y="7689"/>
                  </a:lnTo>
                  <a:lnTo>
                    <a:pt x="2394" y="7749"/>
                  </a:lnTo>
                  <a:lnTo>
                    <a:pt x="2813" y="7749"/>
                  </a:lnTo>
                  <a:lnTo>
                    <a:pt x="3052" y="7719"/>
                  </a:lnTo>
                  <a:lnTo>
                    <a:pt x="3262" y="7689"/>
                  </a:lnTo>
                  <a:lnTo>
                    <a:pt x="3471" y="7630"/>
                  </a:lnTo>
                  <a:lnTo>
                    <a:pt x="3681" y="7540"/>
                  </a:lnTo>
                  <a:lnTo>
                    <a:pt x="4070" y="7330"/>
                  </a:lnTo>
                  <a:lnTo>
                    <a:pt x="4459" y="7061"/>
                  </a:lnTo>
                  <a:lnTo>
                    <a:pt x="4758" y="6762"/>
                  </a:lnTo>
                  <a:lnTo>
                    <a:pt x="4907" y="6583"/>
                  </a:lnTo>
                  <a:lnTo>
                    <a:pt x="5027" y="6283"/>
                  </a:lnTo>
                  <a:lnTo>
                    <a:pt x="5177" y="5924"/>
                  </a:lnTo>
                  <a:lnTo>
                    <a:pt x="5296" y="5505"/>
                  </a:lnTo>
                  <a:lnTo>
                    <a:pt x="5596" y="4488"/>
                  </a:lnTo>
                  <a:lnTo>
                    <a:pt x="5835" y="3411"/>
                  </a:lnTo>
                  <a:lnTo>
                    <a:pt x="6074" y="2334"/>
                  </a:lnTo>
                  <a:lnTo>
                    <a:pt x="6224" y="1377"/>
                  </a:lnTo>
                  <a:lnTo>
                    <a:pt x="6314" y="659"/>
                  </a:lnTo>
                  <a:lnTo>
                    <a:pt x="6344" y="419"/>
                  </a:lnTo>
                  <a:lnTo>
                    <a:pt x="6314" y="270"/>
                  </a:lnTo>
                  <a:lnTo>
                    <a:pt x="6284" y="210"/>
                  </a:lnTo>
                  <a:lnTo>
                    <a:pt x="6224" y="150"/>
                  </a:lnTo>
                  <a:lnTo>
                    <a:pt x="6014" y="90"/>
                  </a:lnTo>
                  <a:lnTo>
                    <a:pt x="5745" y="30"/>
                  </a:lnTo>
                  <a:lnTo>
                    <a:pt x="5386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3" name="Google Shape;6043;p46"/>
            <p:cNvSpPr/>
            <p:nvPr/>
          </p:nvSpPr>
          <p:spPr>
            <a:xfrm>
              <a:off x="2841750" y="3688450"/>
              <a:ext cx="61375" cy="157100"/>
            </a:xfrm>
            <a:custGeom>
              <a:avLst/>
              <a:gdLst/>
              <a:ahLst/>
              <a:cxnLst/>
              <a:rect l="l" t="t" r="r" b="b"/>
              <a:pathLst>
                <a:path w="2455" h="6284" extrusionOk="0">
                  <a:moveTo>
                    <a:pt x="330" y="0"/>
                  </a:moveTo>
                  <a:lnTo>
                    <a:pt x="240" y="90"/>
                  </a:lnTo>
                  <a:lnTo>
                    <a:pt x="150" y="210"/>
                  </a:lnTo>
                  <a:lnTo>
                    <a:pt x="90" y="389"/>
                  </a:lnTo>
                  <a:lnTo>
                    <a:pt x="31" y="569"/>
                  </a:lnTo>
                  <a:lnTo>
                    <a:pt x="1" y="778"/>
                  </a:lnTo>
                  <a:lnTo>
                    <a:pt x="31" y="898"/>
                  </a:lnTo>
                  <a:lnTo>
                    <a:pt x="61" y="1018"/>
                  </a:lnTo>
                  <a:lnTo>
                    <a:pt x="120" y="1137"/>
                  </a:lnTo>
                  <a:lnTo>
                    <a:pt x="210" y="1257"/>
                  </a:lnTo>
                  <a:lnTo>
                    <a:pt x="958" y="2214"/>
                  </a:lnTo>
                  <a:lnTo>
                    <a:pt x="1287" y="2663"/>
                  </a:lnTo>
                  <a:lnTo>
                    <a:pt x="838" y="5954"/>
                  </a:lnTo>
                  <a:lnTo>
                    <a:pt x="1018" y="6104"/>
                  </a:lnTo>
                  <a:lnTo>
                    <a:pt x="1197" y="6194"/>
                  </a:lnTo>
                  <a:lnTo>
                    <a:pt x="1407" y="6283"/>
                  </a:lnTo>
                  <a:lnTo>
                    <a:pt x="1527" y="6283"/>
                  </a:lnTo>
                  <a:lnTo>
                    <a:pt x="1646" y="6253"/>
                  </a:lnTo>
                  <a:lnTo>
                    <a:pt x="1766" y="6223"/>
                  </a:lnTo>
                  <a:lnTo>
                    <a:pt x="1856" y="6134"/>
                  </a:lnTo>
                  <a:lnTo>
                    <a:pt x="1975" y="6014"/>
                  </a:lnTo>
                  <a:lnTo>
                    <a:pt x="2095" y="5864"/>
                  </a:lnTo>
                  <a:lnTo>
                    <a:pt x="2185" y="5655"/>
                  </a:lnTo>
                  <a:lnTo>
                    <a:pt x="2245" y="5356"/>
                  </a:lnTo>
                  <a:lnTo>
                    <a:pt x="2454" y="2633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4" name="Google Shape;6044;p46"/>
            <p:cNvSpPr/>
            <p:nvPr/>
          </p:nvSpPr>
          <p:spPr>
            <a:xfrm>
              <a:off x="2763975" y="3693675"/>
              <a:ext cx="60600" cy="157100"/>
            </a:xfrm>
            <a:custGeom>
              <a:avLst/>
              <a:gdLst/>
              <a:ahLst/>
              <a:cxnLst/>
              <a:rect l="l" t="t" r="r" b="b"/>
              <a:pathLst>
                <a:path w="2424" h="6284" extrusionOk="0">
                  <a:moveTo>
                    <a:pt x="329" y="1"/>
                  </a:moveTo>
                  <a:lnTo>
                    <a:pt x="210" y="91"/>
                  </a:lnTo>
                  <a:lnTo>
                    <a:pt x="150" y="210"/>
                  </a:lnTo>
                  <a:lnTo>
                    <a:pt x="60" y="390"/>
                  </a:lnTo>
                  <a:lnTo>
                    <a:pt x="0" y="569"/>
                  </a:lnTo>
                  <a:lnTo>
                    <a:pt x="0" y="779"/>
                  </a:lnTo>
                  <a:lnTo>
                    <a:pt x="0" y="898"/>
                  </a:lnTo>
                  <a:lnTo>
                    <a:pt x="60" y="1018"/>
                  </a:lnTo>
                  <a:lnTo>
                    <a:pt x="120" y="1138"/>
                  </a:lnTo>
                  <a:lnTo>
                    <a:pt x="210" y="1257"/>
                  </a:lnTo>
                  <a:lnTo>
                    <a:pt x="928" y="2245"/>
                  </a:lnTo>
                  <a:lnTo>
                    <a:pt x="1257" y="2694"/>
                  </a:lnTo>
                  <a:lnTo>
                    <a:pt x="808" y="5955"/>
                  </a:lnTo>
                  <a:lnTo>
                    <a:pt x="988" y="6104"/>
                  </a:lnTo>
                  <a:lnTo>
                    <a:pt x="1167" y="6194"/>
                  </a:lnTo>
                  <a:lnTo>
                    <a:pt x="1376" y="6284"/>
                  </a:lnTo>
                  <a:lnTo>
                    <a:pt x="1616" y="6284"/>
                  </a:lnTo>
                  <a:lnTo>
                    <a:pt x="1735" y="6224"/>
                  </a:lnTo>
                  <a:lnTo>
                    <a:pt x="1855" y="6134"/>
                  </a:lnTo>
                  <a:lnTo>
                    <a:pt x="1945" y="6014"/>
                  </a:lnTo>
                  <a:lnTo>
                    <a:pt x="2065" y="5865"/>
                  </a:lnTo>
                  <a:lnTo>
                    <a:pt x="2154" y="5655"/>
                  </a:lnTo>
                  <a:lnTo>
                    <a:pt x="2244" y="5386"/>
                  </a:lnTo>
                  <a:lnTo>
                    <a:pt x="2424" y="2634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5" name="Google Shape;6045;p46"/>
            <p:cNvSpPr/>
            <p:nvPr/>
          </p:nvSpPr>
          <p:spPr>
            <a:xfrm>
              <a:off x="2734800" y="3729575"/>
              <a:ext cx="52375" cy="134675"/>
            </a:xfrm>
            <a:custGeom>
              <a:avLst/>
              <a:gdLst/>
              <a:ahLst/>
              <a:cxnLst/>
              <a:rect l="l" t="t" r="r" b="b"/>
              <a:pathLst>
                <a:path w="2095" h="5387" extrusionOk="0">
                  <a:moveTo>
                    <a:pt x="300" y="1"/>
                  </a:moveTo>
                  <a:lnTo>
                    <a:pt x="210" y="91"/>
                  </a:lnTo>
                  <a:lnTo>
                    <a:pt x="150" y="180"/>
                  </a:lnTo>
                  <a:lnTo>
                    <a:pt x="60" y="330"/>
                  </a:lnTo>
                  <a:lnTo>
                    <a:pt x="30" y="480"/>
                  </a:lnTo>
                  <a:lnTo>
                    <a:pt x="0" y="659"/>
                  </a:lnTo>
                  <a:lnTo>
                    <a:pt x="60" y="869"/>
                  </a:lnTo>
                  <a:lnTo>
                    <a:pt x="210" y="1078"/>
                  </a:lnTo>
                  <a:lnTo>
                    <a:pt x="838" y="1916"/>
                  </a:lnTo>
                  <a:lnTo>
                    <a:pt x="1107" y="2305"/>
                  </a:lnTo>
                  <a:lnTo>
                    <a:pt x="748" y="5087"/>
                  </a:lnTo>
                  <a:lnTo>
                    <a:pt x="898" y="5207"/>
                  </a:lnTo>
                  <a:lnTo>
                    <a:pt x="1048" y="5296"/>
                  </a:lnTo>
                  <a:lnTo>
                    <a:pt x="1227" y="5356"/>
                  </a:lnTo>
                  <a:lnTo>
                    <a:pt x="1317" y="5386"/>
                  </a:lnTo>
                  <a:lnTo>
                    <a:pt x="1436" y="5356"/>
                  </a:lnTo>
                  <a:lnTo>
                    <a:pt x="1526" y="5326"/>
                  </a:lnTo>
                  <a:lnTo>
                    <a:pt x="1616" y="5267"/>
                  </a:lnTo>
                  <a:lnTo>
                    <a:pt x="1736" y="5147"/>
                  </a:lnTo>
                  <a:lnTo>
                    <a:pt x="1795" y="5027"/>
                  </a:lnTo>
                  <a:lnTo>
                    <a:pt x="1885" y="4818"/>
                  </a:lnTo>
                  <a:lnTo>
                    <a:pt x="1945" y="4608"/>
                  </a:lnTo>
                  <a:lnTo>
                    <a:pt x="2095" y="2275"/>
                  </a:lnTo>
                  <a:lnTo>
                    <a:pt x="300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6" name="Google Shape;6046;p46"/>
            <p:cNvSpPr/>
            <p:nvPr/>
          </p:nvSpPr>
          <p:spPr>
            <a:xfrm>
              <a:off x="2799875" y="3678725"/>
              <a:ext cx="67325" cy="174300"/>
            </a:xfrm>
            <a:custGeom>
              <a:avLst/>
              <a:gdLst/>
              <a:ahLst/>
              <a:cxnLst/>
              <a:rect l="l" t="t" r="r" b="b"/>
              <a:pathLst>
                <a:path w="2693" h="6972" extrusionOk="0">
                  <a:moveTo>
                    <a:pt x="359" y="1"/>
                  </a:moveTo>
                  <a:lnTo>
                    <a:pt x="270" y="120"/>
                  </a:lnTo>
                  <a:lnTo>
                    <a:pt x="150" y="240"/>
                  </a:lnTo>
                  <a:lnTo>
                    <a:pt x="60" y="419"/>
                  </a:lnTo>
                  <a:lnTo>
                    <a:pt x="0" y="629"/>
                  </a:lnTo>
                  <a:lnTo>
                    <a:pt x="0" y="868"/>
                  </a:lnTo>
                  <a:lnTo>
                    <a:pt x="30" y="988"/>
                  </a:lnTo>
                  <a:lnTo>
                    <a:pt x="60" y="1137"/>
                  </a:lnTo>
                  <a:lnTo>
                    <a:pt x="150" y="1257"/>
                  </a:lnTo>
                  <a:lnTo>
                    <a:pt x="240" y="1407"/>
                  </a:lnTo>
                  <a:lnTo>
                    <a:pt x="1047" y="2484"/>
                  </a:lnTo>
                  <a:lnTo>
                    <a:pt x="1406" y="2962"/>
                  </a:lnTo>
                  <a:lnTo>
                    <a:pt x="928" y="6612"/>
                  </a:lnTo>
                  <a:lnTo>
                    <a:pt x="1107" y="6762"/>
                  </a:lnTo>
                  <a:lnTo>
                    <a:pt x="1287" y="6882"/>
                  </a:lnTo>
                  <a:lnTo>
                    <a:pt x="1406" y="6912"/>
                  </a:lnTo>
                  <a:lnTo>
                    <a:pt x="1526" y="6942"/>
                  </a:lnTo>
                  <a:lnTo>
                    <a:pt x="1676" y="6971"/>
                  </a:lnTo>
                  <a:lnTo>
                    <a:pt x="1795" y="6942"/>
                  </a:lnTo>
                  <a:lnTo>
                    <a:pt x="1945" y="6912"/>
                  </a:lnTo>
                  <a:lnTo>
                    <a:pt x="2065" y="6822"/>
                  </a:lnTo>
                  <a:lnTo>
                    <a:pt x="2184" y="6672"/>
                  </a:lnTo>
                  <a:lnTo>
                    <a:pt x="2304" y="6493"/>
                  </a:lnTo>
                  <a:lnTo>
                    <a:pt x="2394" y="6253"/>
                  </a:lnTo>
                  <a:lnTo>
                    <a:pt x="2484" y="5954"/>
                  </a:lnTo>
                  <a:lnTo>
                    <a:pt x="2693" y="2933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7" name="Google Shape;6047;p46"/>
            <p:cNvSpPr/>
            <p:nvPr/>
          </p:nvSpPr>
          <p:spPr>
            <a:xfrm>
              <a:off x="2688425" y="3968925"/>
              <a:ext cx="178775" cy="180275"/>
            </a:xfrm>
            <a:custGeom>
              <a:avLst/>
              <a:gdLst/>
              <a:ahLst/>
              <a:cxnLst/>
              <a:rect l="l" t="t" r="r" b="b"/>
              <a:pathLst>
                <a:path w="7151" h="7211" extrusionOk="0">
                  <a:moveTo>
                    <a:pt x="7151" y="1"/>
                  </a:moveTo>
                  <a:lnTo>
                    <a:pt x="3321" y="31"/>
                  </a:lnTo>
                  <a:lnTo>
                    <a:pt x="0" y="7211"/>
                  </a:lnTo>
                  <a:lnTo>
                    <a:pt x="5745" y="7211"/>
                  </a:lnTo>
                  <a:lnTo>
                    <a:pt x="7151" y="1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8" name="Google Shape;6048;p46"/>
            <p:cNvSpPr/>
            <p:nvPr/>
          </p:nvSpPr>
          <p:spPr>
            <a:xfrm>
              <a:off x="2650275" y="3913575"/>
              <a:ext cx="54625" cy="225175"/>
            </a:xfrm>
            <a:custGeom>
              <a:avLst/>
              <a:gdLst/>
              <a:ahLst/>
              <a:cxnLst/>
              <a:rect l="l" t="t" r="r" b="b"/>
              <a:pathLst>
                <a:path w="2185" h="9007" extrusionOk="0">
                  <a:moveTo>
                    <a:pt x="1975" y="1"/>
                  </a:moveTo>
                  <a:lnTo>
                    <a:pt x="1915" y="31"/>
                  </a:lnTo>
                  <a:lnTo>
                    <a:pt x="1856" y="61"/>
                  </a:lnTo>
                  <a:lnTo>
                    <a:pt x="1826" y="150"/>
                  </a:lnTo>
                  <a:lnTo>
                    <a:pt x="1" y="8827"/>
                  </a:lnTo>
                  <a:lnTo>
                    <a:pt x="1" y="8886"/>
                  </a:lnTo>
                  <a:lnTo>
                    <a:pt x="31" y="8946"/>
                  </a:lnTo>
                  <a:lnTo>
                    <a:pt x="90" y="8976"/>
                  </a:lnTo>
                  <a:lnTo>
                    <a:pt x="150" y="9006"/>
                  </a:lnTo>
                  <a:lnTo>
                    <a:pt x="210" y="9006"/>
                  </a:lnTo>
                  <a:lnTo>
                    <a:pt x="270" y="8976"/>
                  </a:lnTo>
                  <a:lnTo>
                    <a:pt x="330" y="8946"/>
                  </a:lnTo>
                  <a:lnTo>
                    <a:pt x="360" y="8886"/>
                  </a:lnTo>
                  <a:lnTo>
                    <a:pt x="2155" y="210"/>
                  </a:lnTo>
                  <a:lnTo>
                    <a:pt x="2185" y="120"/>
                  </a:lnTo>
                  <a:lnTo>
                    <a:pt x="2155" y="61"/>
                  </a:lnTo>
                  <a:lnTo>
                    <a:pt x="2095" y="31"/>
                  </a:lnTo>
                  <a:lnTo>
                    <a:pt x="2035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9" name="Google Shape;6049;p46"/>
            <p:cNvSpPr/>
            <p:nvPr/>
          </p:nvSpPr>
          <p:spPr>
            <a:xfrm>
              <a:off x="2661500" y="3951725"/>
              <a:ext cx="20225" cy="71075"/>
            </a:xfrm>
            <a:custGeom>
              <a:avLst/>
              <a:gdLst/>
              <a:ahLst/>
              <a:cxnLst/>
              <a:rect l="l" t="t" r="r" b="b"/>
              <a:pathLst>
                <a:path w="809" h="2843" extrusionOk="0">
                  <a:moveTo>
                    <a:pt x="150" y="1"/>
                  </a:moveTo>
                  <a:lnTo>
                    <a:pt x="90" y="31"/>
                  </a:lnTo>
                  <a:lnTo>
                    <a:pt x="30" y="60"/>
                  </a:lnTo>
                  <a:lnTo>
                    <a:pt x="0" y="120"/>
                  </a:lnTo>
                  <a:lnTo>
                    <a:pt x="0" y="210"/>
                  </a:lnTo>
                  <a:lnTo>
                    <a:pt x="479" y="2693"/>
                  </a:lnTo>
                  <a:lnTo>
                    <a:pt x="509" y="2753"/>
                  </a:lnTo>
                  <a:lnTo>
                    <a:pt x="539" y="2813"/>
                  </a:lnTo>
                  <a:lnTo>
                    <a:pt x="599" y="2843"/>
                  </a:lnTo>
                  <a:lnTo>
                    <a:pt x="659" y="2843"/>
                  </a:lnTo>
                  <a:lnTo>
                    <a:pt x="718" y="2813"/>
                  </a:lnTo>
                  <a:lnTo>
                    <a:pt x="778" y="2783"/>
                  </a:lnTo>
                  <a:lnTo>
                    <a:pt x="808" y="2723"/>
                  </a:lnTo>
                  <a:lnTo>
                    <a:pt x="808" y="2633"/>
                  </a:lnTo>
                  <a:lnTo>
                    <a:pt x="359" y="150"/>
                  </a:lnTo>
                  <a:lnTo>
                    <a:pt x="330" y="60"/>
                  </a:lnTo>
                  <a:lnTo>
                    <a:pt x="270" y="31"/>
                  </a:lnTo>
                  <a:lnTo>
                    <a:pt x="210" y="1"/>
                  </a:lnTo>
                  <a:close/>
                </a:path>
              </a:pathLst>
            </a:custGeom>
            <a:solidFill>
              <a:srgbClr val="1D35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50" name="Google Shape;6050;p46"/>
          <p:cNvSpPr txBox="1">
            <a:spLocks noGrp="1"/>
          </p:cNvSpPr>
          <p:nvPr>
            <p:ph type="title"/>
          </p:nvPr>
        </p:nvSpPr>
        <p:spPr>
          <a:xfrm>
            <a:off x="3939100" y="1610750"/>
            <a:ext cx="4215000" cy="80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را وارد کنید.</a:t>
            </a:r>
            <a:endParaRPr dirty="0">
              <a:solidFill>
                <a:schemeClr val="accent4"/>
              </a:solidFill>
            </a:endParaRPr>
          </a:p>
        </p:txBody>
      </p:sp>
      <p:sp>
        <p:nvSpPr>
          <p:cNvPr id="6051" name="Google Shape;6051;p46"/>
          <p:cNvSpPr txBox="1">
            <a:spLocks noGrp="1"/>
          </p:cNvSpPr>
          <p:nvPr>
            <p:ph type="subTitle" idx="1"/>
          </p:nvPr>
        </p:nvSpPr>
        <p:spPr>
          <a:xfrm>
            <a:off x="3966700" y="2456649"/>
            <a:ext cx="4159800" cy="19298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و برای شرایط فعلی تکنولوژی مورد نیاز و کاربردهای متنوع با هدف بهبود ابزارهای کاربردی می باشد. کتابهای زیادی در شصت و سه درصد گذشته، حال و آینده شناخت فراوان جامعه و متخصصان را می طلبد.</a:t>
            </a:r>
            <a:endParaRPr lang="fa-IR" dirty="0">
              <a:solidFill>
                <a:schemeClr val="lt2"/>
              </a:solidFill>
            </a:endParaRPr>
          </a:p>
        </p:txBody>
      </p:sp>
      <p:grpSp>
        <p:nvGrpSpPr>
          <p:cNvPr id="6052" name="Google Shape;6052;p46"/>
          <p:cNvGrpSpPr/>
          <p:nvPr/>
        </p:nvGrpSpPr>
        <p:grpSpPr>
          <a:xfrm>
            <a:off x="4179188" y="-227820"/>
            <a:ext cx="911869" cy="917806"/>
            <a:chOff x="4248675" y="1769950"/>
            <a:chExt cx="345575" cy="347825"/>
          </a:xfrm>
        </p:grpSpPr>
        <p:sp>
          <p:nvSpPr>
            <p:cNvPr id="6053" name="Google Shape;6053;p46"/>
            <p:cNvSpPr/>
            <p:nvPr/>
          </p:nvSpPr>
          <p:spPr>
            <a:xfrm>
              <a:off x="42486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4" name="Google Shape;6054;p46"/>
            <p:cNvSpPr/>
            <p:nvPr/>
          </p:nvSpPr>
          <p:spPr>
            <a:xfrm>
              <a:off x="42486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5" name="Google Shape;6055;p46"/>
            <p:cNvSpPr/>
            <p:nvPr/>
          </p:nvSpPr>
          <p:spPr>
            <a:xfrm>
              <a:off x="42486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6" name="Google Shape;6056;p46"/>
            <p:cNvSpPr/>
            <p:nvPr/>
          </p:nvSpPr>
          <p:spPr>
            <a:xfrm>
              <a:off x="42486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7" name="Google Shape;6057;p46"/>
            <p:cNvSpPr/>
            <p:nvPr/>
          </p:nvSpPr>
          <p:spPr>
            <a:xfrm>
              <a:off x="435787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8" name="Google Shape;6058;p46"/>
            <p:cNvSpPr/>
            <p:nvPr/>
          </p:nvSpPr>
          <p:spPr>
            <a:xfrm>
              <a:off x="435787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0"/>
                  </a:moveTo>
                  <a:lnTo>
                    <a:pt x="210" y="30"/>
                  </a:lnTo>
                  <a:lnTo>
                    <a:pt x="12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120" y="56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99" y="90"/>
                  </a:lnTo>
                  <a:lnTo>
                    <a:pt x="479" y="3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9" name="Google Shape;6059;p46"/>
            <p:cNvSpPr/>
            <p:nvPr/>
          </p:nvSpPr>
          <p:spPr>
            <a:xfrm>
              <a:off x="435787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59" y="1"/>
                  </a:moveTo>
                  <a:lnTo>
                    <a:pt x="210" y="31"/>
                  </a:lnTo>
                  <a:lnTo>
                    <a:pt x="12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120" y="599"/>
                  </a:lnTo>
                  <a:lnTo>
                    <a:pt x="210" y="659"/>
                  </a:lnTo>
                  <a:lnTo>
                    <a:pt x="359" y="689"/>
                  </a:lnTo>
                  <a:lnTo>
                    <a:pt x="479" y="659"/>
                  </a:lnTo>
                  <a:lnTo>
                    <a:pt x="59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99" y="120"/>
                  </a:lnTo>
                  <a:lnTo>
                    <a:pt x="479" y="3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0" name="Google Shape;6060;p46"/>
            <p:cNvSpPr/>
            <p:nvPr/>
          </p:nvSpPr>
          <p:spPr>
            <a:xfrm>
              <a:off x="435787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12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120" y="569"/>
                  </a:lnTo>
                  <a:lnTo>
                    <a:pt x="210" y="629"/>
                  </a:lnTo>
                  <a:lnTo>
                    <a:pt x="359" y="659"/>
                  </a:lnTo>
                  <a:lnTo>
                    <a:pt x="479" y="629"/>
                  </a:lnTo>
                  <a:lnTo>
                    <a:pt x="59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9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1" name="Google Shape;6061;p46"/>
            <p:cNvSpPr/>
            <p:nvPr/>
          </p:nvSpPr>
          <p:spPr>
            <a:xfrm>
              <a:off x="4467825" y="210130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29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2" name="Google Shape;6062;p46"/>
            <p:cNvSpPr/>
            <p:nvPr/>
          </p:nvSpPr>
          <p:spPr>
            <a:xfrm>
              <a:off x="4467825" y="19906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69"/>
                  </a:lnTo>
                  <a:lnTo>
                    <a:pt x="628" y="479"/>
                  </a:lnTo>
                  <a:lnTo>
                    <a:pt x="658" y="330"/>
                  </a:lnTo>
                  <a:lnTo>
                    <a:pt x="628" y="210"/>
                  </a:lnTo>
                  <a:lnTo>
                    <a:pt x="569" y="90"/>
                  </a:lnTo>
                  <a:lnTo>
                    <a:pt x="44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3" name="Google Shape;6063;p46"/>
            <p:cNvSpPr/>
            <p:nvPr/>
          </p:nvSpPr>
          <p:spPr>
            <a:xfrm>
              <a:off x="4467825" y="1879900"/>
              <a:ext cx="16475" cy="17225"/>
            </a:xfrm>
            <a:custGeom>
              <a:avLst/>
              <a:gdLst/>
              <a:ahLst/>
              <a:cxnLst/>
              <a:rect l="l" t="t" r="r" b="b"/>
              <a:pathLst>
                <a:path w="65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49" y="659"/>
                  </a:lnTo>
                  <a:lnTo>
                    <a:pt x="569" y="599"/>
                  </a:lnTo>
                  <a:lnTo>
                    <a:pt x="628" y="479"/>
                  </a:lnTo>
                  <a:lnTo>
                    <a:pt x="658" y="360"/>
                  </a:lnTo>
                  <a:lnTo>
                    <a:pt x="628" y="210"/>
                  </a:lnTo>
                  <a:lnTo>
                    <a:pt x="569" y="120"/>
                  </a:lnTo>
                  <a:lnTo>
                    <a:pt x="44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4" name="Google Shape;6064;p46"/>
            <p:cNvSpPr/>
            <p:nvPr/>
          </p:nvSpPr>
          <p:spPr>
            <a:xfrm>
              <a:off x="4467825" y="1769950"/>
              <a:ext cx="16475" cy="16475"/>
            </a:xfrm>
            <a:custGeom>
              <a:avLst/>
              <a:gdLst/>
              <a:ahLst/>
              <a:cxnLst/>
              <a:rect l="l" t="t" r="r" b="b"/>
              <a:pathLst>
                <a:path w="65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49" y="629"/>
                  </a:lnTo>
                  <a:lnTo>
                    <a:pt x="569" y="569"/>
                  </a:lnTo>
                  <a:lnTo>
                    <a:pt x="628" y="449"/>
                  </a:lnTo>
                  <a:lnTo>
                    <a:pt x="658" y="330"/>
                  </a:lnTo>
                  <a:lnTo>
                    <a:pt x="628" y="180"/>
                  </a:lnTo>
                  <a:lnTo>
                    <a:pt x="569" y="90"/>
                  </a:lnTo>
                  <a:lnTo>
                    <a:pt x="44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5" name="Google Shape;6065;p46"/>
            <p:cNvSpPr/>
            <p:nvPr/>
          </p:nvSpPr>
          <p:spPr>
            <a:xfrm>
              <a:off x="4577025" y="210130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29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29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6" name="Google Shape;6066;p46"/>
            <p:cNvSpPr/>
            <p:nvPr/>
          </p:nvSpPr>
          <p:spPr>
            <a:xfrm>
              <a:off x="4577025" y="19906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0"/>
                  </a:moveTo>
                  <a:lnTo>
                    <a:pt x="210" y="30"/>
                  </a:lnTo>
                  <a:lnTo>
                    <a:pt x="90" y="90"/>
                  </a:lnTo>
                  <a:lnTo>
                    <a:pt x="30" y="210"/>
                  </a:lnTo>
                  <a:lnTo>
                    <a:pt x="0" y="330"/>
                  </a:lnTo>
                  <a:lnTo>
                    <a:pt x="30" y="479"/>
                  </a:lnTo>
                  <a:lnTo>
                    <a:pt x="90" y="56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69"/>
                  </a:lnTo>
                  <a:lnTo>
                    <a:pt x="658" y="479"/>
                  </a:lnTo>
                  <a:lnTo>
                    <a:pt x="688" y="330"/>
                  </a:lnTo>
                  <a:lnTo>
                    <a:pt x="658" y="210"/>
                  </a:lnTo>
                  <a:lnTo>
                    <a:pt x="569" y="90"/>
                  </a:lnTo>
                  <a:lnTo>
                    <a:pt x="479" y="3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7" name="Google Shape;6067;p46"/>
            <p:cNvSpPr/>
            <p:nvPr/>
          </p:nvSpPr>
          <p:spPr>
            <a:xfrm>
              <a:off x="4577025" y="1879900"/>
              <a:ext cx="17225" cy="17225"/>
            </a:xfrm>
            <a:custGeom>
              <a:avLst/>
              <a:gdLst/>
              <a:ahLst/>
              <a:cxnLst/>
              <a:rect l="l" t="t" r="r" b="b"/>
              <a:pathLst>
                <a:path w="689" h="689" extrusionOk="0">
                  <a:moveTo>
                    <a:pt x="329" y="1"/>
                  </a:moveTo>
                  <a:lnTo>
                    <a:pt x="210" y="31"/>
                  </a:lnTo>
                  <a:lnTo>
                    <a:pt x="90" y="120"/>
                  </a:lnTo>
                  <a:lnTo>
                    <a:pt x="30" y="210"/>
                  </a:lnTo>
                  <a:lnTo>
                    <a:pt x="0" y="360"/>
                  </a:lnTo>
                  <a:lnTo>
                    <a:pt x="30" y="479"/>
                  </a:lnTo>
                  <a:lnTo>
                    <a:pt x="90" y="599"/>
                  </a:lnTo>
                  <a:lnTo>
                    <a:pt x="210" y="659"/>
                  </a:lnTo>
                  <a:lnTo>
                    <a:pt x="329" y="689"/>
                  </a:lnTo>
                  <a:lnTo>
                    <a:pt x="479" y="659"/>
                  </a:lnTo>
                  <a:lnTo>
                    <a:pt x="569" y="599"/>
                  </a:lnTo>
                  <a:lnTo>
                    <a:pt x="658" y="479"/>
                  </a:lnTo>
                  <a:lnTo>
                    <a:pt x="688" y="360"/>
                  </a:lnTo>
                  <a:lnTo>
                    <a:pt x="658" y="210"/>
                  </a:lnTo>
                  <a:lnTo>
                    <a:pt x="569" y="120"/>
                  </a:lnTo>
                  <a:lnTo>
                    <a:pt x="479" y="31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8" name="Google Shape;6068;p46"/>
            <p:cNvSpPr/>
            <p:nvPr/>
          </p:nvSpPr>
          <p:spPr>
            <a:xfrm>
              <a:off x="4577025" y="1769950"/>
              <a:ext cx="17225" cy="16475"/>
            </a:xfrm>
            <a:custGeom>
              <a:avLst/>
              <a:gdLst/>
              <a:ahLst/>
              <a:cxnLst/>
              <a:rect l="l" t="t" r="r" b="b"/>
              <a:pathLst>
                <a:path w="689" h="659" extrusionOk="0">
                  <a:moveTo>
                    <a:pt x="210" y="1"/>
                  </a:moveTo>
                  <a:lnTo>
                    <a:pt x="90" y="90"/>
                  </a:lnTo>
                  <a:lnTo>
                    <a:pt x="30" y="180"/>
                  </a:lnTo>
                  <a:lnTo>
                    <a:pt x="0" y="330"/>
                  </a:lnTo>
                  <a:lnTo>
                    <a:pt x="30" y="449"/>
                  </a:lnTo>
                  <a:lnTo>
                    <a:pt x="90" y="569"/>
                  </a:lnTo>
                  <a:lnTo>
                    <a:pt x="210" y="629"/>
                  </a:lnTo>
                  <a:lnTo>
                    <a:pt x="329" y="659"/>
                  </a:lnTo>
                  <a:lnTo>
                    <a:pt x="479" y="629"/>
                  </a:lnTo>
                  <a:lnTo>
                    <a:pt x="569" y="569"/>
                  </a:lnTo>
                  <a:lnTo>
                    <a:pt x="658" y="449"/>
                  </a:lnTo>
                  <a:lnTo>
                    <a:pt x="688" y="330"/>
                  </a:lnTo>
                  <a:lnTo>
                    <a:pt x="658" y="180"/>
                  </a:lnTo>
                  <a:lnTo>
                    <a:pt x="569" y="90"/>
                  </a:lnTo>
                  <a:lnTo>
                    <a:pt x="47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9" name="Google Shape;6069;p46"/>
          <p:cNvGrpSpPr/>
          <p:nvPr/>
        </p:nvGrpSpPr>
        <p:grpSpPr>
          <a:xfrm rot="-5400000">
            <a:off x="4926277" y="3687322"/>
            <a:ext cx="348351" cy="1842527"/>
            <a:chOff x="5650350" y="1819325"/>
            <a:chExt cx="98000" cy="518350"/>
          </a:xfrm>
        </p:grpSpPr>
        <p:sp>
          <p:nvSpPr>
            <p:cNvPr id="6070" name="Google Shape;6070;p46"/>
            <p:cNvSpPr/>
            <p:nvPr/>
          </p:nvSpPr>
          <p:spPr>
            <a:xfrm>
              <a:off x="5650350" y="1819325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80"/>
                  </a:lnTo>
                  <a:lnTo>
                    <a:pt x="0" y="269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69"/>
                  </a:lnTo>
                  <a:lnTo>
                    <a:pt x="509" y="18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1" name="Google Shape;6071;p46"/>
            <p:cNvSpPr/>
            <p:nvPr/>
          </p:nvSpPr>
          <p:spPr>
            <a:xfrm>
              <a:off x="5735600" y="1819325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80"/>
                  </a:lnTo>
                  <a:lnTo>
                    <a:pt x="1" y="269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69"/>
                  </a:lnTo>
                  <a:lnTo>
                    <a:pt x="479" y="18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2" name="Google Shape;6072;p46"/>
            <p:cNvSpPr/>
            <p:nvPr/>
          </p:nvSpPr>
          <p:spPr>
            <a:xfrm>
              <a:off x="5650350" y="19038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1"/>
                  </a:lnTo>
                  <a:lnTo>
                    <a:pt x="30" y="151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480"/>
                  </a:lnTo>
                  <a:lnTo>
                    <a:pt x="269" y="510"/>
                  </a:lnTo>
                  <a:lnTo>
                    <a:pt x="359" y="48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1"/>
                  </a:lnTo>
                  <a:lnTo>
                    <a:pt x="449" y="61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3" name="Google Shape;6073;p46"/>
            <p:cNvSpPr/>
            <p:nvPr/>
          </p:nvSpPr>
          <p:spPr>
            <a:xfrm>
              <a:off x="5735600" y="19038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1"/>
                  </a:lnTo>
                  <a:lnTo>
                    <a:pt x="1" y="151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480"/>
                  </a:lnTo>
                  <a:lnTo>
                    <a:pt x="240" y="510"/>
                  </a:lnTo>
                  <a:lnTo>
                    <a:pt x="360" y="48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1"/>
                  </a:lnTo>
                  <a:lnTo>
                    <a:pt x="420" y="6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4" name="Google Shape;6074;p46"/>
            <p:cNvSpPr/>
            <p:nvPr/>
          </p:nvSpPr>
          <p:spPr>
            <a:xfrm>
              <a:off x="5650350" y="1987600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80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80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5" name="Google Shape;6075;p46"/>
            <p:cNvSpPr/>
            <p:nvPr/>
          </p:nvSpPr>
          <p:spPr>
            <a:xfrm>
              <a:off x="5735600" y="1987600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80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80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6" name="Google Shape;6076;p46"/>
            <p:cNvSpPr/>
            <p:nvPr/>
          </p:nvSpPr>
          <p:spPr>
            <a:xfrm>
              <a:off x="5650350" y="2072125"/>
              <a:ext cx="13475" cy="12750"/>
            </a:xfrm>
            <a:custGeom>
              <a:avLst/>
              <a:gdLst/>
              <a:ahLst/>
              <a:cxnLst/>
              <a:rect l="l" t="t" r="r" b="b"/>
              <a:pathLst>
                <a:path w="539" h="510" extrusionOk="0">
                  <a:moveTo>
                    <a:pt x="150" y="1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40"/>
                  </a:lnTo>
                  <a:lnTo>
                    <a:pt x="30" y="360"/>
                  </a:lnTo>
                  <a:lnTo>
                    <a:pt x="90" y="44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49"/>
                  </a:lnTo>
                  <a:lnTo>
                    <a:pt x="509" y="360"/>
                  </a:lnTo>
                  <a:lnTo>
                    <a:pt x="539" y="240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7" name="Google Shape;6077;p46"/>
            <p:cNvSpPr/>
            <p:nvPr/>
          </p:nvSpPr>
          <p:spPr>
            <a:xfrm>
              <a:off x="5735600" y="2072125"/>
              <a:ext cx="12750" cy="12750"/>
            </a:xfrm>
            <a:custGeom>
              <a:avLst/>
              <a:gdLst/>
              <a:ahLst/>
              <a:cxnLst/>
              <a:rect l="l" t="t" r="r" b="b"/>
              <a:pathLst>
                <a:path w="510" h="510" extrusionOk="0">
                  <a:moveTo>
                    <a:pt x="150" y="1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40"/>
                  </a:lnTo>
                  <a:lnTo>
                    <a:pt x="1" y="360"/>
                  </a:lnTo>
                  <a:lnTo>
                    <a:pt x="61" y="44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49"/>
                  </a:lnTo>
                  <a:lnTo>
                    <a:pt x="479" y="360"/>
                  </a:lnTo>
                  <a:lnTo>
                    <a:pt x="509" y="240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8" name="Google Shape;6078;p46"/>
            <p:cNvSpPr/>
            <p:nvPr/>
          </p:nvSpPr>
          <p:spPr>
            <a:xfrm>
              <a:off x="5650350" y="2155900"/>
              <a:ext cx="13475" cy="13475"/>
            </a:xfrm>
            <a:custGeom>
              <a:avLst/>
              <a:gdLst/>
              <a:ahLst/>
              <a:cxnLst/>
              <a:rect l="l" t="t" r="r" b="b"/>
              <a:pathLst>
                <a:path w="539" h="539" extrusionOk="0">
                  <a:moveTo>
                    <a:pt x="269" y="0"/>
                  </a:moveTo>
                  <a:lnTo>
                    <a:pt x="150" y="30"/>
                  </a:lnTo>
                  <a:lnTo>
                    <a:pt x="90" y="90"/>
                  </a:lnTo>
                  <a:lnTo>
                    <a:pt x="30" y="150"/>
                  </a:lnTo>
                  <a:lnTo>
                    <a:pt x="0" y="270"/>
                  </a:lnTo>
                  <a:lnTo>
                    <a:pt x="30" y="359"/>
                  </a:lnTo>
                  <a:lnTo>
                    <a:pt x="90" y="449"/>
                  </a:lnTo>
                  <a:lnTo>
                    <a:pt x="150" y="509"/>
                  </a:lnTo>
                  <a:lnTo>
                    <a:pt x="269" y="539"/>
                  </a:lnTo>
                  <a:lnTo>
                    <a:pt x="359" y="509"/>
                  </a:lnTo>
                  <a:lnTo>
                    <a:pt x="449" y="449"/>
                  </a:lnTo>
                  <a:lnTo>
                    <a:pt x="509" y="359"/>
                  </a:lnTo>
                  <a:lnTo>
                    <a:pt x="539" y="270"/>
                  </a:lnTo>
                  <a:lnTo>
                    <a:pt x="509" y="150"/>
                  </a:lnTo>
                  <a:lnTo>
                    <a:pt x="449" y="90"/>
                  </a:lnTo>
                  <a:lnTo>
                    <a:pt x="359" y="3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9" name="Google Shape;6079;p46"/>
            <p:cNvSpPr/>
            <p:nvPr/>
          </p:nvSpPr>
          <p:spPr>
            <a:xfrm>
              <a:off x="5735600" y="2155900"/>
              <a:ext cx="12750" cy="13475"/>
            </a:xfrm>
            <a:custGeom>
              <a:avLst/>
              <a:gdLst/>
              <a:ahLst/>
              <a:cxnLst/>
              <a:rect l="l" t="t" r="r" b="b"/>
              <a:pathLst>
                <a:path w="510" h="539" extrusionOk="0">
                  <a:moveTo>
                    <a:pt x="240" y="0"/>
                  </a:moveTo>
                  <a:lnTo>
                    <a:pt x="150" y="30"/>
                  </a:lnTo>
                  <a:lnTo>
                    <a:pt x="61" y="90"/>
                  </a:lnTo>
                  <a:lnTo>
                    <a:pt x="1" y="150"/>
                  </a:lnTo>
                  <a:lnTo>
                    <a:pt x="1" y="270"/>
                  </a:lnTo>
                  <a:lnTo>
                    <a:pt x="1" y="359"/>
                  </a:lnTo>
                  <a:lnTo>
                    <a:pt x="61" y="449"/>
                  </a:lnTo>
                  <a:lnTo>
                    <a:pt x="150" y="509"/>
                  </a:lnTo>
                  <a:lnTo>
                    <a:pt x="240" y="539"/>
                  </a:lnTo>
                  <a:lnTo>
                    <a:pt x="360" y="509"/>
                  </a:lnTo>
                  <a:lnTo>
                    <a:pt x="420" y="449"/>
                  </a:lnTo>
                  <a:lnTo>
                    <a:pt x="479" y="359"/>
                  </a:lnTo>
                  <a:lnTo>
                    <a:pt x="509" y="270"/>
                  </a:lnTo>
                  <a:lnTo>
                    <a:pt x="479" y="150"/>
                  </a:lnTo>
                  <a:lnTo>
                    <a:pt x="420" y="90"/>
                  </a:lnTo>
                  <a:lnTo>
                    <a:pt x="360" y="3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0" name="Google Shape;6080;p46"/>
            <p:cNvSpPr/>
            <p:nvPr/>
          </p:nvSpPr>
          <p:spPr>
            <a:xfrm>
              <a:off x="5650350" y="2240425"/>
              <a:ext cx="13475" cy="12725"/>
            </a:xfrm>
            <a:custGeom>
              <a:avLst/>
              <a:gdLst/>
              <a:ahLst/>
              <a:cxnLst/>
              <a:rect l="l" t="t" r="r" b="b"/>
              <a:pathLst>
                <a:path w="539" h="509" extrusionOk="0">
                  <a:moveTo>
                    <a:pt x="150" y="0"/>
                  </a:moveTo>
                  <a:lnTo>
                    <a:pt x="90" y="60"/>
                  </a:lnTo>
                  <a:lnTo>
                    <a:pt x="30" y="150"/>
                  </a:lnTo>
                  <a:lnTo>
                    <a:pt x="0" y="239"/>
                  </a:lnTo>
                  <a:lnTo>
                    <a:pt x="30" y="359"/>
                  </a:lnTo>
                  <a:lnTo>
                    <a:pt x="90" y="419"/>
                  </a:lnTo>
                  <a:lnTo>
                    <a:pt x="150" y="479"/>
                  </a:lnTo>
                  <a:lnTo>
                    <a:pt x="269" y="509"/>
                  </a:lnTo>
                  <a:lnTo>
                    <a:pt x="359" y="479"/>
                  </a:lnTo>
                  <a:lnTo>
                    <a:pt x="449" y="419"/>
                  </a:lnTo>
                  <a:lnTo>
                    <a:pt x="509" y="359"/>
                  </a:lnTo>
                  <a:lnTo>
                    <a:pt x="539" y="239"/>
                  </a:lnTo>
                  <a:lnTo>
                    <a:pt x="509" y="150"/>
                  </a:lnTo>
                  <a:lnTo>
                    <a:pt x="449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1" name="Google Shape;6081;p46"/>
            <p:cNvSpPr/>
            <p:nvPr/>
          </p:nvSpPr>
          <p:spPr>
            <a:xfrm>
              <a:off x="5735600" y="2240425"/>
              <a:ext cx="12750" cy="12725"/>
            </a:xfrm>
            <a:custGeom>
              <a:avLst/>
              <a:gdLst/>
              <a:ahLst/>
              <a:cxnLst/>
              <a:rect l="l" t="t" r="r" b="b"/>
              <a:pathLst>
                <a:path w="510" h="509" extrusionOk="0">
                  <a:moveTo>
                    <a:pt x="150" y="0"/>
                  </a:moveTo>
                  <a:lnTo>
                    <a:pt x="61" y="60"/>
                  </a:lnTo>
                  <a:lnTo>
                    <a:pt x="1" y="150"/>
                  </a:lnTo>
                  <a:lnTo>
                    <a:pt x="1" y="239"/>
                  </a:lnTo>
                  <a:lnTo>
                    <a:pt x="1" y="359"/>
                  </a:lnTo>
                  <a:lnTo>
                    <a:pt x="61" y="419"/>
                  </a:lnTo>
                  <a:lnTo>
                    <a:pt x="150" y="479"/>
                  </a:lnTo>
                  <a:lnTo>
                    <a:pt x="240" y="509"/>
                  </a:lnTo>
                  <a:lnTo>
                    <a:pt x="360" y="479"/>
                  </a:lnTo>
                  <a:lnTo>
                    <a:pt x="420" y="419"/>
                  </a:lnTo>
                  <a:lnTo>
                    <a:pt x="479" y="359"/>
                  </a:lnTo>
                  <a:lnTo>
                    <a:pt x="509" y="239"/>
                  </a:lnTo>
                  <a:lnTo>
                    <a:pt x="479" y="150"/>
                  </a:lnTo>
                  <a:lnTo>
                    <a:pt x="420" y="6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2" name="Google Shape;6082;p46"/>
            <p:cNvSpPr/>
            <p:nvPr/>
          </p:nvSpPr>
          <p:spPr>
            <a:xfrm>
              <a:off x="5650350" y="2324175"/>
              <a:ext cx="13475" cy="13500"/>
            </a:xfrm>
            <a:custGeom>
              <a:avLst/>
              <a:gdLst/>
              <a:ahLst/>
              <a:cxnLst/>
              <a:rect l="l" t="t" r="r" b="b"/>
              <a:pathLst>
                <a:path w="539" h="540" extrusionOk="0">
                  <a:moveTo>
                    <a:pt x="269" y="1"/>
                  </a:moveTo>
                  <a:lnTo>
                    <a:pt x="150" y="31"/>
                  </a:lnTo>
                  <a:lnTo>
                    <a:pt x="90" y="91"/>
                  </a:lnTo>
                  <a:lnTo>
                    <a:pt x="30" y="151"/>
                  </a:lnTo>
                  <a:lnTo>
                    <a:pt x="0" y="270"/>
                  </a:lnTo>
                  <a:lnTo>
                    <a:pt x="30" y="360"/>
                  </a:lnTo>
                  <a:lnTo>
                    <a:pt x="90" y="450"/>
                  </a:lnTo>
                  <a:lnTo>
                    <a:pt x="150" y="510"/>
                  </a:lnTo>
                  <a:lnTo>
                    <a:pt x="269" y="539"/>
                  </a:lnTo>
                  <a:lnTo>
                    <a:pt x="359" y="510"/>
                  </a:lnTo>
                  <a:lnTo>
                    <a:pt x="449" y="450"/>
                  </a:lnTo>
                  <a:lnTo>
                    <a:pt x="509" y="360"/>
                  </a:lnTo>
                  <a:lnTo>
                    <a:pt x="539" y="270"/>
                  </a:lnTo>
                  <a:lnTo>
                    <a:pt x="509" y="151"/>
                  </a:lnTo>
                  <a:lnTo>
                    <a:pt x="449" y="91"/>
                  </a:lnTo>
                  <a:lnTo>
                    <a:pt x="359" y="31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3" name="Google Shape;6083;p46"/>
            <p:cNvSpPr/>
            <p:nvPr/>
          </p:nvSpPr>
          <p:spPr>
            <a:xfrm>
              <a:off x="5735600" y="2324175"/>
              <a:ext cx="12750" cy="13500"/>
            </a:xfrm>
            <a:custGeom>
              <a:avLst/>
              <a:gdLst/>
              <a:ahLst/>
              <a:cxnLst/>
              <a:rect l="l" t="t" r="r" b="b"/>
              <a:pathLst>
                <a:path w="510" h="540" extrusionOk="0">
                  <a:moveTo>
                    <a:pt x="240" y="1"/>
                  </a:moveTo>
                  <a:lnTo>
                    <a:pt x="150" y="31"/>
                  </a:lnTo>
                  <a:lnTo>
                    <a:pt x="61" y="91"/>
                  </a:lnTo>
                  <a:lnTo>
                    <a:pt x="1" y="151"/>
                  </a:lnTo>
                  <a:lnTo>
                    <a:pt x="1" y="270"/>
                  </a:lnTo>
                  <a:lnTo>
                    <a:pt x="1" y="360"/>
                  </a:lnTo>
                  <a:lnTo>
                    <a:pt x="61" y="450"/>
                  </a:lnTo>
                  <a:lnTo>
                    <a:pt x="150" y="510"/>
                  </a:lnTo>
                  <a:lnTo>
                    <a:pt x="240" y="539"/>
                  </a:lnTo>
                  <a:lnTo>
                    <a:pt x="360" y="510"/>
                  </a:lnTo>
                  <a:lnTo>
                    <a:pt x="420" y="450"/>
                  </a:lnTo>
                  <a:lnTo>
                    <a:pt x="479" y="360"/>
                  </a:lnTo>
                  <a:lnTo>
                    <a:pt x="509" y="270"/>
                  </a:lnTo>
                  <a:lnTo>
                    <a:pt x="479" y="151"/>
                  </a:lnTo>
                  <a:lnTo>
                    <a:pt x="420" y="91"/>
                  </a:lnTo>
                  <a:lnTo>
                    <a:pt x="360" y="31"/>
                  </a:lnTo>
                  <a:lnTo>
                    <a:pt x="240" y="1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8" name="Google Shape;6088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089" name="Google Shape;6089;p47"/>
          <p:cNvSpPr txBox="1">
            <a:spLocks noGrp="1"/>
          </p:cNvSpPr>
          <p:nvPr>
            <p:ph type="title" idx="2"/>
          </p:nvPr>
        </p:nvSpPr>
        <p:spPr>
          <a:xfrm>
            <a:off x="1368275" y="2915825"/>
            <a:ext cx="29709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عنوان را وارد کنید</a:t>
            </a:r>
            <a:endParaRPr dirty="0"/>
          </a:p>
        </p:txBody>
      </p:sp>
      <p:sp>
        <p:nvSpPr>
          <p:cNvPr id="6090" name="Google Shape;6090;p47"/>
          <p:cNvSpPr txBox="1">
            <a:spLocks noGrp="1"/>
          </p:cNvSpPr>
          <p:nvPr>
            <p:ph type="title" idx="3"/>
          </p:nvPr>
        </p:nvSpPr>
        <p:spPr>
          <a:xfrm>
            <a:off x="4804750" y="2915825"/>
            <a:ext cx="2971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عنوان را وارد کنید</a:t>
            </a:r>
            <a:endParaRPr dirty="0"/>
          </a:p>
        </p:txBody>
      </p:sp>
      <p:sp>
        <p:nvSpPr>
          <p:cNvPr id="6091" name="Google Shape;6091;p47"/>
          <p:cNvSpPr txBox="1">
            <a:spLocks noGrp="1"/>
          </p:cNvSpPr>
          <p:nvPr>
            <p:ph type="subTitle" idx="1"/>
          </p:nvPr>
        </p:nvSpPr>
        <p:spPr>
          <a:xfrm>
            <a:off x="4923300" y="3460550"/>
            <a:ext cx="27342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</a:t>
            </a:r>
            <a:endParaRPr lang="fa-IR" dirty="0">
              <a:solidFill>
                <a:schemeClr val="lt2"/>
              </a:solidFill>
            </a:endParaRPr>
          </a:p>
        </p:txBody>
      </p:sp>
      <p:sp>
        <p:nvSpPr>
          <p:cNvPr id="6092" name="Google Shape;6092;p47"/>
          <p:cNvSpPr txBox="1">
            <a:spLocks noGrp="1"/>
          </p:cNvSpPr>
          <p:nvPr>
            <p:ph type="subTitle" idx="4"/>
          </p:nvPr>
        </p:nvSpPr>
        <p:spPr>
          <a:xfrm>
            <a:off x="1486825" y="3460550"/>
            <a:ext cx="2734200" cy="10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</a:t>
            </a:r>
            <a:endParaRPr lang="fa-IR" dirty="0">
              <a:solidFill>
                <a:schemeClr val="lt2"/>
              </a:solidFill>
            </a:endParaRPr>
          </a:p>
        </p:txBody>
      </p:sp>
      <p:sp>
        <p:nvSpPr>
          <p:cNvPr id="6093" name="Google Shape;6093;p47"/>
          <p:cNvSpPr/>
          <p:nvPr/>
        </p:nvSpPr>
        <p:spPr>
          <a:xfrm>
            <a:off x="2343775" y="1735762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4" name="Google Shape;6094;p47"/>
          <p:cNvSpPr/>
          <p:nvPr/>
        </p:nvSpPr>
        <p:spPr>
          <a:xfrm>
            <a:off x="5780200" y="1735762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95" name="Google Shape;6095;p47"/>
          <p:cNvGrpSpPr/>
          <p:nvPr/>
        </p:nvGrpSpPr>
        <p:grpSpPr>
          <a:xfrm>
            <a:off x="6086152" y="2042694"/>
            <a:ext cx="408379" cy="406423"/>
            <a:chOff x="-9961625" y="4048175"/>
            <a:chExt cx="357600" cy="355825"/>
          </a:xfrm>
        </p:grpSpPr>
        <p:sp>
          <p:nvSpPr>
            <p:cNvPr id="6096" name="Google Shape;6096;p47"/>
            <p:cNvSpPr/>
            <p:nvPr/>
          </p:nvSpPr>
          <p:spPr>
            <a:xfrm>
              <a:off x="-9958475" y="4048175"/>
              <a:ext cx="64625" cy="62650"/>
            </a:xfrm>
            <a:custGeom>
              <a:avLst/>
              <a:gdLst/>
              <a:ahLst/>
              <a:cxnLst/>
              <a:rect l="l" t="t" r="r" b="b"/>
              <a:pathLst>
                <a:path w="2585" h="2506" extrusionOk="0">
                  <a:moveTo>
                    <a:pt x="442" y="0"/>
                  </a:moveTo>
                  <a:cubicBezTo>
                    <a:pt x="339" y="0"/>
                    <a:pt x="237" y="40"/>
                    <a:pt x="158" y="119"/>
                  </a:cubicBezTo>
                  <a:cubicBezTo>
                    <a:pt x="1" y="339"/>
                    <a:pt x="1" y="560"/>
                    <a:pt x="158" y="717"/>
                  </a:cubicBezTo>
                  <a:lnTo>
                    <a:pt x="1828" y="2387"/>
                  </a:lnTo>
                  <a:cubicBezTo>
                    <a:pt x="1923" y="2466"/>
                    <a:pt x="2033" y="2505"/>
                    <a:pt x="2139" y="2505"/>
                  </a:cubicBezTo>
                  <a:cubicBezTo>
                    <a:pt x="2246" y="2505"/>
                    <a:pt x="2348" y="2466"/>
                    <a:pt x="2427" y="2387"/>
                  </a:cubicBezTo>
                  <a:cubicBezTo>
                    <a:pt x="2584" y="2229"/>
                    <a:pt x="2584" y="1946"/>
                    <a:pt x="2427" y="1788"/>
                  </a:cubicBezTo>
                  <a:lnTo>
                    <a:pt x="725" y="119"/>
                  </a:lnTo>
                  <a:cubicBezTo>
                    <a:pt x="647" y="40"/>
                    <a:pt x="544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7" name="Google Shape;6097;p47"/>
            <p:cNvSpPr/>
            <p:nvPr/>
          </p:nvSpPr>
          <p:spPr>
            <a:xfrm>
              <a:off x="-9873400" y="4048775"/>
              <a:ext cx="21275" cy="63025"/>
            </a:xfrm>
            <a:custGeom>
              <a:avLst/>
              <a:gdLst/>
              <a:ahLst/>
              <a:cxnLst/>
              <a:rect l="l" t="t" r="r" b="b"/>
              <a:pathLst>
                <a:path w="851" h="2521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lnTo>
                    <a:pt x="0" y="2079"/>
                  </a:lnTo>
                  <a:cubicBezTo>
                    <a:pt x="0" y="2300"/>
                    <a:pt x="221" y="2520"/>
                    <a:pt x="410" y="2520"/>
                  </a:cubicBezTo>
                  <a:cubicBezTo>
                    <a:pt x="630" y="2520"/>
                    <a:pt x="851" y="2300"/>
                    <a:pt x="851" y="2079"/>
                  </a:cubicBezTo>
                  <a:lnTo>
                    <a:pt x="851" y="410"/>
                  </a:lnTo>
                  <a:cubicBezTo>
                    <a:pt x="851" y="189"/>
                    <a:pt x="630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8" name="Google Shape;6098;p47"/>
            <p:cNvSpPr/>
            <p:nvPr/>
          </p:nvSpPr>
          <p:spPr>
            <a:xfrm>
              <a:off x="-9957675" y="4133050"/>
              <a:ext cx="63025" cy="19700"/>
            </a:xfrm>
            <a:custGeom>
              <a:avLst/>
              <a:gdLst/>
              <a:ahLst/>
              <a:cxnLst/>
              <a:rect l="l" t="t" r="r" b="b"/>
              <a:pathLst>
                <a:path w="2521" h="788" extrusionOk="0">
                  <a:moveTo>
                    <a:pt x="441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599"/>
                    <a:pt x="189" y="788"/>
                    <a:pt x="441" y="788"/>
                  </a:cubicBezTo>
                  <a:lnTo>
                    <a:pt x="2111" y="788"/>
                  </a:lnTo>
                  <a:cubicBezTo>
                    <a:pt x="2363" y="788"/>
                    <a:pt x="2521" y="599"/>
                    <a:pt x="2521" y="410"/>
                  </a:cubicBezTo>
                  <a:cubicBezTo>
                    <a:pt x="2521" y="158"/>
                    <a:pt x="2332" y="0"/>
                    <a:pt x="21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9" name="Google Shape;6099;p47"/>
            <p:cNvSpPr/>
            <p:nvPr/>
          </p:nvSpPr>
          <p:spPr>
            <a:xfrm>
              <a:off x="-9961625" y="4132250"/>
              <a:ext cx="253650" cy="271750"/>
            </a:xfrm>
            <a:custGeom>
              <a:avLst/>
              <a:gdLst/>
              <a:ahLst/>
              <a:cxnLst/>
              <a:rect l="l" t="t" r="r" b="b"/>
              <a:pathLst>
                <a:path w="10146" h="10870" extrusionOk="0">
                  <a:moveTo>
                    <a:pt x="5357" y="1"/>
                  </a:moveTo>
                  <a:cubicBezTo>
                    <a:pt x="5010" y="1"/>
                    <a:pt x="4727" y="253"/>
                    <a:pt x="4727" y="631"/>
                  </a:cubicBezTo>
                  <a:lnTo>
                    <a:pt x="4727" y="5388"/>
                  </a:lnTo>
                  <a:cubicBezTo>
                    <a:pt x="4727" y="5640"/>
                    <a:pt x="4537" y="5797"/>
                    <a:pt x="4317" y="5797"/>
                  </a:cubicBezTo>
                  <a:cubicBezTo>
                    <a:pt x="4128" y="5797"/>
                    <a:pt x="3907" y="5577"/>
                    <a:pt x="3907" y="5388"/>
                  </a:cubicBezTo>
                  <a:lnTo>
                    <a:pt x="3907" y="1450"/>
                  </a:lnTo>
                  <a:cubicBezTo>
                    <a:pt x="3907" y="1103"/>
                    <a:pt x="3624" y="820"/>
                    <a:pt x="3277" y="820"/>
                  </a:cubicBezTo>
                  <a:cubicBezTo>
                    <a:pt x="2931" y="820"/>
                    <a:pt x="2647" y="1103"/>
                    <a:pt x="2647" y="1450"/>
                  </a:cubicBezTo>
                  <a:lnTo>
                    <a:pt x="2647" y="7940"/>
                  </a:lnTo>
                  <a:lnTo>
                    <a:pt x="1576" y="6900"/>
                  </a:lnTo>
                  <a:cubicBezTo>
                    <a:pt x="1416" y="6740"/>
                    <a:pt x="1176" y="6640"/>
                    <a:pt x="935" y="6640"/>
                  </a:cubicBezTo>
                  <a:cubicBezTo>
                    <a:pt x="748" y="6640"/>
                    <a:pt x="561" y="6700"/>
                    <a:pt x="410" y="6837"/>
                  </a:cubicBezTo>
                  <a:cubicBezTo>
                    <a:pt x="95" y="7121"/>
                    <a:pt x="1" y="7625"/>
                    <a:pt x="284" y="7971"/>
                  </a:cubicBezTo>
                  <a:lnTo>
                    <a:pt x="1734" y="10208"/>
                  </a:lnTo>
                  <a:cubicBezTo>
                    <a:pt x="2049" y="10618"/>
                    <a:pt x="2521" y="10870"/>
                    <a:pt x="3088" y="10870"/>
                  </a:cubicBezTo>
                  <a:lnTo>
                    <a:pt x="8035" y="10870"/>
                  </a:lnTo>
                  <a:cubicBezTo>
                    <a:pt x="9169" y="10870"/>
                    <a:pt x="10114" y="9925"/>
                    <a:pt x="10114" y="8759"/>
                  </a:cubicBezTo>
                  <a:lnTo>
                    <a:pt x="10114" y="4002"/>
                  </a:lnTo>
                  <a:cubicBezTo>
                    <a:pt x="10145" y="3592"/>
                    <a:pt x="9893" y="3309"/>
                    <a:pt x="9515" y="3309"/>
                  </a:cubicBezTo>
                  <a:cubicBezTo>
                    <a:pt x="9169" y="3309"/>
                    <a:pt x="8885" y="3592"/>
                    <a:pt x="8885" y="3939"/>
                  </a:cubicBezTo>
                  <a:lnTo>
                    <a:pt x="8885" y="5388"/>
                  </a:lnTo>
                  <a:cubicBezTo>
                    <a:pt x="8885" y="5640"/>
                    <a:pt x="8696" y="5797"/>
                    <a:pt x="8507" y="5797"/>
                  </a:cubicBezTo>
                  <a:cubicBezTo>
                    <a:pt x="8255" y="5797"/>
                    <a:pt x="8066" y="5577"/>
                    <a:pt x="8066" y="5388"/>
                  </a:cubicBezTo>
                  <a:lnTo>
                    <a:pt x="8066" y="1450"/>
                  </a:lnTo>
                  <a:cubicBezTo>
                    <a:pt x="8066" y="1103"/>
                    <a:pt x="7782" y="820"/>
                    <a:pt x="7436" y="820"/>
                  </a:cubicBezTo>
                  <a:cubicBezTo>
                    <a:pt x="7089" y="820"/>
                    <a:pt x="6806" y="1103"/>
                    <a:pt x="6806" y="1450"/>
                  </a:cubicBezTo>
                  <a:lnTo>
                    <a:pt x="6806" y="5388"/>
                  </a:lnTo>
                  <a:cubicBezTo>
                    <a:pt x="6806" y="5640"/>
                    <a:pt x="6617" y="5797"/>
                    <a:pt x="6428" y="5797"/>
                  </a:cubicBezTo>
                  <a:cubicBezTo>
                    <a:pt x="6176" y="5797"/>
                    <a:pt x="5987" y="5577"/>
                    <a:pt x="5987" y="5388"/>
                  </a:cubicBezTo>
                  <a:lnTo>
                    <a:pt x="5987" y="631"/>
                  </a:lnTo>
                  <a:cubicBezTo>
                    <a:pt x="5987" y="284"/>
                    <a:pt x="5703" y="1"/>
                    <a:pt x="53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0" name="Google Shape;6100;p47"/>
            <p:cNvSpPr/>
            <p:nvPr/>
          </p:nvSpPr>
          <p:spPr>
            <a:xfrm>
              <a:off x="-9791500" y="4069250"/>
              <a:ext cx="31550" cy="66175"/>
            </a:xfrm>
            <a:custGeom>
              <a:avLst/>
              <a:gdLst/>
              <a:ahLst/>
              <a:cxnLst/>
              <a:rect l="l" t="t" r="r" b="b"/>
              <a:pathLst>
                <a:path w="1262" h="2647" extrusionOk="0">
                  <a:moveTo>
                    <a:pt x="631" y="0"/>
                  </a:moveTo>
                  <a:cubicBezTo>
                    <a:pt x="284" y="0"/>
                    <a:pt x="1" y="252"/>
                    <a:pt x="1" y="630"/>
                  </a:cubicBezTo>
                  <a:lnTo>
                    <a:pt x="1" y="2647"/>
                  </a:lnTo>
                  <a:cubicBezTo>
                    <a:pt x="190" y="2552"/>
                    <a:pt x="410" y="2489"/>
                    <a:pt x="631" y="2489"/>
                  </a:cubicBezTo>
                  <a:cubicBezTo>
                    <a:pt x="883" y="2521"/>
                    <a:pt x="1072" y="2552"/>
                    <a:pt x="1261" y="2647"/>
                  </a:cubicBezTo>
                  <a:lnTo>
                    <a:pt x="1261" y="630"/>
                  </a:lnTo>
                  <a:cubicBezTo>
                    <a:pt x="1261" y="284"/>
                    <a:pt x="977" y="0"/>
                    <a:pt x="6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1" name="Google Shape;6101;p47"/>
            <p:cNvSpPr/>
            <p:nvPr/>
          </p:nvSpPr>
          <p:spPr>
            <a:xfrm>
              <a:off x="-9740300" y="4049550"/>
              <a:ext cx="136275" cy="268600"/>
            </a:xfrm>
            <a:custGeom>
              <a:avLst/>
              <a:gdLst/>
              <a:ahLst/>
              <a:cxnLst/>
              <a:rect l="l" t="t" r="r" b="b"/>
              <a:pathLst>
                <a:path w="5451" h="10744" extrusionOk="0">
                  <a:moveTo>
                    <a:pt x="631" y="1"/>
                  </a:moveTo>
                  <a:cubicBezTo>
                    <a:pt x="284" y="1"/>
                    <a:pt x="1" y="253"/>
                    <a:pt x="1" y="631"/>
                  </a:cubicBezTo>
                  <a:lnTo>
                    <a:pt x="1" y="5955"/>
                  </a:lnTo>
                  <a:cubicBezTo>
                    <a:pt x="190" y="5860"/>
                    <a:pt x="410" y="5797"/>
                    <a:pt x="631" y="5797"/>
                  </a:cubicBezTo>
                  <a:cubicBezTo>
                    <a:pt x="1418" y="5797"/>
                    <a:pt x="2080" y="6428"/>
                    <a:pt x="2080" y="7247"/>
                  </a:cubicBezTo>
                  <a:lnTo>
                    <a:pt x="2080" y="10744"/>
                  </a:lnTo>
                  <a:lnTo>
                    <a:pt x="3309" y="10744"/>
                  </a:lnTo>
                  <a:cubicBezTo>
                    <a:pt x="4443" y="10744"/>
                    <a:pt x="5388" y="9799"/>
                    <a:pt x="5388" y="8664"/>
                  </a:cubicBezTo>
                  <a:lnTo>
                    <a:pt x="5388" y="3876"/>
                  </a:lnTo>
                  <a:cubicBezTo>
                    <a:pt x="5451" y="3592"/>
                    <a:pt x="5167" y="3309"/>
                    <a:pt x="4821" y="3309"/>
                  </a:cubicBezTo>
                  <a:cubicBezTo>
                    <a:pt x="4443" y="3309"/>
                    <a:pt x="4191" y="3592"/>
                    <a:pt x="4191" y="3939"/>
                  </a:cubicBezTo>
                  <a:lnTo>
                    <a:pt x="4191" y="5388"/>
                  </a:lnTo>
                  <a:cubicBezTo>
                    <a:pt x="4191" y="5640"/>
                    <a:pt x="3970" y="5797"/>
                    <a:pt x="3781" y="5797"/>
                  </a:cubicBezTo>
                  <a:cubicBezTo>
                    <a:pt x="3561" y="5797"/>
                    <a:pt x="3340" y="5577"/>
                    <a:pt x="3340" y="5388"/>
                  </a:cubicBezTo>
                  <a:lnTo>
                    <a:pt x="3340" y="1450"/>
                  </a:lnTo>
                  <a:cubicBezTo>
                    <a:pt x="3340" y="1103"/>
                    <a:pt x="3088" y="820"/>
                    <a:pt x="2710" y="820"/>
                  </a:cubicBezTo>
                  <a:cubicBezTo>
                    <a:pt x="2364" y="820"/>
                    <a:pt x="2080" y="1103"/>
                    <a:pt x="2080" y="1450"/>
                  </a:cubicBezTo>
                  <a:lnTo>
                    <a:pt x="2080" y="5388"/>
                  </a:lnTo>
                  <a:cubicBezTo>
                    <a:pt x="2080" y="5640"/>
                    <a:pt x="1891" y="5797"/>
                    <a:pt x="1702" y="5797"/>
                  </a:cubicBezTo>
                  <a:cubicBezTo>
                    <a:pt x="1450" y="5797"/>
                    <a:pt x="1261" y="5577"/>
                    <a:pt x="1261" y="5388"/>
                  </a:cubicBezTo>
                  <a:lnTo>
                    <a:pt x="1261" y="631"/>
                  </a:lnTo>
                  <a:cubicBezTo>
                    <a:pt x="1261" y="284"/>
                    <a:pt x="977" y="1"/>
                    <a:pt x="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02" name="Google Shape;6102;p47"/>
          <p:cNvGrpSpPr/>
          <p:nvPr/>
        </p:nvGrpSpPr>
        <p:grpSpPr>
          <a:xfrm>
            <a:off x="2651980" y="2044656"/>
            <a:ext cx="403897" cy="402511"/>
            <a:chOff x="-13947000" y="3212800"/>
            <a:chExt cx="353675" cy="352400"/>
          </a:xfrm>
        </p:grpSpPr>
        <p:sp>
          <p:nvSpPr>
            <p:cNvPr id="6103" name="Google Shape;6103;p47"/>
            <p:cNvSpPr/>
            <p:nvPr/>
          </p:nvSpPr>
          <p:spPr>
            <a:xfrm>
              <a:off x="-13947000" y="3212800"/>
              <a:ext cx="229225" cy="268125"/>
            </a:xfrm>
            <a:custGeom>
              <a:avLst/>
              <a:gdLst/>
              <a:ahLst/>
              <a:cxnLst/>
              <a:rect l="l" t="t" r="r" b="b"/>
              <a:pathLst>
                <a:path w="9169" h="10725" extrusionOk="0">
                  <a:moveTo>
                    <a:pt x="2959" y="2501"/>
                  </a:moveTo>
                  <a:cubicBezTo>
                    <a:pt x="3099" y="2501"/>
                    <a:pt x="3225" y="2585"/>
                    <a:pt x="3309" y="2753"/>
                  </a:cubicBezTo>
                  <a:cubicBezTo>
                    <a:pt x="3435" y="2942"/>
                    <a:pt x="3309" y="3194"/>
                    <a:pt x="3120" y="3289"/>
                  </a:cubicBezTo>
                  <a:lnTo>
                    <a:pt x="1450" y="4140"/>
                  </a:lnTo>
                  <a:cubicBezTo>
                    <a:pt x="1404" y="4155"/>
                    <a:pt x="1354" y="4163"/>
                    <a:pt x="1304" y="4163"/>
                  </a:cubicBezTo>
                  <a:cubicBezTo>
                    <a:pt x="1148" y="4163"/>
                    <a:pt x="986" y="4086"/>
                    <a:pt x="914" y="3919"/>
                  </a:cubicBezTo>
                  <a:cubicBezTo>
                    <a:pt x="788" y="3730"/>
                    <a:pt x="914" y="3509"/>
                    <a:pt x="1103" y="3383"/>
                  </a:cubicBezTo>
                  <a:lnTo>
                    <a:pt x="2742" y="2564"/>
                  </a:lnTo>
                  <a:cubicBezTo>
                    <a:pt x="2815" y="2522"/>
                    <a:pt x="2889" y="2501"/>
                    <a:pt x="2959" y="2501"/>
                  </a:cubicBezTo>
                  <a:close/>
                  <a:moveTo>
                    <a:pt x="416" y="0"/>
                  </a:moveTo>
                  <a:cubicBezTo>
                    <a:pt x="338" y="0"/>
                    <a:pt x="259" y="23"/>
                    <a:pt x="190" y="75"/>
                  </a:cubicBezTo>
                  <a:cubicBezTo>
                    <a:pt x="64" y="138"/>
                    <a:pt x="1" y="264"/>
                    <a:pt x="1" y="422"/>
                  </a:cubicBezTo>
                  <a:lnTo>
                    <a:pt x="1" y="5337"/>
                  </a:lnTo>
                  <a:cubicBezTo>
                    <a:pt x="32" y="7952"/>
                    <a:pt x="1922" y="10220"/>
                    <a:pt x="4537" y="10724"/>
                  </a:cubicBezTo>
                  <a:lnTo>
                    <a:pt x="4569" y="10724"/>
                  </a:lnTo>
                  <a:cubicBezTo>
                    <a:pt x="4317" y="10062"/>
                    <a:pt x="4159" y="9369"/>
                    <a:pt x="4159" y="8613"/>
                  </a:cubicBezTo>
                  <a:lnTo>
                    <a:pt x="4159" y="7511"/>
                  </a:lnTo>
                  <a:cubicBezTo>
                    <a:pt x="3813" y="7574"/>
                    <a:pt x="3498" y="7763"/>
                    <a:pt x="3214" y="8015"/>
                  </a:cubicBezTo>
                  <a:cubicBezTo>
                    <a:pt x="3135" y="8093"/>
                    <a:pt x="3033" y="8133"/>
                    <a:pt x="2931" y="8133"/>
                  </a:cubicBezTo>
                  <a:cubicBezTo>
                    <a:pt x="2828" y="8133"/>
                    <a:pt x="2726" y="8093"/>
                    <a:pt x="2647" y="8015"/>
                  </a:cubicBezTo>
                  <a:cubicBezTo>
                    <a:pt x="2490" y="7857"/>
                    <a:pt x="2490" y="7574"/>
                    <a:pt x="2647" y="7448"/>
                  </a:cubicBezTo>
                  <a:cubicBezTo>
                    <a:pt x="3057" y="7006"/>
                    <a:pt x="3592" y="6754"/>
                    <a:pt x="4159" y="6691"/>
                  </a:cubicBezTo>
                  <a:lnTo>
                    <a:pt x="4159" y="3761"/>
                  </a:lnTo>
                  <a:cubicBezTo>
                    <a:pt x="4159" y="3068"/>
                    <a:pt x="4726" y="2564"/>
                    <a:pt x="5420" y="2564"/>
                  </a:cubicBezTo>
                  <a:cubicBezTo>
                    <a:pt x="5577" y="2564"/>
                    <a:pt x="5735" y="2596"/>
                    <a:pt x="5892" y="2627"/>
                  </a:cubicBezTo>
                  <a:cubicBezTo>
                    <a:pt x="6932" y="3068"/>
                    <a:pt x="8066" y="3257"/>
                    <a:pt x="9169" y="3289"/>
                  </a:cubicBezTo>
                  <a:lnTo>
                    <a:pt x="9169" y="422"/>
                  </a:lnTo>
                  <a:cubicBezTo>
                    <a:pt x="9169" y="296"/>
                    <a:pt x="9106" y="138"/>
                    <a:pt x="8980" y="75"/>
                  </a:cubicBezTo>
                  <a:cubicBezTo>
                    <a:pt x="8910" y="23"/>
                    <a:pt x="8831" y="0"/>
                    <a:pt x="8753" y="0"/>
                  </a:cubicBezTo>
                  <a:cubicBezTo>
                    <a:pt x="8690" y="0"/>
                    <a:pt x="8627" y="16"/>
                    <a:pt x="8570" y="44"/>
                  </a:cubicBezTo>
                  <a:cubicBezTo>
                    <a:pt x="7294" y="548"/>
                    <a:pt x="5939" y="800"/>
                    <a:pt x="4585" y="800"/>
                  </a:cubicBezTo>
                  <a:cubicBezTo>
                    <a:pt x="3230" y="800"/>
                    <a:pt x="1875" y="548"/>
                    <a:pt x="599" y="44"/>
                  </a:cubicBezTo>
                  <a:cubicBezTo>
                    <a:pt x="543" y="16"/>
                    <a:pt x="480" y="0"/>
                    <a:pt x="4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4" name="Google Shape;6104;p47"/>
            <p:cNvSpPr/>
            <p:nvPr/>
          </p:nvSpPr>
          <p:spPr>
            <a:xfrm>
              <a:off x="-13821775" y="3295600"/>
              <a:ext cx="228450" cy="269600"/>
            </a:xfrm>
            <a:custGeom>
              <a:avLst/>
              <a:gdLst/>
              <a:ahLst/>
              <a:cxnLst/>
              <a:rect l="l" t="t" r="r" b="b"/>
              <a:pathLst>
                <a:path w="9138" h="10784" extrusionOk="0">
                  <a:moveTo>
                    <a:pt x="2108" y="3311"/>
                  </a:moveTo>
                  <a:cubicBezTo>
                    <a:pt x="2163" y="3311"/>
                    <a:pt x="2219" y="3323"/>
                    <a:pt x="2269" y="3348"/>
                  </a:cubicBezTo>
                  <a:lnTo>
                    <a:pt x="3939" y="4167"/>
                  </a:lnTo>
                  <a:cubicBezTo>
                    <a:pt x="4128" y="4293"/>
                    <a:pt x="4191" y="4514"/>
                    <a:pt x="4128" y="4703"/>
                  </a:cubicBezTo>
                  <a:cubicBezTo>
                    <a:pt x="4033" y="4870"/>
                    <a:pt x="3883" y="4946"/>
                    <a:pt x="3720" y="4946"/>
                  </a:cubicBezTo>
                  <a:cubicBezTo>
                    <a:pt x="3668" y="4946"/>
                    <a:pt x="3615" y="4938"/>
                    <a:pt x="3561" y="4923"/>
                  </a:cubicBezTo>
                  <a:lnTo>
                    <a:pt x="1923" y="4073"/>
                  </a:lnTo>
                  <a:cubicBezTo>
                    <a:pt x="1734" y="4010"/>
                    <a:pt x="1639" y="3726"/>
                    <a:pt x="1734" y="3537"/>
                  </a:cubicBezTo>
                  <a:cubicBezTo>
                    <a:pt x="1803" y="3399"/>
                    <a:pt x="1957" y="3311"/>
                    <a:pt x="2108" y="3311"/>
                  </a:cubicBezTo>
                  <a:close/>
                  <a:moveTo>
                    <a:pt x="7086" y="3316"/>
                  </a:moveTo>
                  <a:cubicBezTo>
                    <a:pt x="7226" y="3316"/>
                    <a:pt x="7352" y="3400"/>
                    <a:pt x="7436" y="3568"/>
                  </a:cubicBezTo>
                  <a:cubicBezTo>
                    <a:pt x="7562" y="3758"/>
                    <a:pt x="7436" y="4010"/>
                    <a:pt x="7247" y="4104"/>
                  </a:cubicBezTo>
                  <a:lnTo>
                    <a:pt x="5577" y="4955"/>
                  </a:lnTo>
                  <a:cubicBezTo>
                    <a:pt x="5528" y="4979"/>
                    <a:pt x="5472" y="4991"/>
                    <a:pt x="5415" y="4991"/>
                  </a:cubicBezTo>
                  <a:cubicBezTo>
                    <a:pt x="5255" y="4991"/>
                    <a:pt x="5088" y="4897"/>
                    <a:pt x="5042" y="4734"/>
                  </a:cubicBezTo>
                  <a:cubicBezTo>
                    <a:pt x="4947" y="4514"/>
                    <a:pt x="5042" y="4262"/>
                    <a:pt x="5231" y="4199"/>
                  </a:cubicBezTo>
                  <a:lnTo>
                    <a:pt x="6869" y="3379"/>
                  </a:lnTo>
                  <a:cubicBezTo>
                    <a:pt x="6943" y="3337"/>
                    <a:pt x="7016" y="3316"/>
                    <a:pt x="7086" y="3316"/>
                  </a:cubicBezTo>
                  <a:close/>
                  <a:moveTo>
                    <a:pt x="6223" y="6632"/>
                  </a:moveTo>
                  <a:cubicBezTo>
                    <a:pt x="6333" y="6632"/>
                    <a:pt x="6444" y="6672"/>
                    <a:pt x="6522" y="6750"/>
                  </a:cubicBezTo>
                  <a:cubicBezTo>
                    <a:pt x="6680" y="6908"/>
                    <a:pt x="6680" y="7192"/>
                    <a:pt x="6522" y="7349"/>
                  </a:cubicBezTo>
                  <a:cubicBezTo>
                    <a:pt x="5987" y="7885"/>
                    <a:pt x="5262" y="8137"/>
                    <a:pt x="4601" y="8137"/>
                  </a:cubicBezTo>
                  <a:cubicBezTo>
                    <a:pt x="3939" y="8137"/>
                    <a:pt x="3183" y="7853"/>
                    <a:pt x="2679" y="7349"/>
                  </a:cubicBezTo>
                  <a:cubicBezTo>
                    <a:pt x="2521" y="7192"/>
                    <a:pt x="2521" y="6908"/>
                    <a:pt x="2679" y="6750"/>
                  </a:cubicBezTo>
                  <a:cubicBezTo>
                    <a:pt x="2758" y="6672"/>
                    <a:pt x="2860" y="6632"/>
                    <a:pt x="2962" y="6632"/>
                  </a:cubicBezTo>
                  <a:cubicBezTo>
                    <a:pt x="3065" y="6632"/>
                    <a:pt x="3167" y="6672"/>
                    <a:pt x="3246" y="6750"/>
                  </a:cubicBezTo>
                  <a:cubicBezTo>
                    <a:pt x="3608" y="7129"/>
                    <a:pt x="4097" y="7318"/>
                    <a:pt x="4585" y="7318"/>
                  </a:cubicBezTo>
                  <a:cubicBezTo>
                    <a:pt x="5073" y="7318"/>
                    <a:pt x="5562" y="7129"/>
                    <a:pt x="5924" y="6750"/>
                  </a:cubicBezTo>
                  <a:cubicBezTo>
                    <a:pt x="6003" y="6672"/>
                    <a:pt x="6113" y="6632"/>
                    <a:pt x="6223" y="6632"/>
                  </a:cubicBezTo>
                  <a:close/>
                  <a:moveTo>
                    <a:pt x="8737" y="0"/>
                  </a:moveTo>
                  <a:cubicBezTo>
                    <a:pt x="8681" y="0"/>
                    <a:pt x="8624" y="13"/>
                    <a:pt x="8570" y="40"/>
                  </a:cubicBezTo>
                  <a:cubicBezTo>
                    <a:pt x="7294" y="544"/>
                    <a:pt x="5932" y="796"/>
                    <a:pt x="4565" y="796"/>
                  </a:cubicBezTo>
                  <a:cubicBezTo>
                    <a:pt x="3199" y="796"/>
                    <a:pt x="1828" y="544"/>
                    <a:pt x="537" y="40"/>
                  </a:cubicBezTo>
                  <a:cubicBezTo>
                    <a:pt x="494" y="22"/>
                    <a:pt x="447" y="13"/>
                    <a:pt x="400" y="13"/>
                  </a:cubicBezTo>
                  <a:cubicBezTo>
                    <a:pt x="205" y="13"/>
                    <a:pt x="1" y="164"/>
                    <a:pt x="1" y="418"/>
                  </a:cubicBezTo>
                  <a:lnTo>
                    <a:pt x="1" y="5301"/>
                  </a:lnTo>
                  <a:cubicBezTo>
                    <a:pt x="1" y="7948"/>
                    <a:pt x="1891" y="10279"/>
                    <a:pt x="4475" y="10783"/>
                  </a:cubicBezTo>
                  <a:lnTo>
                    <a:pt x="4632" y="10783"/>
                  </a:lnTo>
                  <a:cubicBezTo>
                    <a:pt x="7247" y="10247"/>
                    <a:pt x="9137" y="7948"/>
                    <a:pt x="9137" y="5301"/>
                  </a:cubicBezTo>
                  <a:lnTo>
                    <a:pt x="9137" y="418"/>
                  </a:lnTo>
                  <a:cubicBezTo>
                    <a:pt x="9137" y="170"/>
                    <a:pt x="8943" y="0"/>
                    <a:pt x="87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9" name="Google Shape;6109;p48"/>
          <p:cNvSpPr/>
          <p:nvPr/>
        </p:nvSpPr>
        <p:spPr>
          <a:xfrm>
            <a:off x="4061850" y="1738781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0" name="Google Shape;6110;p48"/>
          <p:cNvSpPr txBox="1">
            <a:spLocks noGrp="1"/>
          </p:cNvSpPr>
          <p:nvPr>
            <p:ph type="title"/>
          </p:nvPr>
        </p:nvSpPr>
        <p:spPr>
          <a:xfrm>
            <a:off x="726475" y="445025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111" name="Google Shape;6111;p48"/>
          <p:cNvSpPr txBox="1">
            <a:spLocks noGrp="1"/>
          </p:cNvSpPr>
          <p:nvPr>
            <p:ph type="title" idx="2"/>
          </p:nvPr>
        </p:nvSpPr>
        <p:spPr>
          <a:xfrm>
            <a:off x="905150" y="2897000"/>
            <a:ext cx="2240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/>
              <a:t>عنوان را وارد کنید</a:t>
            </a:r>
            <a:endParaRPr sz="2000" dirty="0"/>
          </a:p>
        </p:txBody>
      </p:sp>
      <p:sp>
        <p:nvSpPr>
          <p:cNvPr id="6112" name="Google Shape;6112;p48"/>
          <p:cNvSpPr txBox="1">
            <a:spLocks noGrp="1"/>
          </p:cNvSpPr>
          <p:nvPr>
            <p:ph type="subTitle" idx="1"/>
          </p:nvPr>
        </p:nvSpPr>
        <p:spPr>
          <a:xfrm>
            <a:off x="905150" y="3430479"/>
            <a:ext cx="22404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</a:t>
            </a:r>
            <a:endParaRPr lang="fa-IR" sz="1100" dirty="0">
              <a:solidFill>
                <a:schemeClr val="lt2"/>
              </a:solidFill>
            </a:endParaRPr>
          </a:p>
        </p:txBody>
      </p:sp>
      <p:sp>
        <p:nvSpPr>
          <p:cNvPr id="6113" name="Google Shape;6113;p48"/>
          <p:cNvSpPr txBox="1">
            <a:spLocks noGrp="1"/>
          </p:cNvSpPr>
          <p:nvPr>
            <p:ph type="title" idx="3"/>
          </p:nvPr>
        </p:nvSpPr>
        <p:spPr>
          <a:xfrm>
            <a:off x="3451789" y="2897000"/>
            <a:ext cx="2240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/>
              <a:t>عنوان را وارد کنید</a:t>
            </a:r>
            <a:endParaRPr sz="2000" dirty="0"/>
          </a:p>
        </p:txBody>
      </p:sp>
      <p:sp>
        <p:nvSpPr>
          <p:cNvPr id="6114" name="Google Shape;6114;p48"/>
          <p:cNvSpPr txBox="1">
            <a:spLocks noGrp="1"/>
          </p:cNvSpPr>
          <p:nvPr>
            <p:ph type="subTitle" idx="4"/>
          </p:nvPr>
        </p:nvSpPr>
        <p:spPr>
          <a:xfrm>
            <a:off x="3451791" y="3430479"/>
            <a:ext cx="22404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</a:t>
            </a:r>
            <a:endParaRPr lang="fa-IR" sz="1100" dirty="0">
              <a:solidFill>
                <a:schemeClr val="lt2"/>
              </a:solidFill>
            </a:endParaRPr>
          </a:p>
        </p:txBody>
      </p:sp>
      <p:sp>
        <p:nvSpPr>
          <p:cNvPr id="6115" name="Google Shape;6115;p48"/>
          <p:cNvSpPr txBox="1">
            <a:spLocks noGrp="1"/>
          </p:cNvSpPr>
          <p:nvPr>
            <p:ph type="title" idx="5"/>
          </p:nvPr>
        </p:nvSpPr>
        <p:spPr>
          <a:xfrm>
            <a:off x="5998447" y="2897000"/>
            <a:ext cx="2240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/>
              <a:t>عنوان را وارد کنید</a:t>
            </a:r>
            <a:endParaRPr sz="2000" dirty="0"/>
          </a:p>
        </p:txBody>
      </p:sp>
      <p:sp>
        <p:nvSpPr>
          <p:cNvPr id="6116" name="Google Shape;6116;p48"/>
          <p:cNvSpPr txBox="1">
            <a:spLocks noGrp="1"/>
          </p:cNvSpPr>
          <p:nvPr>
            <p:ph type="subTitle" idx="6"/>
          </p:nvPr>
        </p:nvSpPr>
        <p:spPr>
          <a:xfrm>
            <a:off x="5998450" y="3430479"/>
            <a:ext cx="22404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rgbClr val="272143"/>
                </a:solidFill>
              </a:rPr>
              <a:t>لورم ایپسوم متن ساختگی با تولید سادگی نامفهوم از صنعت چاپ و با استفاده از طراحان گرافیک است. </a:t>
            </a:r>
            <a:endParaRPr lang="fa-IR" sz="1100" dirty="0">
              <a:solidFill>
                <a:schemeClr val="lt2"/>
              </a:solidFill>
            </a:endParaRPr>
          </a:p>
        </p:txBody>
      </p:sp>
      <p:sp>
        <p:nvSpPr>
          <p:cNvPr id="6117" name="Google Shape;6117;p48"/>
          <p:cNvSpPr/>
          <p:nvPr/>
        </p:nvSpPr>
        <p:spPr>
          <a:xfrm>
            <a:off x="1515200" y="1738781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8" name="Google Shape;6118;p48"/>
          <p:cNvSpPr/>
          <p:nvPr/>
        </p:nvSpPr>
        <p:spPr>
          <a:xfrm>
            <a:off x="6608500" y="1738781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19" name="Google Shape;6119;p48"/>
          <p:cNvGrpSpPr/>
          <p:nvPr/>
        </p:nvGrpSpPr>
        <p:grpSpPr>
          <a:xfrm>
            <a:off x="1872796" y="2031511"/>
            <a:ext cx="347414" cy="385201"/>
            <a:chOff x="3300325" y="249875"/>
            <a:chExt cx="433725" cy="480900"/>
          </a:xfrm>
        </p:grpSpPr>
        <p:sp>
          <p:nvSpPr>
            <p:cNvPr id="6120" name="Google Shape;6120;p48"/>
            <p:cNvSpPr/>
            <p:nvPr/>
          </p:nvSpPr>
          <p:spPr>
            <a:xfrm>
              <a:off x="3610875" y="334550"/>
              <a:ext cx="56475" cy="28250"/>
            </a:xfrm>
            <a:custGeom>
              <a:avLst/>
              <a:gdLst/>
              <a:ahLst/>
              <a:cxnLst/>
              <a:rect l="l" t="t" r="r" b="b"/>
              <a:pathLst>
                <a:path w="2259" h="1130" extrusionOk="0">
                  <a:moveTo>
                    <a:pt x="566" y="0"/>
                  </a:moveTo>
                  <a:cubicBezTo>
                    <a:pt x="253" y="0"/>
                    <a:pt x="0" y="253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1" name="Google Shape;6121;p48"/>
            <p:cNvSpPr/>
            <p:nvPr/>
          </p:nvSpPr>
          <p:spPr>
            <a:xfrm>
              <a:off x="346767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647" y="1"/>
                  </a:moveTo>
                  <a:cubicBezTo>
                    <a:pt x="562" y="1"/>
                    <a:pt x="476" y="20"/>
                    <a:pt x="395" y="60"/>
                  </a:cubicBezTo>
                  <a:cubicBezTo>
                    <a:pt x="115" y="198"/>
                    <a:pt x="1" y="539"/>
                    <a:pt x="142" y="819"/>
                  </a:cubicBezTo>
                  <a:lnTo>
                    <a:pt x="705" y="1948"/>
                  </a:lnTo>
                  <a:cubicBezTo>
                    <a:pt x="806" y="2144"/>
                    <a:pt x="1004" y="2259"/>
                    <a:pt x="1211" y="2259"/>
                  </a:cubicBezTo>
                  <a:cubicBezTo>
                    <a:pt x="1296" y="2259"/>
                    <a:pt x="1383" y="2239"/>
                    <a:pt x="1464" y="2198"/>
                  </a:cubicBezTo>
                  <a:cubicBezTo>
                    <a:pt x="1744" y="2059"/>
                    <a:pt x="1856" y="1722"/>
                    <a:pt x="1717" y="1442"/>
                  </a:cubicBezTo>
                  <a:lnTo>
                    <a:pt x="1151" y="313"/>
                  </a:lnTo>
                  <a:cubicBezTo>
                    <a:pt x="1053" y="114"/>
                    <a:pt x="853" y="1"/>
                    <a:pt x="6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2" name="Google Shape;6122;p48"/>
            <p:cNvSpPr/>
            <p:nvPr/>
          </p:nvSpPr>
          <p:spPr>
            <a:xfrm>
              <a:off x="356652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1210" y="1"/>
                  </a:moveTo>
                  <a:cubicBezTo>
                    <a:pt x="1003" y="1"/>
                    <a:pt x="803" y="114"/>
                    <a:pt x="705" y="313"/>
                  </a:cubicBezTo>
                  <a:lnTo>
                    <a:pt x="139" y="1442"/>
                  </a:lnTo>
                  <a:cubicBezTo>
                    <a:pt x="1" y="1719"/>
                    <a:pt x="115" y="2059"/>
                    <a:pt x="392" y="2198"/>
                  </a:cubicBezTo>
                  <a:cubicBezTo>
                    <a:pt x="474" y="2239"/>
                    <a:pt x="561" y="2259"/>
                    <a:pt x="646" y="2259"/>
                  </a:cubicBezTo>
                  <a:cubicBezTo>
                    <a:pt x="852" y="2259"/>
                    <a:pt x="1051" y="2144"/>
                    <a:pt x="1151" y="1948"/>
                  </a:cubicBezTo>
                  <a:lnTo>
                    <a:pt x="1714" y="819"/>
                  </a:lnTo>
                  <a:cubicBezTo>
                    <a:pt x="1856" y="539"/>
                    <a:pt x="1741" y="198"/>
                    <a:pt x="1461" y="60"/>
                  </a:cubicBezTo>
                  <a:cubicBezTo>
                    <a:pt x="1381" y="20"/>
                    <a:pt x="1295" y="1"/>
                    <a:pt x="12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3" name="Google Shape;6123;p48"/>
            <p:cNvSpPr/>
            <p:nvPr/>
          </p:nvSpPr>
          <p:spPr>
            <a:xfrm>
              <a:off x="3413250" y="334550"/>
              <a:ext cx="56500" cy="28250"/>
            </a:xfrm>
            <a:custGeom>
              <a:avLst/>
              <a:gdLst/>
              <a:ahLst/>
              <a:cxnLst/>
              <a:rect l="l" t="t" r="r" b="b"/>
              <a:pathLst>
                <a:path w="2260" h="1130" extrusionOk="0">
                  <a:moveTo>
                    <a:pt x="567" y="0"/>
                  </a:moveTo>
                  <a:cubicBezTo>
                    <a:pt x="254" y="0"/>
                    <a:pt x="1" y="253"/>
                    <a:pt x="1" y="567"/>
                  </a:cubicBezTo>
                  <a:cubicBezTo>
                    <a:pt x="1" y="877"/>
                    <a:pt x="254" y="1130"/>
                    <a:pt x="567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4" name="Google Shape;6124;p48"/>
            <p:cNvSpPr/>
            <p:nvPr/>
          </p:nvSpPr>
          <p:spPr>
            <a:xfrm>
              <a:off x="3300325" y="476675"/>
              <a:ext cx="84725" cy="254100"/>
            </a:xfrm>
            <a:custGeom>
              <a:avLst/>
              <a:gdLst/>
              <a:ahLst/>
              <a:cxnLst/>
              <a:rect l="l" t="t" r="r" b="b"/>
              <a:pathLst>
                <a:path w="3389" h="10164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lnTo>
                    <a:pt x="1" y="9598"/>
                  </a:lnTo>
                  <a:cubicBezTo>
                    <a:pt x="1" y="9911"/>
                    <a:pt x="254" y="10164"/>
                    <a:pt x="567" y="10164"/>
                  </a:cubicBezTo>
                  <a:lnTo>
                    <a:pt x="2825" y="10164"/>
                  </a:lnTo>
                  <a:cubicBezTo>
                    <a:pt x="3136" y="10164"/>
                    <a:pt x="3389" y="9911"/>
                    <a:pt x="3389" y="9598"/>
                  </a:cubicBezTo>
                  <a:lnTo>
                    <a:pt x="3389" y="564"/>
                  </a:lnTo>
                  <a:cubicBezTo>
                    <a:pt x="3389" y="251"/>
                    <a:pt x="3136" y="1"/>
                    <a:pt x="28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5" name="Google Shape;6125;p48"/>
            <p:cNvSpPr/>
            <p:nvPr/>
          </p:nvSpPr>
          <p:spPr>
            <a:xfrm>
              <a:off x="3413250" y="335525"/>
              <a:ext cx="320800" cy="395250"/>
            </a:xfrm>
            <a:custGeom>
              <a:avLst/>
              <a:gdLst/>
              <a:ahLst/>
              <a:cxnLst/>
              <a:rect l="l" t="t" r="r" b="b"/>
              <a:pathLst>
                <a:path w="12832" h="15810" extrusionOk="0">
                  <a:moveTo>
                    <a:pt x="3954" y="1"/>
                  </a:moveTo>
                  <a:cubicBezTo>
                    <a:pt x="3641" y="1"/>
                    <a:pt x="3388" y="254"/>
                    <a:pt x="3388" y="564"/>
                  </a:cubicBezTo>
                  <a:cubicBezTo>
                    <a:pt x="3388" y="1871"/>
                    <a:pt x="2879" y="4225"/>
                    <a:pt x="1922" y="5186"/>
                  </a:cubicBezTo>
                  <a:cubicBezTo>
                    <a:pt x="1274" y="5830"/>
                    <a:pt x="723" y="6065"/>
                    <a:pt x="1" y="6427"/>
                  </a:cubicBezTo>
                  <a:lnTo>
                    <a:pt x="1" y="14897"/>
                  </a:lnTo>
                  <a:cubicBezTo>
                    <a:pt x="1109" y="15268"/>
                    <a:pt x="2515" y="15810"/>
                    <a:pt x="4659" y="15810"/>
                  </a:cubicBezTo>
                  <a:lnTo>
                    <a:pt x="8351" y="15810"/>
                  </a:lnTo>
                  <a:cubicBezTo>
                    <a:pt x="9567" y="15810"/>
                    <a:pt x="10516" y="14680"/>
                    <a:pt x="10046" y="13491"/>
                  </a:cubicBezTo>
                  <a:cubicBezTo>
                    <a:pt x="11019" y="13226"/>
                    <a:pt x="11546" y="12172"/>
                    <a:pt x="11175" y="11233"/>
                  </a:cubicBezTo>
                  <a:cubicBezTo>
                    <a:pt x="12386" y="10901"/>
                    <a:pt x="12832" y="9408"/>
                    <a:pt x="11992" y="8468"/>
                  </a:cubicBezTo>
                  <a:cubicBezTo>
                    <a:pt x="12314" y="8107"/>
                    <a:pt x="12467" y="7625"/>
                    <a:pt x="12410" y="7143"/>
                  </a:cubicBezTo>
                  <a:cubicBezTo>
                    <a:pt x="12311" y="6267"/>
                    <a:pt x="11495" y="5647"/>
                    <a:pt x="10612" y="5647"/>
                  </a:cubicBezTo>
                  <a:lnTo>
                    <a:pt x="6213" y="5647"/>
                  </a:lnTo>
                  <a:cubicBezTo>
                    <a:pt x="6586" y="4975"/>
                    <a:pt x="6785" y="3081"/>
                    <a:pt x="6776" y="2307"/>
                  </a:cubicBezTo>
                  <a:cubicBezTo>
                    <a:pt x="6761" y="1027"/>
                    <a:pt x="5701" y="1"/>
                    <a:pt x="44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126" name="Google Shape;6126;p48"/>
          <p:cNvGrpSpPr/>
          <p:nvPr/>
        </p:nvGrpSpPr>
        <p:grpSpPr>
          <a:xfrm>
            <a:off x="4377136" y="2031116"/>
            <a:ext cx="389727" cy="385962"/>
            <a:chOff x="5049725" y="1435050"/>
            <a:chExt cx="486550" cy="481850"/>
          </a:xfrm>
        </p:grpSpPr>
        <p:sp>
          <p:nvSpPr>
            <p:cNvPr id="6127" name="Google Shape;6127;p48"/>
            <p:cNvSpPr/>
            <p:nvPr/>
          </p:nvSpPr>
          <p:spPr>
            <a:xfrm>
              <a:off x="5136300" y="1519775"/>
              <a:ext cx="310550" cy="310550"/>
            </a:xfrm>
            <a:custGeom>
              <a:avLst/>
              <a:gdLst/>
              <a:ahLst/>
              <a:cxnLst/>
              <a:rect l="l" t="t" r="r" b="b"/>
              <a:pathLst>
                <a:path w="12422" h="12422" extrusionOk="0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8" name="Google Shape;6128;p48"/>
            <p:cNvSpPr/>
            <p:nvPr/>
          </p:nvSpPr>
          <p:spPr>
            <a:xfrm>
              <a:off x="5184925" y="157625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29" name="Google Shape;6129;p48"/>
            <p:cNvSpPr/>
            <p:nvPr/>
          </p:nvSpPr>
          <p:spPr>
            <a:xfrm>
              <a:off x="5049725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30" name="Google Shape;6130;p48"/>
            <p:cNvSpPr/>
            <p:nvPr/>
          </p:nvSpPr>
          <p:spPr>
            <a:xfrm>
              <a:off x="5245825" y="1435050"/>
              <a:ext cx="290450" cy="282350"/>
            </a:xfrm>
            <a:custGeom>
              <a:avLst/>
              <a:gdLst/>
              <a:ahLst/>
              <a:cxnLst/>
              <a:rect l="l" t="t" r="r" b="b"/>
              <a:pathLst>
                <a:path w="11618" h="11294" extrusionOk="0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131" name="Google Shape;6131;p48"/>
          <p:cNvGrpSpPr/>
          <p:nvPr/>
        </p:nvGrpSpPr>
        <p:grpSpPr>
          <a:xfrm>
            <a:off x="6923799" y="2015886"/>
            <a:ext cx="389719" cy="416425"/>
            <a:chOff x="-24344425" y="3519475"/>
            <a:chExt cx="276475" cy="295400"/>
          </a:xfrm>
        </p:grpSpPr>
        <p:sp>
          <p:nvSpPr>
            <p:cNvPr id="6132" name="Google Shape;6132;p48"/>
            <p:cNvSpPr/>
            <p:nvPr/>
          </p:nvSpPr>
          <p:spPr>
            <a:xfrm>
              <a:off x="-24240450" y="3554150"/>
              <a:ext cx="69325" cy="34450"/>
            </a:xfrm>
            <a:custGeom>
              <a:avLst/>
              <a:gdLst/>
              <a:ahLst/>
              <a:cxnLst/>
              <a:rect l="l" t="t" r="r" b="b"/>
              <a:pathLst>
                <a:path w="2773" h="1378" extrusionOk="0">
                  <a:moveTo>
                    <a:pt x="1387" y="0"/>
                  </a:moveTo>
                  <a:cubicBezTo>
                    <a:pt x="788" y="0"/>
                    <a:pt x="284" y="347"/>
                    <a:pt x="95" y="914"/>
                  </a:cubicBezTo>
                  <a:cubicBezTo>
                    <a:pt x="0" y="1071"/>
                    <a:pt x="95" y="1260"/>
                    <a:pt x="284" y="1355"/>
                  </a:cubicBezTo>
                  <a:cubicBezTo>
                    <a:pt x="318" y="1366"/>
                    <a:pt x="352" y="1371"/>
                    <a:pt x="385" y="1371"/>
                  </a:cubicBezTo>
                  <a:cubicBezTo>
                    <a:pt x="537" y="1371"/>
                    <a:pt x="673" y="1263"/>
                    <a:pt x="725" y="1134"/>
                  </a:cubicBezTo>
                  <a:cubicBezTo>
                    <a:pt x="788" y="882"/>
                    <a:pt x="1072" y="662"/>
                    <a:pt x="1387" y="662"/>
                  </a:cubicBezTo>
                  <a:cubicBezTo>
                    <a:pt x="1702" y="662"/>
                    <a:pt x="1922" y="882"/>
                    <a:pt x="2048" y="1134"/>
                  </a:cubicBezTo>
                  <a:cubicBezTo>
                    <a:pt x="2120" y="1301"/>
                    <a:pt x="2246" y="1378"/>
                    <a:pt x="2371" y="1378"/>
                  </a:cubicBezTo>
                  <a:cubicBezTo>
                    <a:pt x="2411" y="1378"/>
                    <a:pt x="2451" y="1370"/>
                    <a:pt x="2489" y="1355"/>
                  </a:cubicBezTo>
                  <a:cubicBezTo>
                    <a:pt x="2678" y="1260"/>
                    <a:pt x="2773" y="1071"/>
                    <a:pt x="2678" y="914"/>
                  </a:cubicBezTo>
                  <a:cubicBezTo>
                    <a:pt x="2489" y="347"/>
                    <a:pt x="1985" y="0"/>
                    <a:pt x="13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3" name="Google Shape;6133;p48"/>
            <p:cNvSpPr/>
            <p:nvPr/>
          </p:nvSpPr>
          <p:spPr>
            <a:xfrm>
              <a:off x="-24344425" y="3519475"/>
              <a:ext cx="276475" cy="295400"/>
            </a:xfrm>
            <a:custGeom>
              <a:avLst/>
              <a:gdLst/>
              <a:ahLst/>
              <a:cxnLst/>
              <a:rect l="l" t="t" r="r" b="b"/>
              <a:pathLst>
                <a:path w="11059" h="11816" extrusionOk="0">
                  <a:moveTo>
                    <a:pt x="5546" y="694"/>
                  </a:moveTo>
                  <a:cubicBezTo>
                    <a:pt x="6743" y="694"/>
                    <a:pt x="7625" y="1608"/>
                    <a:pt x="7625" y="2773"/>
                  </a:cubicBezTo>
                  <a:lnTo>
                    <a:pt x="7625" y="3120"/>
                  </a:lnTo>
                  <a:cubicBezTo>
                    <a:pt x="7625" y="3309"/>
                    <a:pt x="7467" y="3466"/>
                    <a:pt x="7278" y="3466"/>
                  </a:cubicBezTo>
                  <a:lnTo>
                    <a:pt x="5892" y="3466"/>
                  </a:lnTo>
                  <a:lnTo>
                    <a:pt x="5892" y="3120"/>
                  </a:lnTo>
                  <a:cubicBezTo>
                    <a:pt x="5892" y="2931"/>
                    <a:pt x="5735" y="2773"/>
                    <a:pt x="5546" y="2773"/>
                  </a:cubicBezTo>
                  <a:cubicBezTo>
                    <a:pt x="5357" y="2773"/>
                    <a:pt x="5199" y="2931"/>
                    <a:pt x="5199" y="3120"/>
                  </a:cubicBezTo>
                  <a:lnTo>
                    <a:pt x="5199" y="3466"/>
                  </a:lnTo>
                  <a:lnTo>
                    <a:pt x="3813" y="3466"/>
                  </a:lnTo>
                  <a:cubicBezTo>
                    <a:pt x="3624" y="3466"/>
                    <a:pt x="3466" y="3309"/>
                    <a:pt x="3466" y="3120"/>
                  </a:cubicBezTo>
                  <a:lnTo>
                    <a:pt x="3466" y="2773"/>
                  </a:lnTo>
                  <a:cubicBezTo>
                    <a:pt x="3466" y="1639"/>
                    <a:pt x="4411" y="694"/>
                    <a:pt x="5546" y="694"/>
                  </a:cubicBezTo>
                  <a:close/>
                  <a:moveTo>
                    <a:pt x="7940" y="4821"/>
                  </a:moveTo>
                  <a:cubicBezTo>
                    <a:pt x="8160" y="4821"/>
                    <a:pt x="8318" y="4979"/>
                    <a:pt x="8318" y="5168"/>
                  </a:cubicBezTo>
                  <a:cubicBezTo>
                    <a:pt x="8318" y="5357"/>
                    <a:pt x="8160" y="5514"/>
                    <a:pt x="7940" y="5514"/>
                  </a:cubicBezTo>
                  <a:lnTo>
                    <a:pt x="3088" y="5514"/>
                  </a:lnTo>
                  <a:cubicBezTo>
                    <a:pt x="2899" y="5514"/>
                    <a:pt x="2742" y="5357"/>
                    <a:pt x="2742" y="5168"/>
                  </a:cubicBezTo>
                  <a:cubicBezTo>
                    <a:pt x="2742" y="4979"/>
                    <a:pt x="2899" y="4821"/>
                    <a:pt x="3088" y="4821"/>
                  </a:cubicBezTo>
                  <a:close/>
                  <a:moveTo>
                    <a:pt x="4128" y="6932"/>
                  </a:moveTo>
                  <a:cubicBezTo>
                    <a:pt x="4317" y="6932"/>
                    <a:pt x="4474" y="7089"/>
                    <a:pt x="4474" y="7310"/>
                  </a:cubicBezTo>
                  <a:cubicBezTo>
                    <a:pt x="4474" y="7499"/>
                    <a:pt x="4317" y="7656"/>
                    <a:pt x="4128" y="7656"/>
                  </a:cubicBezTo>
                  <a:lnTo>
                    <a:pt x="3088" y="7656"/>
                  </a:lnTo>
                  <a:cubicBezTo>
                    <a:pt x="2899" y="7656"/>
                    <a:pt x="2742" y="7499"/>
                    <a:pt x="2742" y="7310"/>
                  </a:cubicBezTo>
                  <a:cubicBezTo>
                    <a:pt x="2742" y="7089"/>
                    <a:pt x="2899" y="6932"/>
                    <a:pt x="3088" y="6932"/>
                  </a:cubicBezTo>
                  <a:close/>
                  <a:moveTo>
                    <a:pt x="7940" y="6932"/>
                  </a:moveTo>
                  <a:cubicBezTo>
                    <a:pt x="8160" y="6932"/>
                    <a:pt x="8318" y="7089"/>
                    <a:pt x="8318" y="7310"/>
                  </a:cubicBezTo>
                  <a:cubicBezTo>
                    <a:pt x="8286" y="7499"/>
                    <a:pt x="8160" y="7656"/>
                    <a:pt x="7940" y="7656"/>
                  </a:cubicBezTo>
                  <a:lnTo>
                    <a:pt x="6932" y="7656"/>
                  </a:lnTo>
                  <a:cubicBezTo>
                    <a:pt x="6743" y="7656"/>
                    <a:pt x="6585" y="7499"/>
                    <a:pt x="6585" y="7310"/>
                  </a:cubicBezTo>
                  <a:cubicBezTo>
                    <a:pt x="6585" y="7089"/>
                    <a:pt x="6743" y="6932"/>
                    <a:pt x="6932" y="6932"/>
                  </a:cubicBezTo>
                  <a:close/>
                  <a:moveTo>
                    <a:pt x="3781" y="8318"/>
                  </a:moveTo>
                  <a:cubicBezTo>
                    <a:pt x="4002" y="8350"/>
                    <a:pt x="4128" y="8507"/>
                    <a:pt x="4128" y="8665"/>
                  </a:cubicBezTo>
                  <a:cubicBezTo>
                    <a:pt x="4128" y="8885"/>
                    <a:pt x="3970" y="9043"/>
                    <a:pt x="3781" y="9043"/>
                  </a:cubicBezTo>
                  <a:lnTo>
                    <a:pt x="3057" y="9043"/>
                  </a:lnTo>
                  <a:cubicBezTo>
                    <a:pt x="2868" y="9043"/>
                    <a:pt x="2710" y="8885"/>
                    <a:pt x="2710" y="8665"/>
                  </a:cubicBezTo>
                  <a:cubicBezTo>
                    <a:pt x="2710" y="8476"/>
                    <a:pt x="2868" y="8318"/>
                    <a:pt x="3057" y="8318"/>
                  </a:cubicBezTo>
                  <a:close/>
                  <a:moveTo>
                    <a:pt x="7940" y="8318"/>
                  </a:moveTo>
                  <a:cubicBezTo>
                    <a:pt x="8160" y="8350"/>
                    <a:pt x="8286" y="8507"/>
                    <a:pt x="8286" y="8665"/>
                  </a:cubicBezTo>
                  <a:cubicBezTo>
                    <a:pt x="8286" y="8885"/>
                    <a:pt x="8129" y="9043"/>
                    <a:pt x="7940" y="9043"/>
                  </a:cubicBezTo>
                  <a:lnTo>
                    <a:pt x="7247" y="9043"/>
                  </a:lnTo>
                  <a:cubicBezTo>
                    <a:pt x="7026" y="9043"/>
                    <a:pt x="6869" y="8885"/>
                    <a:pt x="6869" y="8665"/>
                  </a:cubicBezTo>
                  <a:cubicBezTo>
                    <a:pt x="6869" y="8476"/>
                    <a:pt x="7026" y="8318"/>
                    <a:pt x="7247" y="8318"/>
                  </a:cubicBezTo>
                  <a:close/>
                  <a:moveTo>
                    <a:pt x="2868" y="2049"/>
                  </a:moveTo>
                  <a:lnTo>
                    <a:pt x="2868" y="2049"/>
                  </a:lnTo>
                  <a:cubicBezTo>
                    <a:pt x="2805" y="2332"/>
                    <a:pt x="2805" y="2521"/>
                    <a:pt x="2805" y="2805"/>
                  </a:cubicBezTo>
                  <a:cubicBezTo>
                    <a:pt x="2395" y="2962"/>
                    <a:pt x="2080" y="3309"/>
                    <a:pt x="2080" y="3781"/>
                  </a:cubicBezTo>
                  <a:lnTo>
                    <a:pt x="2080" y="8665"/>
                  </a:lnTo>
                  <a:cubicBezTo>
                    <a:pt x="2080" y="9263"/>
                    <a:pt x="2553" y="9704"/>
                    <a:pt x="3088" y="9704"/>
                  </a:cubicBezTo>
                  <a:lnTo>
                    <a:pt x="5199" y="9704"/>
                  </a:lnTo>
                  <a:lnTo>
                    <a:pt x="5199" y="7247"/>
                  </a:lnTo>
                  <a:cubicBezTo>
                    <a:pt x="5199" y="7058"/>
                    <a:pt x="5357" y="6900"/>
                    <a:pt x="5546" y="6900"/>
                  </a:cubicBezTo>
                  <a:cubicBezTo>
                    <a:pt x="5735" y="6900"/>
                    <a:pt x="5892" y="7058"/>
                    <a:pt x="5892" y="7247"/>
                  </a:cubicBezTo>
                  <a:lnTo>
                    <a:pt x="5892" y="9704"/>
                  </a:lnTo>
                  <a:lnTo>
                    <a:pt x="8003" y="9704"/>
                  </a:lnTo>
                  <a:cubicBezTo>
                    <a:pt x="8570" y="9704"/>
                    <a:pt x="9011" y="9232"/>
                    <a:pt x="9011" y="8665"/>
                  </a:cubicBezTo>
                  <a:lnTo>
                    <a:pt x="9011" y="3844"/>
                  </a:lnTo>
                  <a:cubicBezTo>
                    <a:pt x="9011" y="3372"/>
                    <a:pt x="8728" y="2994"/>
                    <a:pt x="8318" y="2836"/>
                  </a:cubicBezTo>
                  <a:cubicBezTo>
                    <a:pt x="8318" y="2584"/>
                    <a:pt x="8318" y="2364"/>
                    <a:pt x="8223" y="2112"/>
                  </a:cubicBezTo>
                  <a:lnTo>
                    <a:pt x="8223" y="2112"/>
                  </a:lnTo>
                  <a:cubicBezTo>
                    <a:pt x="9043" y="2269"/>
                    <a:pt x="9736" y="2962"/>
                    <a:pt x="9736" y="3844"/>
                  </a:cubicBezTo>
                  <a:lnTo>
                    <a:pt x="9736" y="8696"/>
                  </a:lnTo>
                  <a:cubicBezTo>
                    <a:pt x="9736" y="9641"/>
                    <a:pt x="8948" y="10429"/>
                    <a:pt x="8003" y="10429"/>
                  </a:cubicBezTo>
                  <a:lnTo>
                    <a:pt x="3151" y="10429"/>
                  </a:lnTo>
                  <a:cubicBezTo>
                    <a:pt x="2206" y="10429"/>
                    <a:pt x="1418" y="9641"/>
                    <a:pt x="1418" y="8696"/>
                  </a:cubicBezTo>
                  <a:lnTo>
                    <a:pt x="1418" y="3781"/>
                  </a:lnTo>
                  <a:lnTo>
                    <a:pt x="1355" y="3781"/>
                  </a:lnTo>
                  <a:cubicBezTo>
                    <a:pt x="1355" y="2931"/>
                    <a:pt x="1985" y="2206"/>
                    <a:pt x="2868" y="2049"/>
                  </a:cubicBezTo>
                  <a:close/>
                  <a:moveTo>
                    <a:pt x="3088" y="1"/>
                  </a:moveTo>
                  <a:cubicBezTo>
                    <a:pt x="1355" y="1"/>
                    <a:pt x="1" y="1419"/>
                    <a:pt x="1" y="3120"/>
                  </a:cubicBezTo>
                  <a:lnTo>
                    <a:pt x="1" y="8728"/>
                  </a:lnTo>
                  <a:cubicBezTo>
                    <a:pt x="1" y="10397"/>
                    <a:pt x="1355" y="11815"/>
                    <a:pt x="3088" y="11815"/>
                  </a:cubicBezTo>
                  <a:lnTo>
                    <a:pt x="7940" y="11815"/>
                  </a:lnTo>
                  <a:cubicBezTo>
                    <a:pt x="9673" y="11815"/>
                    <a:pt x="11059" y="10397"/>
                    <a:pt x="11059" y="8728"/>
                  </a:cubicBezTo>
                  <a:lnTo>
                    <a:pt x="11059" y="3120"/>
                  </a:lnTo>
                  <a:cubicBezTo>
                    <a:pt x="11059" y="1387"/>
                    <a:pt x="9641" y="1"/>
                    <a:pt x="79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8" name="Google Shape;6138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139" name="Google Shape;6139;p49"/>
          <p:cNvSpPr txBox="1">
            <a:spLocks noGrp="1"/>
          </p:cNvSpPr>
          <p:nvPr>
            <p:ph type="subTitle" idx="6"/>
          </p:nvPr>
        </p:nvSpPr>
        <p:spPr>
          <a:xfrm>
            <a:off x="2348625" y="3793424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140" name="Google Shape;6140;p49"/>
          <p:cNvSpPr txBox="1">
            <a:spLocks noGrp="1"/>
          </p:cNvSpPr>
          <p:nvPr>
            <p:ph type="title" idx="2"/>
          </p:nvPr>
        </p:nvSpPr>
        <p:spPr>
          <a:xfrm>
            <a:off x="2348625" y="16944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/>
              <a:t>عنوان را وارد کنید</a:t>
            </a:r>
            <a:endParaRPr sz="1800" dirty="0"/>
          </a:p>
        </p:txBody>
      </p:sp>
      <p:sp>
        <p:nvSpPr>
          <p:cNvPr id="6141" name="Google Shape;6141;p49"/>
          <p:cNvSpPr txBox="1">
            <a:spLocks noGrp="1"/>
          </p:cNvSpPr>
          <p:nvPr>
            <p:ph type="subTitle" idx="1"/>
          </p:nvPr>
        </p:nvSpPr>
        <p:spPr>
          <a:xfrm>
            <a:off x="2348625" y="2194041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142" name="Google Shape;6142;p49"/>
          <p:cNvSpPr txBox="1">
            <a:spLocks noGrp="1"/>
          </p:cNvSpPr>
          <p:nvPr>
            <p:ph type="title" idx="3"/>
          </p:nvPr>
        </p:nvSpPr>
        <p:spPr>
          <a:xfrm>
            <a:off x="4817133" y="16944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/>
              <a:t>عنوان را وارد کنید</a:t>
            </a:r>
            <a:endParaRPr sz="1800" dirty="0"/>
          </a:p>
        </p:txBody>
      </p:sp>
      <p:sp>
        <p:nvSpPr>
          <p:cNvPr id="6143" name="Google Shape;6143;p49"/>
          <p:cNvSpPr txBox="1">
            <a:spLocks noGrp="1"/>
          </p:cNvSpPr>
          <p:nvPr>
            <p:ph type="subTitle" idx="4"/>
          </p:nvPr>
        </p:nvSpPr>
        <p:spPr>
          <a:xfrm>
            <a:off x="4817129" y="2194041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144" name="Google Shape;6144;p49"/>
          <p:cNvSpPr txBox="1">
            <a:spLocks noGrp="1"/>
          </p:cNvSpPr>
          <p:nvPr>
            <p:ph type="title" idx="5"/>
          </p:nvPr>
        </p:nvSpPr>
        <p:spPr>
          <a:xfrm>
            <a:off x="2348625" y="32802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/>
              <a:t>عنوان را وارد کنید</a:t>
            </a:r>
            <a:endParaRPr sz="1800" dirty="0"/>
          </a:p>
        </p:txBody>
      </p:sp>
      <p:sp>
        <p:nvSpPr>
          <p:cNvPr id="6145" name="Google Shape;6145;p49"/>
          <p:cNvSpPr txBox="1">
            <a:spLocks noGrp="1"/>
          </p:cNvSpPr>
          <p:nvPr>
            <p:ph type="title" idx="7"/>
          </p:nvPr>
        </p:nvSpPr>
        <p:spPr>
          <a:xfrm>
            <a:off x="4817133" y="3280250"/>
            <a:ext cx="197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/>
              <a:t>عنوان را وارد کنید</a:t>
            </a:r>
            <a:endParaRPr sz="1800" dirty="0"/>
          </a:p>
        </p:txBody>
      </p:sp>
      <p:sp>
        <p:nvSpPr>
          <p:cNvPr id="6146" name="Google Shape;6146;p49"/>
          <p:cNvSpPr txBox="1">
            <a:spLocks noGrp="1"/>
          </p:cNvSpPr>
          <p:nvPr>
            <p:ph type="subTitle" idx="8"/>
          </p:nvPr>
        </p:nvSpPr>
        <p:spPr>
          <a:xfrm>
            <a:off x="4817129" y="3791698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1050" dirty="0">
              <a:solidFill>
                <a:schemeClr val="lt2"/>
              </a:solidFill>
            </a:endParaRPr>
          </a:p>
        </p:txBody>
      </p:sp>
      <p:sp>
        <p:nvSpPr>
          <p:cNvPr id="6147" name="Google Shape;6147;p49"/>
          <p:cNvSpPr/>
          <p:nvPr/>
        </p:nvSpPr>
        <p:spPr>
          <a:xfrm>
            <a:off x="1033200" y="1697474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8" name="Google Shape;6148;p49"/>
          <p:cNvSpPr/>
          <p:nvPr/>
        </p:nvSpPr>
        <p:spPr>
          <a:xfrm>
            <a:off x="1033200" y="3283274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9" name="Google Shape;6149;p49"/>
          <p:cNvSpPr/>
          <p:nvPr/>
        </p:nvSpPr>
        <p:spPr>
          <a:xfrm>
            <a:off x="7090475" y="1697474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0" name="Google Shape;6150;p49"/>
          <p:cNvSpPr/>
          <p:nvPr/>
        </p:nvSpPr>
        <p:spPr>
          <a:xfrm>
            <a:off x="7090475" y="3283274"/>
            <a:ext cx="1020300" cy="102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51" name="Google Shape;6151;p49"/>
          <p:cNvGrpSpPr/>
          <p:nvPr/>
        </p:nvGrpSpPr>
        <p:grpSpPr>
          <a:xfrm>
            <a:off x="7388550" y="1997809"/>
            <a:ext cx="424159" cy="419659"/>
            <a:chOff x="-1182750" y="3962900"/>
            <a:chExt cx="294575" cy="291450"/>
          </a:xfrm>
        </p:grpSpPr>
        <p:sp>
          <p:nvSpPr>
            <p:cNvPr id="6152" name="Google Shape;6152;p49"/>
            <p:cNvSpPr/>
            <p:nvPr/>
          </p:nvSpPr>
          <p:spPr>
            <a:xfrm>
              <a:off x="-1078000" y="40306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3" name="Google Shape;6153;p49"/>
            <p:cNvSpPr/>
            <p:nvPr/>
          </p:nvSpPr>
          <p:spPr>
            <a:xfrm>
              <a:off x="-1129200" y="4099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4" name="Google Shape;6154;p49"/>
            <p:cNvSpPr/>
            <p:nvPr/>
          </p:nvSpPr>
          <p:spPr>
            <a:xfrm>
              <a:off x="-1009475" y="40818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5" name="Google Shape;6155;p49"/>
            <p:cNvSpPr/>
            <p:nvPr/>
          </p:nvSpPr>
          <p:spPr>
            <a:xfrm>
              <a:off x="-1182750" y="4168475"/>
              <a:ext cx="292225" cy="34675"/>
            </a:xfrm>
            <a:custGeom>
              <a:avLst/>
              <a:gdLst/>
              <a:ahLst/>
              <a:cxnLst/>
              <a:rect l="l" t="t" r="r" b="b"/>
              <a:pathLst>
                <a:path w="11689" h="1387" extrusionOk="0">
                  <a:moveTo>
                    <a:pt x="0" y="1"/>
                  </a:moveTo>
                  <a:lnTo>
                    <a:pt x="0" y="347"/>
                  </a:lnTo>
                  <a:lnTo>
                    <a:pt x="63" y="347"/>
                  </a:lnTo>
                  <a:cubicBezTo>
                    <a:pt x="63" y="914"/>
                    <a:pt x="504" y="1387"/>
                    <a:pt x="1071" y="1387"/>
                  </a:cubicBezTo>
                  <a:lnTo>
                    <a:pt x="10680" y="1387"/>
                  </a:lnTo>
                  <a:cubicBezTo>
                    <a:pt x="11247" y="1387"/>
                    <a:pt x="11688" y="914"/>
                    <a:pt x="11688" y="347"/>
                  </a:cubicBezTo>
                  <a:lnTo>
                    <a:pt x="116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6" name="Google Shape;6156;p49"/>
            <p:cNvSpPr/>
            <p:nvPr/>
          </p:nvSpPr>
          <p:spPr>
            <a:xfrm>
              <a:off x="-1117400" y="4220475"/>
              <a:ext cx="161500" cy="33875"/>
            </a:xfrm>
            <a:custGeom>
              <a:avLst/>
              <a:gdLst/>
              <a:ahLst/>
              <a:cxnLst/>
              <a:rect l="l" t="t" r="r" b="b"/>
              <a:pathLst>
                <a:path w="6460" h="1355" extrusionOk="0">
                  <a:moveTo>
                    <a:pt x="1513" y="0"/>
                  </a:moveTo>
                  <a:lnTo>
                    <a:pt x="1356" y="693"/>
                  </a:lnTo>
                  <a:lnTo>
                    <a:pt x="474" y="693"/>
                  </a:lnTo>
                  <a:cubicBezTo>
                    <a:pt x="32" y="693"/>
                    <a:pt x="1" y="1355"/>
                    <a:pt x="474" y="1355"/>
                  </a:cubicBezTo>
                  <a:lnTo>
                    <a:pt x="5924" y="1355"/>
                  </a:lnTo>
                  <a:cubicBezTo>
                    <a:pt x="6459" y="1355"/>
                    <a:pt x="6459" y="693"/>
                    <a:pt x="5987" y="693"/>
                  </a:cubicBezTo>
                  <a:lnTo>
                    <a:pt x="5073" y="693"/>
                  </a:lnTo>
                  <a:lnTo>
                    <a:pt x="49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7" name="Google Shape;6157;p49"/>
            <p:cNvSpPr/>
            <p:nvPr/>
          </p:nvSpPr>
          <p:spPr>
            <a:xfrm>
              <a:off x="-958300" y="4014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8" name="Google Shape;6158;p49"/>
            <p:cNvSpPr/>
            <p:nvPr/>
          </p:nvSpPr>
          <p:spPr>
            <a:xfrm>
              <a:off x="-1180400" y="3962900"/>
              <a:ext cx="292225" cy="188275"/>
            </a:xfrm>
            <a:custGeom>
              <a:avLst/>
              <a:gdLst/>
              <a:ahLst/>
              <a:cxnLst/>
              <a:rect l="l" t="t" r="r" b="b"/>
              <a:pathLst>
                <a:path w="11689" h="7531" extrusionOk="0">
                  <a:moveTo>
                    <a:pt x="9232" y="1324"/>
                  </a:moveTo>
                  <a:cubicBezTo>
                    <a:pt x="9799" y="1324"/>
                    <a:pt x="10271" y="1797"/>
                    <a:pt x="10271" y="2364"/>
                  </a:cubicBezTo>
                  <a:cubicBezTo>
                    <a:pt x="10271" y="2922"/>
                    <a:pt x="9822" y="3391"/>
                    <a:pt x="9247" y="3391"/>
                  </a:cubicBezTo>
                  <a:cubicBezTo>
                    <a:pt x="9140" y="3391"/>
                    <a:pt x="9029" y="3375"/>
                    <a:pt x="8916" y="3341"/>
                  </a:cubicBezTo>
                  <a:lnTo>
                    <a:pt x="8034" y="4538"/>
                  </a:lnTo>
                  <a:cubicBezTo>
                    <a:pt x="8507" y="5199"/>
                    <a:pt x="7971" y="6144"/>
                    <a:pt x="7152" y="6144"/>
                  </a:cubicBezTo>
                  <a:cubicBezTo>
                    <a:pt x="6491" y="6144"/>
                    <a:pt x="5987" y="5514"/>
                    <a:pt x="6176" y="4790"/>
                  </a:cubicBezTo>
                  <a:lnTo>
                    <a:pt x="4978" y="3908"/>
                  </a:lnTo>
                  <a:cubicBezTo>
                    <a:pt x="4839" y="4007"/>
                    <a:pt x="4661" y="4069"/>
                    <a:pt x="4470" y="4069"/>
                  </a:cubicBezTo>
                  <a:cubicBezTo>
                    <a:pt x="4359" y="4069"/>
                    <a:pt x="4243" y="4048"/>
                    <a:pt x="4128" y="4002"/>
                  </a:cubicBezTo>
                  <a:lnTo>
                    <a:pt x="3214" y="5199"/>
                  </a:lnTo>
                  <a:cubicBezTo>
                    <a:pt x="3340" y="5357"/>
                    <a:pt x="3372" y="5546"/>
                    <a:pt x="3372" y="5735"/>
                  </a:cubicBezTo>
                  <a:cubicBezTo>
                    <a:pt x="3372" y="6302"/>
                    <a:pt x="2899" y="6775"/>
                    <a:pt x="2363" y="6775"/>
                  </a:cubicBezTo>
                  <a:cubicBezTo>
                    <a:pt x="1796" y="6775"/>
                    <a:pt x="1324" y="6302"/>
                    <a:pt x="1324" y="5735"/>
                  </a:cubicBezTo>
                  <a:cubicBezTo>
                    <a:pt x="1324" y="5199"/>
                    <a:pt x="1796" y="4727"/>
                    <a:pt x="2363" y="4727"/>
                  </a:cubicBezTo>
                  <a:cubicBezTo>
                    <a:pt x="2489" y="4727"/>
                    <a:pt x="2552" y="4758"/>
                    <a:pt x="2678" y="4758"/>
                  </a:cubicBezTo>
                  <a:lnTo>
                    <a:pt x="3592" y="3593"/>
                  </a:lnTo>
                  <a:cubicBezTo>
                    <a:pt x="3120" y="2899"/>
                    <a:pt x="3624" y="1954"/>
                    <a:pt x="4443" y="1954"/>
                  </a:cubicBezTo>
                  <a:cubicBezTo>
                    <a:pt x="5104" y="1954"/>
                    <a:pt x="5640" y="2584"/>
                    <a:pt x="5419" y="3309"/>
                  </a:cubicBezTo>
                  <a:lnTo>
                    <a:pt x="6617" y="4223"/>
                  </a:lnTo>
                  <a:cubicBezTo>
                    <a:pt x="6766" y="4116"/>
                    <a:pt x="6959" y="4038"/>
                    <a:pt x="7165" y="4038"/>
                  </a:cubicBezTo>
                  <a:cubicBezTo>
                    <a:pt x="7264" y="4038"/>
                    <a:pt x="7365" y="4056"/>
                    <a:pt x="7467" y="4097"/>
                  </a:cubicBezTo>
                  <a:lnTo>
                    <a:pt x="8381" y="2899"/>
                  </a:lnTo>
                  <a:cubicBezTo>
                    <a:pt x="8255" y="2742"/>
                    <a:pt x="8223" y="2553"/>
                    <a:pt x="8223" y="2364"/>
                  </a:cubicBezTo>
                  <a:cubicBezTo>
                    <a:pt x="8223" y="1797"/>
                    <a:pt x="8696" y="1324"/>
                    <a:pt x="9232" y="1324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4"/>
                    <a:pt x="1" y="1009"/>
                  </a:cubicBezTo>
                  <a:lnTo>
                    <a:pt x="1" y="7531"/>
                  </a:lnTo>
                  <a:lnTo>
                    <a:pt x="11689" y="7531"/>
                  </a:lnTo>
                  <a:lnTo>
                    <a:pt x="11689" y="1009"/>
                  </a:lnTo>
                  <a:cubicBezTo>
                    <a:pt x="11657" y="411"/>
                    <a:pt x="11185" y="1"/>
                    <a:pt x="106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59" name="Google Shape;6159;p49"/>
          <p:cNvSpPr/>
          <p:nvPr/>
        </p:nvSpPr>
        <p:spPr>
          <a:xfrm>
            <a:off x="7428742" y="3583587"/>
            <a:ext cx="343764" cy="419680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687" y="662"/>
                </a:moveTo>
                <a:cubicBezTo>
                  <a:pt x="7813" y="945"/>
                  <a:pt x="7971" y="1134"/>
                  <a:pt x="8160" y="1386"/>
                </a:cubicBezTo>
                <a:lnTo>
                  <a:pt x="1008" y="1386"/>
                </a:lnTo>
                <a:cubicBezTo>
                  <a:pt x="788" y="1386"/>
                  <a:pt x="630" y="1229"/>
                  <a:pt x="630" y="1040"/>
                </a:cubicBezTo>
                <a:cubicBezTo>
                  <a:pt x="630" y="819"/>
                  <a:pt x="788" y="662"/>
                  <a:pt x="1008" y="662"/>
                </a:cubicBezTo>
                <a:close/>
                <a:moveTo>
                  <a:pt x="6553" y="3466"/>
                </a:moveTo>
                <a:cubicBezTo>
                  <a:pt x="6742" y="3466"/>
                  <a:pt x="6900" y="3623"/>
                  <a:pt x="6900" y="3812"/>
                </a:cubicBezTo>
                <a:lnTo>
                  <a:pt x="6900" y="4852"/>
                </a:lnTo>
                <a:lnTo>
                  <a:pt x="7939" y="4852"/>
                </a:lnTo>
                <a:cubicBezTo>
                  <a:pt x="8128" y="4852"/>
                  <a:pt x="8286" y="5009"/>
                  <a:pt x="8286" y="5199"/>
                </a:cubicBezTo>
                <a:lnTo>
                  <a:pt x="8286" y="6585"/>
                </a:lnTo>
                <a:cubicBezTo>
                  <a:pt x="8286" y="6774"/>
                  <a:pt x="8128" y="6931"/>
                  <a:pt x="7939" y="6931"/>
                </a:cubicBezTo>
                <a:lnTo>
                  <a:pt x="6900" y="6931"/>
                </a:lnTo>
                <a:lnTo>
                  <a:pt x="6900" y="7971"/>
                </a:lnTo>
                <a:cubicBezTo>
                  <a:pt x="6900" y="8160"/>
                  <a:pt x="6742" y="8317"/>
                  <a:pt x="6553" y="8317"/>
                </a:cubicBezTo>
                <a:lnTo>
                  <a:pt x="5167" y="8317"/>
                </a:lnTo>
                <a:cubicBezTo>
                  <a:pt x="4978" y="8317"/>
                  <a:pt x="4820" y="8160"/>
                  <a:pt x="4820" y="7971"/>
                </a:cubicBezTo>
                <a:lnTo>
                  <a:pt x="4820" y="6931"/>
                </a:lnTo>
                <a:lnTo>
                  <a:pt x="3781" y="6931"/>
                </a:lnTo>
                <a:cubicBezTo>
                  <a:pt x="3592" y="6931"/>
                  <a:pt x="3434" y="6774"/>
                  <a:pt x="3434" y="6585"/>
                </a:cubicBezTo>
                <a:lnTo>
                  <a:pt x="3434" y="5199"/>
                </a:lnTo>
                <a:cubicBezTo>
                  <a:pt x="3434" y="5009"/>
                  <a:pt x="3592" y="4852"/>
                  <a:pt x="3781" y="4852"/>
                </a:cubicBezTo>
                <a:lnTo>
                  <a:pt x="4820" y="4852"/>
                </a:lnTo>
                <a:lnTo>
                  <a:pt x="4820" y="3812"/>
                </a:lnTo>
                <a:cubicBezTo>
                  <a:pt x="4820" y="3623"/>
                  <a:pt x="4978" y="3466"/>
                  <a:pt x="5167" y="3466"/>
                </a:cubicBezTo>
                <a:close/>
                <a:moveTo>
                  <a:pt x="7939" y="9735"/>
                </a:moveTo>
                <a:cubicBezTo>
                  <a:pt x="8128" y="9735"/>
                  <a:pt x="8286" y="9893"/>
                  <a:pt x="8286" y="10082"/>
                </a:cubicBezTo>
                <a:cubicBezTo>
                  <a:pt x="8286" y="10334"/>
                  <a:pt x="8128" y="10428"/>
                  <a:pt x="7939" y="10428"/>
                </a:cubicBezTo>
                <a:lnTo>
                  <a:pt x="3749" y="10428"/>
                </a:lnTo>
                <a:cubicBezTo>
                  <a:pt x="3560" y="10428"/>
                  <a:pt x="3403" y="10271"/>
                  <a:pt x="3403" y="10082"/>
                </a:cubicBezTo>
                <a:cubicBezTo>
                  <a:pt x="3403" y="9893"/>
                  <a:pt x="3560" y="9735"/>
                  <a:pt x="3749" y="9735"/>
                </a:cubicBezTo>
                <a:close/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lnTo>
                  <a:pt x="0" y="10428"/>
                </a:lnTo>
                <a:cubicBezTo>
                  <a:pt x="0" y="11184"/>
                  <a:pt x="630" y="11815"/>
                  <a:pt x="1386" y="11815"/>
                </a:cubicBezTo>
                <a:lnTo>
                  <a:pt x="1386" y="2048"/>
                </a:lnTo>
                <a:lnTo>
                  <a:pt x="2111" y="2048"/>
                </a:lnTo>
                <a:lnTo>
                  <a:pt x="2111" y="11815"/>
                </a:lnTo>
                <a:lnTo>
                  <a:pt x="9357" y="11815"/>
                </a:lnTo>
                <a:lnTo>
                  <a:pt x="9357" y="11846"/>
                </a:lnTo>
                <a:cubicBezTo>
                  <a:pt x="9546" y="11846"/>
                  <a:pt x="9704" y="11688"/>
                  <a:pt x="9704" y="11499"/>
                </a:cubicBezTo>
                <a:lnTo>
                  <a:pt x="9704" y="1733"/>
                </a:lnTo>
                <a:cubicBezTo>
                  <a:pt x="9704" y="1607"/>
                  <a:pt x="9609" y="1449"/>
                  <a:pt x="9452" y="1418"/>
                </a:cubicBezTo>
                <a:cubicBezTo>
                  <a:pt x="8822" y="1166"/>
                  <a:pt x="8443" y="756"/>
                  <a:pt x="8286" y="252"/>
                </a:cubicBezTo>
                <a:cubicBezTo>
                  <a:pt x="8254" y="95"/>
                  <a:pt x="8097" y="0"/>
                  <a:pt x="797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60" name="Google Shape;6160;p49"/>
          <p:cNvGrpSpPr/>
          <p:nvPr/>
        </p:nvGrpSpPr>
        <p:grpSpPr>
          <a:xfrm>
            <a:off x="1347471" y="3584135"/>
            <a:ext cx="391765" cy="418582"/>
            <a:chOff x="-24344425" y="3519475"/>
            <a:chExt cx="276475" cy="295400"/>
          </a:xfrm>
        </p:grpSpPr>
        <p:sp>
          <p:nvSpPr>
            <p:cNvPr id="6161" name="Google Shape;6161;p49"/>
            <p:cNvSpPr/>
            <p:nvPr/>
          </p:nvSpPr>
          <p:spPr>
            <a:xfrm>
              <a:off x="-24240450" y="3554150"/>
              <a:ext cx="69325" cy="34450"/>
            </a:xfrm>
            <a:custGeom>
              <a:avLst/>
              <a:gdLst/>
              <a:ahLst/>
              <a:cxnLst/>
              <a:rect l="l" t="t" r="r" b="b"/>
              <a:pathLst>
                <a:path w="2773" h="1378" extrusionOk="0">
                  <a:moveTo>
                    <a:pt x="1387" y="0"/>
                  </a:moveTo>
                  <a:cubicBezTo>
                    <a:pt x="788" y="0"/>
                    <a:pt x="284" y="347"/>
                    <a:pt x="95" y="914"/>
                  </a:cubicBezTo>
                  <a:cubicBezTo>
                    <a:pt x="0" y="1071"/>
                    <a:pt x="95" y="1260"/>
                    <a:pt x="284" y="1355"/>
                  </a:cubicBezTo>
                  <a:cubicBezTo>
                    <a:pt x="318" y="1366"/>
                    <a:pt x="352" y="1371"/>
                    <a:pt x="385" y="1371"/>
                  </a:cubicBezTo>
                  <a:cubicBezTo>
                    <a:pt x="537" y="1371"/>
                    <a:pt x="673" y="1263"/>
                    <a:pt x="725" y="1134"/>
                  </a:cubicBezTo>
                  <a:cubicBezTo>
                    <a:pt x="788" y="882"/>
                    <a:pt x="1072" y="662"/>
                    <a:pt x="1387" y="662"/>
                  </a:cubicBezTo>
                  <a:cubicBezTo>
                    <a:pt x="1702" y="662"/>
                    <a:pt x="1922" y="882"/>
                    <a:pt x="2048" y="1134"/>
                  </a:cubicBezTo>
                  <a:cubicBezTo>
                    <a:pt x="2120" y="1301"/>
                    <a:pt x="2246" y="1378"/>
                    <a:pt x="2371" y="1378"/>
                  </a:cubicBezTo>
                  <a:cubicBezTo>
                    <a:pt x="2411" y="1378"/>
                    <a:pt x="2451" y="1370"/>
                    <a:pt x="2489" y="1355"/>
                  </a:cubicBezTo>
                  <a:cubicBezTo>
                    <a:pt x="2678" y="1260"/>
                    <a:pt x="2773" y="1071"/>
                    <a:pt x="2678" y="914"/>
                  </a:cubicBezTo>
                  <a:cubicBezTo>
                    <a:pt x="2489" y="347"/>
                    <a:pt x="1985" y="0"/>
                    <a:pt x="13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2" name="Google Shape;6162;p49"/>
            <p:cNvSpPr/>
            <p:nvPr/>
          </p:nvSpPr>
          <p:spPr>
            <a:xfrm>
              <a:off x="-24344425" y="3519475"/>
              <a:ext cx="276475" cy="295400"/>
            </a:xfrm>
            <a:custGeom>
              <a:avLst/>
              <a:gdLst/>
              <a:ahLst/>
              <a:cxnLst/>
              <a:rect l="l" t="t" r="r" b="b"/>
              <a:pathLst>
                <a:path w="11059" h="11816" extrusionOk="0">
                  <a:moveTo>
                    <a:pt x="5546" y="694"/>
                  </a:moveTo>
                  <a:cubicBezTo>
                    <a:pt x="6743" y="694"/>
                    <a:pt x="7625" y="1608"/>
                    <a:pt x="7625" y="2773"/>
                  </a:cubicBezTo>
                  <a:lnTo>
                    <a:pt x="7625" y="3120"/>
                  </a:lnTo>
                  <a:cubicBezTo>
                    <a:pt x="7625" y="3309"/>
                    <a:pt x="7467" y="3466"/>
                    <a:pt x="7278" y="3466"/>
                  </a:cubicBezTo>
                  <a:lnTo>
                    <a:pt x="5892" y="3466"/>
                  </a:lnTo>
                  <a:lnTo>
                    <a:pt x="5892" y="3120"/>
                  </a:lnTo>
                  <a:cubicBezTo>
                    <a:pt x="5892" y="2931"/>
                    <a:pt x="5735" y="2773"/>
                    <a:pt x="5546" y="2773"/>
                  </a:cubicBezTo>
                  <a:cubicBezTo>
                    <a:pt x="5357" y="2773"/>
                    <a:pt x="5199" y="2931"/>
                    <a:pt x="5199" y="3120"/>
                  </a:cubicBezTo>
                  <a:lnTo>
                    <a:pt x="5199" y="3466"/>
                  </a:lnTo>
                  <a:lnTo>
                    <a:pt x="3813" y="3466"/>
                  </a:lnTo>
                  <a:cubicBezTo>
                    <a:pt x="3624" y="3466"/>
                    <a:pt x="3466" y="3309"/>
                    <a:pt x="3466" y="3120"/>
                  </a:cubicBezTo>
                  <a:lnTo>
                    <a:pt x="3466" y="2773"/>
                  </a:lnTo>
                  <a:cubicBezTo>
                    <a:pt x="3466" y="1639"/>
                    <a:pt x="4411" y="694"/>
                    <a:pt x="5546" y="694"/>
                  </a:cubicBezTo>
                  <a:close/>
                  <a:moveTo>
                    <a:pt x="7940" y="4821"/>
                  </a:moveTo>
                  <a:cubicBezTo>
                    <a:pt x="8160" y="4821"/>
                    <a:pt x="8318" y="4979"/>
                    <a:pt x="8318" y="5168"/>
                  </a:cubicBezTo>
                  <a:cubicBezTo>
                    <a:pt x="8318" y="5357"/>
                    <a:pt x="8160" y="5514"/>
                    <a:pt x="7940" y="5514"/>
                  </a:cubicBezTo>
                  <a:lnTo>
                    <a:pt x="3088" y="5514"/>
                  </a:lnTo>
                  <a:cubicBezTo>
                    <a:pt x="2899" y="5514"/>
                    <a:pt x="2742" y="5357"/>
                    <a:pt x="2742" y="5168"/>
                  </a:cubicBezTo>
                  <a:cubicBezTo>
                    <a:pt x="2742" y="4979"/>
                    <a:pt x="2899" y="4821"/>
                    <a:pt x="3088" y="4821"/>
                  </a:cubicBezTo>
                  <a:close/>
                  <a:moveTo>
                    <a:pt x="4128" y="6932"/>
                  </a:moveTo>
                  <a:cubicBezTo>
                    <a:pt x="4317" y="6932"/>
                    <a:pt x="4474" y="7089"/>
                    <a:pt x="4474" y="7310"/>
                  </a:cubicBezTo>
                  <a:cubicBezTo>
                    <a:pt x="4474" y="7499"/>
                    <a:pt x="4317" y="7656"/>
                    <a:pt x="4128" y="7656"/>
                  </a:cubicBezTo>
                  <a:lnTo>
                    <a:pt x="3088" y="7656"/>
                  </a:lnTo>
                  <a:cubicBezTo>
                    <a:pt x="2899" y="7656"/>
                    <a:pt x="2742" y="7499"/>
                    <a:pt x="2742" y="7310"/>
                  </a:cubicBezTo>
                  <a:cubicBezTo>
                    <a:pt x="2742" y="7089"/>
                    <a:pt x="2899" y="6932"/>
                    <a:pt x="3088" y="6932"/>
                  </a:cubicBezTo>
                  <a:close/>
                  <a:moveTo>
                    <a:pt x="7940" y="6932"/>
                  </a:moveTo>
                  <a:cubicBezTo>
                    <a:pt x="8160" y="6932"/>
                    <a:pt x="8318" y="7089"/>
                    <a:pt x="8318" y="7310"/>
                  </a:cubicBezTo>
                  <a:cubicBezTo>
                    <a:pt x="8286" y="7499"/>
                    <a:pt x="8160" y="7656"/>
                    <a:pt x="7940" y="7656"/>
                  </a:cubicBezTo>
                  <a:lnTo>
                    <a:pt x="6932" y="7656"/>
                  </a:lnTo>
                  <a:cubicBezTo>
                    <a:pt x="6743" y="7656"/>
                    <a:pt x="6585" y="7499"/>
                    <a:pt x="6585" y="7310"/>
                  </a:cubicBezTo>
                  <a:cubicBezTo>
                    <a:pt x="6585" y="7089"/>
                    <a:pt x="6743" y="6932"/>
                    <a:pt x="6932" y="6932"/>
                  </a:cubicBezTo>
                  <a:close/>
                  <a:moveTo>
                    <a:pt x="3781" y="8318"/>
                  </a:moveTo>
                  <a:cubicBezTo>
                    <a:pt x="4002" y="8350"/>
                    <a:pt x="4128" y="8507"/>
                    <a:pt x="4128" y="8665"/>
                  </a:cubicBezTo>
                  <a:cubicBezTo>
                    <a:pt x="4128" y="8885"/>
                    <a:pt x="3970" y="9043"/>
                    <a:pt x="3781" y="9043"/>
                  </a:cubicBezTo>
                  <a:lnTo>
                    <a:pt x="3057" y="9043"/>
                  </a:lnTo>
                  <a:cubicBezTo>
                    <a:pt x="2868" y="9043"/>
                    <a:pt x="2710" y="8885"/>
                    <a:pt x="2710" y="8665"/>
                  </a:cubicBezTo>
                  <a:cubicBezTo>
                    <a:pt x="2710" y="8476"/>
                    <a:pt x="2868" y="8318"/>
                    <a:pt x="3057" y="8318"/>
                  </a:cubicBezTo>
                  <a:close/>
                  <a:moveTo>
                    <a:pt x="7940" y="8318"/>
                  </a:moveTo>
                  <a:cubicBezTo>
                    <a:pt x="8160" y="8350"/>
                    <a:pt x="8286" y="8507"/>
                    <a:pt x="8286" y="8665"/>
                  </a:cubicBezTo>
                  <a:cubicBezTo>
                    <a:pt x="8286" y="8885"/>
                    <a:pt x="8129" y="9043"/>
                    <a:pt x="7940" y="9043"/>
                  </a:cubicBezTo>
                  <a:lnTo>
                    <a:pt x="7247" y="9043"/>
                  </a:lnTo>
                  <a:cubicBezTo>
                    <a:pt x="7026" y="9043"/>
                    <a:pt x="6869" y="8885"/>
                    <a:pt x="6869" y="8665"/>
                  </a:cubicBezTo>
                  <a:cubicBezTo>
                    <a:pt x="6869" y="8476"/>
                    <a:pt x="7026" y="8318"/>
                    <a:pt x="7247" y="8318"/>
                  </a:cubicBezTo>
                  <a:close/>
                  <a:moveTo>
                    <a:pt x="2868" y="2049"/>
                  </a:moveTo>
                  <a:lnTo>
                    <a:pt x="2868" y="2049"/>
                  </a:lnTo>
                  <a:cubicBezTo>
                    <a:pt x="2805" y="2332"/>
                    <a:pt x="2805" y="2521"/>
                    <a:pt x="2805" y="2805"/>
                  </a:cubicBezTo>
                  <a:cubicBezTo>
                    <a:pt x="2395" y="2962"/>
                    <a:pt x="2080" y="3309"/>
                    <a:pt x="2080" y="3781"/>
                  </a:cubicBezTo>
                  <a:lnTo>
                    <a:pt x="2080" y="8665"/>
                  </a:lnTo>
                  <a:cubicBezTo>
                    <a:pt x="2080" y="9263"/>
                    <a:pt x="2553" y="9704"/>
                    <a:pt x="3088" y="9704"/>
                  </a:cubicBezTo>
                  <a:lnTo>
                    <a:pt x="5199" y="9704"/>
                  </a:lnTo>
                  <a:lnTo>
                    <a:pt x="5199" y="7247"/>
                  </a:lnTo>
                  <a:cubicBezTo>
                    <a:pt x="5199" y="7058"/>
                    <a:pt x="5357" y="6900"/>
                    <a:pt x="5546" y="6900"/>
                  </a:cubicBezTo>
                  <a:cubicBezTo>
                    <a:pt x="5735" y="6900"/>
                    <a:pt x="5892" y="7058"/>
                    <a:pt x="5892" y="7247"/>
                  </a:cubicBezTo>
                  <a:lnTo>
                    <a:pt x="5892" y="9704"/>
                  </a:lnTo>
                  <a:lnTo>
                    <a:pt x="8003" y="9704"/>
                  </a:lnTo>
                  <a:cubicBezTo>
                    <a:pt x="8570" y="9704"/>
                    <a:pt x="9011" y="9232"/>
                    <a:pt x="9011" y="8665"/>
                  </a:cubicBezTo>
                  <a:lnTo>
                    <a:pt x="9011" y="3844"/>
                  </a:lnTo>
                  <a:cubicBezTo>
                    <a:pt x="9011" y="3372"/>
                    <a:pt x="8728" y="2994"/>
                    <a:pt x="8318" y="2836"/>
                  </a:cubicBezTo>
                  <a:cubicBezTo>
                    <a:pt x="8318" y="2584"/>
                    <a:pt x="8318" y="2364"/>
                    <a:pt x="8223" y="2112"/>
                  </a:cubicBezTo>
                  <a:lnTo>
                    <a:pt x="8223" y="2112"/>
                  </a:lnTo>
                  <a:cubicBezTo>
                    <a:pt x="9043" y="2269"/>
                    <a:pt x="9736" y="2962"/>
                    <a:pt x="9736" y="3844"/>
                  </a:cubicBezTo>
                  <a:lnTo>
                    <a:pt x="9736" y="8696"/>
                  </a:lnTo>
                  <a:cubicBezTo>
                    <a:pt x="9736" y="9641"/>
                    <a:pt x="8948" y="10429"/>
                    <a:pt x="8003" y="10429"/>
                  </a:cubicBezTo>
                  <a:lnTo>
                    <a:pt x="3151" y="10429"/>
                  </a:lnTo>
                  <a:cubicBezTo>
                    <a:pt x="2206" y="10429"/>
                    <a:pt x="1418" y="9641"/>
                    <a:pt x="1418" y="8696"/>
                  </a:cubicBezTo>
                  <a:lnTo>
                    <a:pt x="1418" y="3781"/>
                  </a:lnTo>
                  <a:lnTo>
                    <a:pt x="1355" y="3781"/>
                  </a:lnTo>
                  <a:cubicBezTo>
                    <a:pt x="1355" y="2931"/>
                    <a:pt x="1985" y="2206"/>
                    <a:pt x="2868" y="2049"/>
                  </a:cubicBezTo>
                  <a:close/>
                  <a:moveTo>
                    <a:pt x="3088" y="1"/>
                  </a:moveTo>
                  <a:cubicBezTo>
                    <a:pt x="1355" y="1"/>
                    <a:pt x="1" y="1419"/>
                    <a:pt x="1" y="3120"/>
                  </a:cubicBezTo>
                  <a:lnTo>
                    <a:pt x="1" y="8728"/>
                  </a:lnTo>
                  <a:cubicBezTo>
                    <a:pt x="1" y="10397"/>
                    <a:pt x="1355" y="11815"/>
                    <a:pt x="3088" y="11815"/>
                  </a:cubicBezTo>
                  <a:lnTo>
                    <a:pt x="7940" y="11815"/>
                  </a:lnTo>
                  <a:cubicBezTo>
                    <a:pt x="9673" y="11815"/>
                    <a:pt x="11059" y="10397"/>
                    <a:pt x="11059" y="8728"/>
                  </a:cubicBezTo>
                  <a:lnTo>
                    <a:pt x="11059" y="3120"/>
                  </a:lnTo>
                  <a:cubicBezTo>
                    <a:pt x="11059" y="1387"/>
                    <a:pt x="9641" y="1"/>
                    <a:pt x="79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63" name="Google Shape;6163;p49"/>
          <p:cNvGrpSpPr/>
          <p:nvPr/>
        </p:nvGrpSpPr>
        <p:grpSpPr>
          <a:xfrm>
            <a:off x="1333522" y="1997814"/>
            <a:ext cx="419645" cy="419645"/>
            <a:chOff x="-23245675" y="3148525"/>
            <a:chExt cx="296150" cy="296150"/>
          </a:xfrm>
        </p:grpSpPr>
        <p:sp>
          <p:nvSpPr>
            <p:cNvPr id="6164" name="Google Shape;6164;p49"/>
            <p:cNvSpPr/>
            <p:nvPr/>
          </p:nvSpPr>
          <p:spPr>
            <a:xfrm>
              <a:off x="-23192925" y="3251700"/>
              <a:ext cx="192225" cy="105550"/>
            </a:xfrm>
            <a:custGeom>
              <a:avLst/>
              <a:gdLst/>
              <a:ahLst/>
              <a:cxnLst/>
              <a:rect l="l" t="t" r="r" b="b"/>
              <a:pathLst>
                <a:path w="7689" h="4222" extrusionOk="0">
                  <a:moveTo>
                    <a:pt x="3151" y="0"/>
                  </a:moveTo>
                  <a:lnTo>
                    <a:pt x="2616" y="1260"/>
                  </a:lnTo>
                  <a:cubicBezTo>
                    <a:pt x="2584" y="1386"/>
                    <a:pt x="2427" y="1481"/>
                    <a:pt x="2301" y="1481"/>
                  </a:cubicBezTo>
                  <a:lnTo>
                    <a:pt x="1" y="1481"/>
                  </a:lnTo>
                  <a:lnTo>
                    <a:pt x="1" y="4222"/>
                  </a:lnTo>
                  <a:lnTo>
                    <a:pt x="7688" y="4222"/>
                  </a:lnTo>
                  <a:lnTo>
                    <a:pt x="7688" y="1481"/>
                  </a:lnTo>
                  <a:lnTo>
                    <a:pt x="5672" y="1481"/>
                  </a:lnTo>
                  <a:lnTo>
                    <a:pt x="4884" y="3371"/>
                  </a:lnTo>
                  <a:cubicBezTo>
                    <a:pt x="4827" y="3513"/>
                    <a:pt x="4713" y="3578"/>
                    <a:pt x="4593" y="3578"/>
                  </a:cubicBezTo>
                  <a:cubicBezTo>
                    <a:pt x="4447" y="3578"/>
                    <a:pt x="4292" y="3481"/>
                    <a:pt x="4223" y="3308"/>
                  </a:cubicBezTo>
                  <a:lnTo>
                    <a:pt x="31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5" name="Google Shape;6165;p49"/>
            <p:cNvSpPr/>
            <p:nvPr/>
          </p:nvSpPr>
          <p:spPr>
            <a:xfrm>
              <a:off x="-23193700" y="3200500"/>
              <a:ext cx="192200" cy="106350"/>
            </a:xfrm>
            <a:custGeom>
              <a:avLst/>
              <a:gdLst/>
              <a:ahLst/>
              <a:cxnLst/>
              <a:rect l="l" t="t" r="r" b="b"/>
              <a:pathLst>
                <a:path w="7688" h="4254" extrusionOk="0">
                  <a:moveTo>
                    <a:pt x="0" y="0"/>
                  </a:moveTo>
                  <a:lnTo>
                    <a:pt x="0" y="2836"/>
                  </a:lnTo>
                  <a:lnTo>
                    <a:pt x="2111" y="2836"/>
                  </a:lnTo>
                  <a:lnTo>
                    <a:pt x="2962" y="945"/>
                  </a:lnTo>
                  <a:cubicBezTo>
                    <a:pt x="3020" y="800"/>
                    <a:pt x="3138" y="735"/>
                    <a:pt x="3258" y="735"/>
                  </a:cubicBezTo>
                  <a:cubicBezTo>
                    <a:pt x="3399" y="735"/>
                    <a:pt x="3541" y="824"/>
                    <a:pt x="3592" y="977"/>
                  </a:cubicBezTo>
                  <a:lnTo>
                    <a:pt x="4632" y="4253"/>
                  </a:lnTo>
                  <a:lnTo>
                    <a:pt x="5104" y="3056"/>
                  </a:lnTo>
                  <a:cubicBezTo>
                    <a:pt x="5167" y="2930"/>
                    <a:pt x="5325" y="2836"/>
                    <a:pt x="5419" y="2836"/>
                  </a:cubicBezTo>
                  <a:lnTo>
                    <a:pt x="7688" y="2836"/>
                  </a:lnTo>
                  <a:lnTo>
                    <a:pt x="768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6" name="Google Shape;6166;p49"/>
            <p:cNvSpPr/>
            <p:nvPr/>
          </p:nvSpPr>
          <p:spPr>
            <a:xfrm>
              <a:off x="-23245675" y="3148525"/>
              <a:ext cx="296150" cy="296150"/>
            </a:xfrm>
            <a:custGeom>
              <a:avLst/>
              <a:gdLst/>
              <a:ahLst/>
              <a:cxnLst/>
              <a:rect l="l" t="t" r="r" b="b"/>
              <a:pathLst>
                <a:path w="11846" h="11846" extrusionOk="0">
                  <a:moveTo>
                    <a:pt x="10113" y="1386"/>
                  </a:moveTo>
                  <a:cubicBezTo>
                    <a:pt x="10302" y="1386"/>
                    <a:pt x="10460" y="1544"/>
                    <a:pt x="10460" y="1733"/>
                  </a:cubicBezTo>
                  <a:lnTo>
                    <a:pt x="10460" y="8758"/>
                  </a:lnTo>
                  <a:cubicBezTo>
                    <a:pt x="10460" y="8947"/>
                    <a:pt x="10302" y="9105"/>
                    <a:pt x="10113" y="9105"/>
                  </a:cubicBezTo>
                  <a:lnTo>
                    <a:pt x="1733" y="9105"/>
                  </a:lnTo>
                  <a:cubicBezTo>
                    <a:pt x="1512" y="9105"/>
                    <a:pt x="1355" y="8947"/>
                    <a:pt x="1355" y="8758"/>
                  </a:cubicBezTo>
                  <a:lnTo>
                    <a:pt x="1355" y="1733"/>
                  </a:lnTo>
                  <a:cubicBezTo>
                    <a:pt x="1355" y="1544"/>
                    <a:pt x="1512" y="1386"/>
                    <a:pt x="1733" y="1386"/>
                  </a:cubicBezTo>
                  <a:close/>
                  <a:moveTo>
                    <a:pt x="2426" y="9767"/>
                  </a:moveTo>
                  <a:cubicBezTo>
                    <a:pt x="2615" y="9767"/>
                    <a:pt x="2804" y="9924"/>
                    <a:pt x="2804" y="10113"/>
                  </a:cubicBezTo>
                  <a:cubicBezTo>
                    <a:pt x="2804" y="10334"/>
                    <a:pt x="2615" y="10491"/>
                    <a:pt x="2426" y="10491"/>
                  </a:cubicBezTo>
                  <a:cubicBezTo>
                    <a:pt x="2237" y="10491"/>
                    <a:pt x="2079" y="10334"/>
                    <a:pt x="2079" y="10113"/>
                  </a:cubicBezTo>
                  <a:cubicBezTo>
                    <a:pt x="2079" y="9924"/>
                    <a:pt x="2237" y="9767"/>
                    <a:pt x="2426" y="9767"/>
                  </a:cubicBezTo>
                  <a:close/>
                  <a:moveTo>
                    <a:pt x="3844" y="9767"/>
                  </a:moveTo>
                  <a:cubicBezTo>
                    <a:pt x="4033" y="9767"/>
                    <a:pt x="4190" y="9924"/>
                    <a:pt x="4190" y="10113"/>
                  </a:cubicBezTo>
                  <a:cubicBezTo>
                    <a:pt x="4190" y="10334"/>
                    <a:pt x="4001" y="10491"/>
                    <a:pt x="3844" y="10491"/>
                  </a:cubicBezTo>
                  <a:cubicBezTo>
                    <a:pt x="3655" y="10491"/>
                    <a:pt x="3497" y="10334"/>
                    <a:pt x="3497" y="10113"/>
                  </a:cubicBezTo>
                  <a:cubicBezTo>
                    <a:pt x="3497" y="9924"/>
                    <a:pt x="3655" y="9767"/>
                    <a:pt x="3844" y="9767"/>
                  </a:cubicBezTo>
                  <a:close/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13" y="11846"/>
                  </a:lnTo>
                  <a:cubicBezTo>
                    <a:pt x="11058" y="11846"/>
                    <a:pt x="11846" y="11058"/>
                    <a:pt x="11846" y="10113"/>
                  </a:cubicBezTo>
                  <a:lnTo>
                    <a:pt x="11846" y="1733"/>
                  </a:lnTo>
                  <a:cubicBezTo>
                    <a:pt x="11846" y="788"/>
                    <a:pt x="11058" y="0"/>
                    <a:pt x="101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1" name="Google Shape;6171;p50"/>
          <p:cNvSpPr txBox="1">
            <a:spLocks noGrp="1"/>
          </p:cNvSpPr>
          <p:nvPr>
            <p:ph type="subTitle" idx="13"/>
          </p:nvPr>
        </p:nvSpPr>
        <p:spPr>
          <a:xfrm>
            <a:off x="6056727" y="22693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900" dirty="0">
              <a:solidFill>
                <a:schemeClr val="lt2"/>
              </a:solidFill>
            </a:endParaRPr>
          </a:p>
        </p:txBody>
      </p:sp>
      <p:sp>
        <p:nvSpPr>
          <p:cNvPr id="6172" name="Google Shape;6172;p50"/>
          <p:cNvSpPr txBox="1">
            <a:spLocks noGrp="1"/>
          </p:cNvSpPr>
          <p:nvPr>
            <p:ph type="subTitle" idx="15"/>
          </p:nvPr>
        </p:nvSpPr>
        <p:spPr>
          <a:xfrm>
            <a:off x="6056727" y="40075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900" dirty="0">
              <a:solidFill>
                <a:schemeClr val="lt2"/>
              </a:solidFill>
            </a:endParaRPr>
          </a:p>
        </p:txBody>
      </p:sp>
      <p:sp>
        <p:nvSpPr>
          <p:cNvPr id="6173" name="Google Shape;6173;p50"/>
          <p:cNvSpPr txBox="1">
            <a:spLocks noGrp="1"/>
          </p:cNvSpPr>
          <p:nvPr>
            <p:ph type="title" idx="9"/>
          </p:nvPr>
        </p:nvSpPr>
        <p:spPr>
          <a:xfrm>
            <a:off x="6056727" y="18352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/>
              <a:t>عنوان را وارد کنید</a:t>
            </a:r>
            <a:endParaRPr sz="1600" dirty="0"/>
          </a:p>
        </p:txBody>
      </p:sp>
      <p:sp>
        <p:nvSpPr>
          <p:cNvPr id="6174" name="Google Shape;6174;p50"/>
          <p:cNvSpPr txBox="1">
            <a:spLocks noGrp="1"/>
          </p:cNvSpPr>
          <p:nvPr>
            <p:ph type="title" idx="14"/>
          </p:nvPr>
        </p:nvSpPr>
        <p:spPr>
          <a:xfrm>
            <a:off x="6056727" y="3573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/>
              <a:t>عنوان را وارد کنید</a:t>
            </a:r>
            <a:endParaRPr sz="1600" dirty="0"/>
          </a:p>
        </p:txBody>
      </p:sp>
      <p:sp>
        <p:nvSpPr>
          <p:cNvPr id="6175" name="Google Shape;6175;p5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/>
              <a:t>تیتر مربوط به اسلاید را وارد کنید.</a:t>
            </a:r>
            <a:endParaRPr dirty="0"/>
          </a:p>
        </p:txBody>
      </p:sp>
      <p:sp>
        <p:nvSpPr>
          <p:cNvPr id="6176" name="Google Shape;6176;p50"/>
          <p:cNvSpPr txBox="1">
            <a:spLocks noGrp="1"/>
          </p:cNvSpPr>
          <p:nvPr>
            <p:ph type="title" idx="2"/>
          </p:nvPr>
        </p:nvSpPr>
        <p:spPr>
          <a:xfrm>
            <a:off x="1101175" y="18352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/>
              <a:t>عنوان را وارد کنید</a:t>
            </a:r>
            <a:endParaRPr sz="1600" dirty="0"/>
          </a:p>
        </p:txBody>
      </p:sp>
      <p:sp>
        <p:nvSpPr>
          <p:cNvPr id="6177" name="Google Shape;6177;p50"/>
          <p:cNvSpPr txBox="1">
            <a:spLocks noGrp="1"/>
          </p:cNvSpPr>
          <p:nvPr>
            <p:ph type="subTitle" idx="1"/>
          </p:nvPr>
        </p:nvSpPr>
        <p:spPr>
          <a:xfrm>
            <a:off x="1101175" y="22693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900" dirty="0">
              <a:solidFill>
                <a:schemeClr val="lt2"/>
              </a:solidFill>
            </a:endParaRPr>
          </a:p>
        </p:txBody>
      </p:sp>
      <p:sp>
        <p:nvSpPr>
          <p:cNvPr id="6178" name="Google Shape;6178;p50"/>
          <p:cNvSpPr txBox="1">
            <a:spLocks noGrp="1"/>
          </p:cNvSpPr>
          <p:nvPr>
            <p:ph type="title" idx="3"/>
          </p:nvPr>
        </p:nvSpPr>
        <p:spPr>
          <a:xfrm>
            <a:off x="3578948" y="18352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/>
              <a:t>عنوان را وارد کنید</a:t>
            </a:r>
            <a:endParaRPr sz="1600" dirty="0"/>
          </a:p>
        </p:txBody>
      </p:sp>
      <p:sp>
        <p:nvSpPr>
          <p:cNvPr id="6179" name="Google Shape;6179;p50"/>
          <p:cNvSpPr txBox="1">
            <a:spLocks noGrp="1"/>
          </p:cNvSpPr>
          <p:nvPr>
            <p:ph type="subTitle" idx="4"/>
          </p:nvPr>
        </p:nvSpPr>
        <p:spPr>
          <a:xfrm>
            <a:off x="3578948" y="22693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900" dirty="0">
              <a:solidFill>
                <a:schemeClr val="lt2"/>
              </a:solidFill>
            </a:endParaRPr>
          </a:p>
        </p:txBody>
      </p:sp>
      <p:sp>
        <p:nvSpPr>
          <p:cNvPr id="6180" name="Google Shape;6180;p50"/>
          <p:cNvSpPr txBox="1">
            <a:spLocks noGrp="1"/>
          </p:cNvSpPr>
          <p:nvPr>
            <p:ph type="title" idx="5"/>
          </p:nvPr>
        </p:nvSpPr>
        <p:spPr>
          <a:xfrm>
            <a:off x="1101175" y="3573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/>
              <a:t>عنوان را وارد کنید</a:t>
            </a:r>
            <a:endParaRPr sz="1600" dirty="0"/>
          </a:p>
        </p:txBody>
      </p:sp>
      <p:sp>
        <p:nvSpPr>
          <p:cNvPr id="6181" name="Google Shape;6181;p50"/>
          <p:cNvSpPr txBox="1">
            <a:spLocks noGrp="1"/>
          </p:cNvSpPr>
          <p:nvPr>
            <p:ph type="subTitle" idx="6"/>
          </p:nvPr>
        </p:nvSpPr>
        <p:spPr>
          <a:xfrm>
            <a:off x="1101175" y="40075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900" dirty="0">
              <a:solidFill>
                <a:schemeClr val="lt2"/>
              </a:solidFill>
            </a:endParaRPr>
          </a:p>
        </p:txBody>
      </p:sp>
      <p:sp>
        <p:nvSpPr>
          <p:cNvPr id="6182" name="Google Shape;6182;p50"/>
          <p:cNvSpPr txBox="1">
            <a:spLocks noGrp="1"/>
          </p:cNvSpPr>
          <p:nvPr>
            <p:ph type="title" idx="7"/>
          </p:nvPr>
        </p:nvSpPr>
        <p:spPr>
          <a:xfrm>
            <a:off x="3578948" y="3573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/>
              <a:t>عنوان را وارد کنید</a:t>
            </a:r>
            <a:endParaRPr sz="1600" dirty="0"/>
          </a:p>
        </p:txBody>
      </p:sp>
      <p:sp>
        <p:nvSpPr>
          <p:cNvPr id="6183" name="Google Shape;6183;p50"/>
          <p:cNvSpPr txBox="1">
            <a:spLocks noGrp="1"/>
          </p:cNvSpPr>
          <p:nvPr>
            <p:ph type="subTitle" idx="8"/>
          </p:nvPr>
        </p:nvSpPr>
        <p:spPr>
          <a:xfrm>
            <a:off x="3578948" y="40075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00" dirty="0">
                <a:solidFill>
                  <a:srgbClr val="272143"/>
                </a:solidFill>
              </a:rPr>
              <a:t>لورم ایپسوم متن ساختگی با تولید سادگی نامفهوم از صنعت چاپ است. </a:t>
            </a:r>
            <a:endParaRPr lang="fa-IR" sz="900" dirty="0">
              <a:solidFill>
                <a:schemeClr val="lt2"/>
              </a:solidFill>
            </a:endParaRPr>
          </a:p>
        </p:txBody>
      </p:sp>
      <p:sp>
        <p:nvSpPr>
          <p:cNvPr id="6184" name="Google Shape;6184;p50"/>
          <p:cNvSpPr/>
          <p:nvPr/>
        </p:nvSpPr>
        <p:spPr>
          <a:xfrm>
            <a:off x="1851768" y="1363050"/>
            <a:ext cx="484800" cy="48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85" name="Google Shape;6185;p50"/>
          <p:cNvGrpSpPr/>
          <p:nvPr/>
        </p:nvGrpSpPr>
        <p:grpSpPr>
          <a:xfrm>
            <a:off x="1994184" y="1505570"/>
            <a:ext cx="199940" cy="199940"/>
            <a:chOff x="-804700" y="3226500"/>
            <a:chExt cx="292225" cy="292225"/>
          </a:xfrm>
        </p:grpSpPr>
        <p:sp>
          <p:nvSpPr>
            <p:cNvPr id="6186" name="Google Shape;6186;p50"/>
            <p:cNvSpPr/>
            <p:nvPr/>
          </p:nvSpPr>
          <p:spPr>
            <a:xfrm>
              <a:off x="-804700" y="3467500"/>
              <a:ext cx="85875" cy="51225"/>
            </a:xfrm>
            <a:custGeom>
              <a:avLst/>
              <a:gdLst/>
              <a:ahLst/>
              <a:cxnLst/>
              <a:rect l="l" t="t" r="r" b="b"/>
              <a:pathLst>
                <a:path w="3435" h="2049" extrusionOk="0"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lnTo>
                    <a:pt x="2395" y="2048"/>
                  </a:lnTo>
                  <a:cubicBezTo>
                    <a:pt x="2962" y="2048"/>
                    <a:pt x="3434" y="1576"/>
                    <a:pt x="3434" y="1040"/>
                  </a:cubicBezTo>
                  <a:cubicBezTo>
                    <a:pt x="3434" y="473"/>
                    <a:pt x="2962" y="0"/>
                    <a:pt x="23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7" name="Google Shape;6187;p50"/>
            <p:cNvSpPr/>
            <p:nvPr/>
          </p:nvSpPr>
          <p:spPr>
            <a:xfrm>
              <a:off x="-710975" y="3466700"/>
              <a:ext cx="196925" cy="51225"/>
            </a:xfrm>
            <a:custGeom>
              <a:avLst/>
              <a:gdLst/>
              <a:ahLst/>
              <a:cxnLst/>
              <a:rect l="l" t="t" r="r" b="b"/>
              <a:pathLst>
                <a:path w="7877" h="2049" extrusionOk="0">
                  <a:moveTo>
                    <a:pt x="1" y="1"/>
                  </a:moveTo>
                  <a:cubicBezTo>
                    <a:pt x="221" y="253"/>
                    <a:pt x="347" y="663"/>
                    <a:pt x="347" y="1009"/>
                  </a:cubicBezTo>
                  <a:cubicBezTo>
                    <a:pt x="347" y="1419"/>
                    <a:pt x="221" y="1765"/>
                    <a:pt x="1" y="2049"/>
                  </a:cubicBezTo>
                  <a:lnTo>
                    <a:pt x="6837" y="2049"/>
                  </a:lnTo>
                  <a:cubicBezTo>
                    <a:pt x="7404" y="2049"/>
                    <a:pt x="7877" y="1576"/>
                    <a:pt x="7877" y="1009"/>
                  </a:cubicBezTo>
                  <a:cubicBezTo>
                    <a:pt x="7877" y="474"/>
                    <a:pt x="7436" y="1"/>
                    <a:pt x="68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8" name="Google Shape;6188;p50"/>
            <p:cNvSpPr/>
            <p:nvPr/>
          </p:nvSpPr>
          <p:spPr>
            <a:xfrm>
              <a:off x="-667650" y="33123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693"/>
                    <a:pt x="347" y="693"/>
                  </a:cubicBezTo>
                  <a:cubicBezTo>
                    <a:pt x="536" y="693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9" name="Google Shape;6189;p50"/>
            <p:cNvSpPr/>
            <p:nvPr/>
          </p:nvSpPr>
          <p:spPr>
            <a:xfrm>
              <a:off x="-683400" y="3347775"/>
              <a:ext cx="48050" cy="16575"/>
            </a:xfrm>
            <a:custGeom>
              <a:avLst/>
              <a:gdLst/>
              <a:ahLst/>
              <a:cxnLst/>
              <a:rect l="l" t="t" r="r" b="b"/>
              <a:pathLst>
                <a:path w="1922" h="663" extrusionOk="0">
                  <a:moveTo>
                    <a:pt x="977" y="1"/>
                  </a:moveTo>
                  <a:cubicBezTo>
                    <a:pt x="567" y="1"/>
                    <a:pt x="158" y="253"/>
                    <a:pt x="0" y="662"/>
                  </a:cubicBezTo>
                  <a:lnTo>
                    <a:pt x="1922" y="662"/>
                  </a:lnTo>
                  <a:cubicBezTo>
                    <a:pt x="1796" y="253"/>
                    <a:pt x="1418" y="1"/>
                    <a:pt x="9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0" name="Google Shape;6190;p50"/>
            <p:cNvSpPr/>
            <p:nvPr/>
          </p:nvSpPr>
          <p:spPr>
            <a:xfrm>
              <a:off x="-735400" y="3261925"/>
              <a:ext cx="153625" cy="187875"/>
            </a:xfrm>
            <a:custGeom>
              <a:avLst/>
              <a:gdLst/>
              <a:ahLst/>
              <a:cxnLst/>
              <a:rect l="l" t="t" r="r" b="b"/>
              <a:pathLst>
                <a:path w="6145" h="7515" extrusionOk="0">
                  <a:moveTo>
                    <a:pt x="3025" y="1324"/>
                  </a:moveTo>
                  <a:cubicBezTo>
                    <a:pt x="3561" y="1324"/>
                    <a:pt x="4034" y="1796"/>
                    <a:pt x="4034" y="2364"/>
                  </a:cubicBezTo>
                  <a:cubicBezTo>
                    <a:pt x="4034" y="2553"/>
                    <a:pt x="3970" y="2742"/>
                    <a:pt x="3844" y="2962"/>
                  </a:cubicBezTo>
                  <a:cubicBezTo>
                    <a:pt x="4349" y="3277"/>
                    <a:pt x="4727" y="3781"/>
                    <a:pt x="4727" y="4443"/>
                  </a:cubicBezTo>
                  <a:cubicBezTo>
                    <a:pt x="4758" y="4632"/>
                    <a:pt x="4601" y="4789"/>
                    <a:pt x="4443" y="4789"/>
                  </a:cubicBezTo>
                  <a:lnTo>
                    <a:pt x="1671" y="4789"/>
                  </a:lnTo>
                  <a:cubicBezTo>
                    <a:pt x="1482" y="4789"/>
                    <a:pt x="1324" y="4632"/>
                    <a:pt x="1324" y="4443"/>
                  </a:cubicBezTo>
                  <a:cubicBezTo>
                    <a:pt x="1324" y="3813"/>
                    <a:pt x="1671" y="3277"/>
                    <a:pt x="2206" y="2962"/>
                  </a:cubicBezTo>
                  <a:cubicBezTo>
                    <a:pt x="2080" y="2805"/>
                    <a:pt x="1986" y="2584"/>
                    <a:pt x="1986" y="2364"/>
                  </a:cubicBezTo>
                  <a:cubicBezTo>
                    <a:pt x="1986" y="1796"/>
                    <a:pt x="2458" y="1324"/>
                    <a:pt x="3025" y="1324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09"/>
                  </a:cubicBezTo>
                  <a:lnTo>
                    <a:pt x="1" y="5105"/>
                  </a:lnTo>
                  <a:cubicBezTo>
                    <a:pt x="1" y="5672"/>
                    <a:pt x="473" y="6144"/>
                    <a:pt x="1009" y="6144"/>
                  </a:cubicBezTo>
                  <a:lnTo>
                    <a:pt x="1954" y="6144"/>
                  </a:lnTo>
                  <a:lnTo>
                    <a:pt x="2773" y="7373"/>
                  </a:lnTo>
                  <a:cubicBezTo>
                    <a:pt x="2836" y="7467"/>
                    <a:pt x="2947" y="7515"/>
                    <a:pt x="3057" y="7515"/>
                  </a:cubicBezTo>
                  <a:cubicBezTo>
                    <a:pt x="3167" y="7515"/>
                    <a:pt x="3277" y="7467"/>
                    <a:pt x="3340" y="7373"/>
                  </a:cubicBezTo>
                  <a:lnTo>
                    <a:pt x="4160" y="6144"/>
                  </a:lnTo>
                  <a:lnTo>
                    <a:pt x="5105" y="6144"/>
                  </a:lnTo>
                  <a:cubicBezTo>
                    <a:pt x="5672" y="6144"/>
                    <a:pt x="6144" y="5672"/>
                    <a:pt x="6144" y="5105"/>
                  </a:cubicBezTo>
                  <a:lnTo>
                    <a:pt x="6144" y="1009"/>
                  </a:lnTo>
                  <a:cubicBezTo>
                    <a:pt x="6144" y="473"/>
                    <a:pt x="5672" y="1"/>
                    <a:pt x="51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1" name="Google Shape;6191;p50"/>
            <p:cNvSpPr/>
            <p:nvPr/>
          </p:nvSpPr>
          <p:spPr>
            <a:xfrm>
              <a:off x="-804700" y="3226500"/>
              <a:ext cx="118175" cy="170925"/>
            </a:xfrm>
            <a:custGeom>
              <a:avLst/>
              <a:gdLst/>
              <a:ahLst/>
              <a:cxnLst/>
              <a:rect l="l" t="t" r="r" b="b"/>
              <a:pathLst>
                <a:path w="4727" h="6837" extrusionOk="0">
                  <a:moveTo>
                    <a:pt x="1040" y="0"/>
                  </a:moveTo>
                  <a:cubicBezTo>
                    <a:pt x="473" y="0"/>
                    <a:pt x="0" y="473"/>
                    <a:pt x="0" y="1008"/>
                  </a:cubicBezTo>
                  <a:lnTo>
                    <a:pt x="0" y="4442"/>
                  </a:lnTo>
                  <a:cubicBezTo>
                    <a:pt x="0" y="5009"/>
                    <a:pt x="473" y="5450"/>
                    <a:pt x="1040" y="5450"/>
                  </a:cubicBezTo>
                  <a:cubicBezTo>
                    <a:pt x="1040" y="5450"/>
                    <a:pt x="1198" y="5986"/>
                    <a:pt x="1387" y="6490"/>
                  </a:cubicBezTo>
                  <a:cubicBezTo>
                    <a:pt x="1481" y="6679"/>
                    <a:pt x="1544" y="6837"/>
                    <a:pt x="1733" y="6837"/>
                  </a:cubicBezTo>
                  <a:cubicBezTo>
                    <a:pt x="1891" y="6837"/>
                    <a:pt x="1985" y="6774"/>
                    <a:pt x="2111" y="6648"/>
                  </a:cubicBezTo>
                  <a:lnTo>
                    <a:pt x="2111" y="6522"/>
                  </a:lnTo>
                  <a:lnTo>
                    <a:pt x="2111" y="2426"/>
                  </a:lnTo>
                  <a:cubicBezTo>
                    <a:pt x="2111" y="1481"/>
                    <a:pt x="2836" y="725"/>
                    <a:pt x="3781" y="725"/>
                  </a:cubicBezTo>
                  <a:lnTo>
                    <a:pt x="4726" y="725"/>
                  </a:lnTo>
                  <a:cubicBezTo>
                    <a:pt x="4569" y="284"/>
                    <a:pt x="4222" y="0"/>
                    <a:pt x="3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2" name="Google Shape;6192;p50"/>
            <p:cNvSpPr/>
            <p:nvPr/>
          </p:nvSpPr>
          <p:spPr>
            <a:xfrm>
              <a:off x="-630625" y="3226500"/>
              <a:ext cx="118150" cy="170950"/>
            </a:xfrm>
            <a:custGeom>
              <a:avLst/>
              <a:gdLst/>
              <a:ahLst/>
              <a:cxnLst/>
              <a:rect l="l" t="t" r="r" b="b"/>
              <a:pathLst>
                <a:path w="4726" h="6838" extrusionOk="0">
                  <a:moveTo>
                    <a:pt x="945" y="0"/>
                  </a:moveTo>
                  <a:cubicBezTo>
                    <a:pt x="536" y="0"/>
                    <a:pt x="126" y="284"/>
                    <a:pt x="0" y="662"/>
                  </a:cubicBezTo>
                  <a:lnTo>
                    <a:pt x="945" y="662"/>
                  </a:lnTo>
                  <a:cubicBezTo>
                    <a:pt x="1890" y="662"/>
                    <a:pt x="2646" y="1418"/>
                    <a:pt x="2646" y="2363"/>
                  </a:cubicBezTo>
                  <a:lnTo>
                    <a:pt x="2646" y="6490"/>
                  </a:lnTo>
                  <a:lnTo>
                    <a:pt x="2646" y="6616"/>
                  </a:lnTo>
                  <a:cubicBezTo>
                    <a:pt x="2766" y="6736"/>
                    <a:pt x="2868" y="6838"/>
                    <a:pt x="2993" y="6838"/>
                  </a:cubicBezTo>
                  <a:cubicBezTo>
                    <a:pt x="3032" y="6838"/>
                    <a:pt x="3074" y="6828"/>
                    <a:pt x="3119" y="6805"/>
                  </a:cubicBezTo>
                  <a:cubicBezTo>
                    <a:pt x="3245" y="6774"/>
                    <a:pt x="3277" y="6616"/>
                    <a:pt x="3308" y="6490"/>
                  </a:cubicBezTo>
                  <a:cubicBezTo>
                    <a:pt x="3497" y="6017"/>
                    <a:pt x="3686" y="5482"/>
                    <a:pt x="3686" y="5482"/>
                  </a:cubicBezTo>
                  <a:cubicBezTo>
                    <a:pt x="4222" y="5482"/>
                    <a:pt x="4694" y="5009"/>
                    <a:pt x="4694" y="4442"/>
                  </a:cubicBezTo>
                  <a:lnTo>
                    <a:pt x="4694" y="1008"/>
                  </a:lnTo>
                  <a:cubicBezTo>
                    <a:pt x="4726" y="473"/>
                    <a:pt x="4253" y="0"/>
                    <a:pt x="37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93" name="Google Shape;6193;p50"/>
          <p:cNvSpPr/>
          <p:nvPr/>
        </p:nvSpPr>
        <p:spPr>
          <a:xfrm>
            <a:off x="4329543" y="1363050"/>
            <a:ext cx="484800" cy="48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4" name="Google Shape;6194;p50"/>
          <p:cNvSpPr/>
          <p:nvPr/>
        </p:nvSpPr>
        <p:spPr>
          <a:xfrm>
            <a:off x="6807318" y="1363050"/>
            <a:ext cx="484800" cy="48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5" name="Google Shape;6195;p50"/>
          <p:cNvSpPr/>
          <p:nvPr/>
        </p:nvSpPr>
        <p:spPr>
          <a:xfrm>
            <a:off x="1851768" y="3112462"/>
            <a:ext cx="484800" cy="48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6" name="Google Shape;6196;p50"/>
          <p:cNvSpPr/>
          <p:nvPr/>
        </p:nvSpPr>
        <p:spPr>
          <a:xfrm>
            <a:off x="4329543" y="3112462"/>
            <a:ext cx="484800" cy="48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7" name="Google Shape;6197;p50"/>
          <p:cNvSpPr/>
          <p:nvPr/>
        </p:nvSpPr>
        <p:spPr>
          <a:xfrm>
            <a:off x="6807318" y="3112462"/>
            <a:ext cx="484800" cy="48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98" name="Google Shape;6198;p50"/>
          <p:cNvGrpSpPr/>
          <p:nvPr/>
        </p:nvGrpSpPr>
        <p:grpSpPr>
          <a:xfrm>
            <a:off x="2014203" y="3255091"/>
            <a:ext cx="179953" cy="199525"/>
            <a:chOff x="3300325" y="249875"/>
            <a:chExt cx="433725" cy="480900"/>
          </a:xfrm>
        </p:grpSpPr>
        <p:sp>
          <p:nvSpPr>
            <p:cNvPr id="6199" name="Google Shape;6199;p50"/>
            <p:cNvSpPr/>
            <p:nvPr/>
          </p:nvSpPr>
          <p:spPr>
            <a:xfrm>
              <a:off x="3610875" y="334550"/>
              <a:ext cx="56475" cy="28250"/>
            </a:xfrm>
            <a:custGeom>
              <a:avLst/>
              <a:gdLst/>
              <a:ahLst/>
              <a:cxnLst/>
              <a:rect l="l" t="t" r="r" b="b"/>
              <a:pathLst>
                <a:path w="2259" h="1130" extrusionOk="0">
                  <a:moveTo>
                    <a:pt x="566" y="0"/>
                  </a:moveTo>
                  <a:cubicBezTo>
                    <a:pt x="253" y="0"/>
                    <a:pt x="0" y="253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200" name="Google Shape;6200;p50"/>
            <p:cNvSpPr/>
            <p:nvPr/>
          </p:nvSpPr>
          <p:spPr>
            <a:xfrm>
              <a:off x="346767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647" y="1"/>
                  </a:moveTo>
                  <a:cubicBezTo>
                    <a:pt x="562" y="1"/>
                    <a:pt x="476" y="20"/>
                    <a:pt x="395" y="60"/>
                  </a:cubicBezTo>
                  <a:cubicBezTo>
                    <a:pt x="115" y="198"/>
                    <a:pt x="1" y="539"/>
                    <a:pt x="142" y="819"/>
                  </a:cubicBezTo>
                  <a:lnTo>
                    <a:pt x="705" y="1948"/>
                  </a:lnTo>
                  <a:cubicBezTo>
                    <a:pt x="806" y="2144"/>
                    <a:pt x="1004" y="2259"/>
                    <a:pt x="1211" y="2259"/>
                  </a:cubicBezTo>
                  <a:cubicBezTo>
                    <a:pt x="1296" y="2259"/>
                    <a:pt x="1383" y="2239"/>
                    <a:pt x="1464" y="2198"/>
                  </a:cubicBezTo>
                  <a:cubicBezTo>
                    <a:pt x="1744" y="2059"/>
                    <a:pt x="1856" y="1722"/>
                    <a:pt x="1717" y="1442"/>
                  </a:cubicBezTo>
                  <a:lnTo>
                    <a:pt x="1151" y="313"/>
                  </a:lnTo>
                  <a:cubicBezTo>
                    <a:pt x="1053" y="114"/>
                    <a:pt x="853" y="1"/>
                    <a:pt x="6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201" name="Google Shape;6201;p50"/>
            <p:cNvSpPr/>
            <p:nvPr/>
          </p:nvSpPr>
          <p:spPr>
            <a:xfrm>
              <a:off x="3566525" y="249875"/>
              <a:ext cx="46400" cy="56475"/>
            </a:xfrm>
            <a:custGeom>
              <a:avLst/>
              <a:gdLst/>
              <a:ahLst/>
              <a:cxnLst/>
              <a:rect l="l" t="t" r="r" b="b"/>
              <a:pathLst>
                <a:path w="1856" h="2259" extrusionOk="0">
                  <a:moveTo>
                    <a:pt x="1210" y="1"/>
                  </a:moveTo>
                  <a:cubicBezTo>
                    <a:pt x="1003" y="1"/>
                    <a:pt x="803" y="114"/>
                    <a:pt x="705" y="313"/>
                  </a:cubicBezTo>
                  <a:lnTo>
                    <a:pt x="139" y="1442"/>
                  </a:lnTo>
                  <a:cubicBezTo>
                    <a:pt x="1" y="1719"/>
                    <a:pt x="115" y="2059"/>
                    <a:pt x="392" y="2198"/>
                  </a:cubicBezTo>
                  <a:cubicBezTo>
                    <a:pt x="474" y="2239"/>
                    <a:pt x="561" y="2259"/>
                    <a:pt x="646" y="2259"/>
                  </a:cubicBezTo>
                  <a:cubicBezTo>
                    <a:pt x="852" y="2259"/>
                    <a:pt x="1051" y="2144"/>
                    <a:pt x="1151" y="1948"/>
                  </a:cubicBezTo>
                  <a:lnTo>
                    <a:pt x="1714" y="819"/>
                  </a:lnTo>
                  <a:cubicBezTo>
                    <a:pt x="1856" y="539"/>
                    <a:pt x="1741" y="198"/>
                    <a:pt x="1461" y="60"/>
                  </a:cubicBezTo>
                  <a:cubicBezTo>
                    <a:pt x="1381" y="20"/>
                    <a:pt x="1295" y="1"/>
                    <a:pt x="12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202" name="Google Shape;6202;p50"/>
            <p:cNvSpPr/>
            <p:nvPr/>
          </p:nvSpPr>
          <p:spPr>
            <a:xfrm>
              <a:off x="3413250" y="334550"/>
              <a:ext cx="56500" cy="28250"/>
            </a:xfrm>
            <a:custGeom>
              <a:avLst/>
              <a:gdLst/>
              <a:ahLst/>
              <a:cxnLst/>
              <a:rect l="l" t="t" r="r" b="b"/>
              <a:pathLst>
                <a:path w="2260" h="1130" extrusionOk="0">
                  <a:moveTo>
                    <a:pt x="567" y="0"/>
                  </a:moveTo>
                  <a:cubicBezTo>
                    <a:pt x="254" y="0"/>
                    <a:pt x="1" y="253"/>
                    <a:pt x="1" y="567"/>
                  </a:cubicBezTo>
                  <a:cubicBezTo>
                    <a:pt x="1" y="877"/>
                    <a:pt x="254" y="1130"/>
                    <a:pt x="567" y="1130"/>
                  </a:cubicBezTo>
                  <a:lnTo>
                    <a:pt x="1696" y="1130"/>
                  </a:lnTo>
                  <a:cubicBezTo>
                    <a:pt x="2006" y="1130"/>
                    <a:pt x="2259" y="877"/>
                    <a:pt x="2259" y="567"/>
                  </a:cubicBezTo>
                  <a:cubicBezTo>
                    <a:pt x="2259" y="253"/>
                    <a:pt x="2006" y="0"/>
                    <a:pt x="16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203" name="Google Shape;6203;p50"/>
            <p:cNvSpPr/>
            <p:nvPr/>
          </p:nvSpPr>
          <p:spPr>
            <a:xfrm>
              <a:off x="3300325" y="476675"/>
              <a:ext cx="84725" cy="254100"/>
            </a:xfrm>
            <a:custGeom>
              <a:avLst/>
              <a:gdLst/>
              <a:ahLst/>
              <a:cxnLst/>
              <a:rect l="l" t="t" r="r" b="b"/>
              <a:pathLst>
                <a:path w="3389" h="10164" extrusionOk="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lnTo>
                    <a:pt x="1" y="9598"/>
                  </a:lnTo>
                  <a:cubicBezTo>
                    <a:pt x="1" y="9911"/>
                    <a:pt x="254" y="10164"/>
                    <a:pt x="567" y="10164"/>
                  </a:cubicBezTo>
                  <a:lnTo>
                    <a:pt x="2825" y="10164"/>
                  </a:lnTo>
                  <a:cubicBezTo>
                    <a:pt x="3136" y="10164"/>
                    <a:pt x="3389" y="9911"/>
                    <a:pt x="3389" y="9598"/>
                  </a:cubicBezTo>
                  <a:lnTo>
                    <a:pt x="3389" y="564"/>
                  </a:lnTo>
                  <a:cubicBezTo>
                    <a:pt x="3389" y="251"/>
                    <a:pt x="3136" y="1"/>
                    <a:pt x="28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204" name="Google Shape;6204;p50"/>
            <p:cNvSpPr/>
            <p:nvPr/>
          </p:nvSpPr>
          <p:spPr>
            <a:xfrm>
              <a:off x="3413250" y="335525"/>
              <a:ext cx="320800" cy="395250"/>
            </a:xfrm>
            <a:custGeom>
              <a:avLst/>
              <a:gdLst/>
              <a:ahLst/>
              <a:cxnLst/>
              <a:rect l="l" t="t" r="r" b="b"/>
              <a:pathLst>
                <a:path w="12832" h="15810" extrusionOk="0">
                  <a:moveTo>
                    <a:pt x="3954" y="1"/>
                  </a:moveTo>
                  <a:cubicBezTo>
                    <a:pt x="3641" y="1"/>
                    <a:pt x="3388" y="254"/>
                    <a:pt x="3388" y="564"/>
                  </a:cubicBezTo>
                  <a:cubicBezTo>
                    <a:pt x="3388" y="1871"/>
                    <a:pt x="2879" y="4225"/>
                    <a:pt x="1922" y="5186"/>
                  </a:cubicBezTo>
                  <a:cubicBezTo>
                    <a:pt x="1274" y="5830"/>
                    <a:pt x="723" y="6065"/>
                    <a:pt x="1" y="6427"/>
                  </a:cubicBezTo>
                  <a:lnTo>
                    <a:pt x="1" y="14897"/>
                  </a:lnTo>
                  <a:cubicBezTo>
                    <a:pt x="1109" y="15268"/>
                    <a:pt x="2515" y="15810"/>
                    <a:pt x="4659" y="15810"/>
                  </a:cubicBezTo>
                  <a:lnTo>
                    <a:pt x="8351" y="15810"/>
                  </a:lnTo>
                  <a:cubicBezTo>
                    <a:pt x="9567" y="15810"/>
                    <a:pt x="10516" y="14680"/>
                    <a:pt x="10046" y="13491"/>
                  </a:cubicBezTo>
                  <a:cubicBezTo>
                    <a:pt x="11019" y="13226"/>
                    <a:pt x="11546" y="12172"/>
                    <a:pt x="11175" y="11233"/>
                  </a:cubicBezTo>
                  <a:cubicBezTo>
                    <a:pt x="12386" y="10901"/>
                    <a:pt x="12832" y="9408"/>
                    <a:pt x="11992" y="8468"/>
                  </a:cubicBezTo>
                  <a:cubicBezTo>
                    <a:pt x="12314" y="8107"/>
                    <a:pt x="12467" y="7625"/>
                    <a:pt x="12410" y="7143"/>
                  </a:cubicBezTo>
                  <a:cubicBezTo>
                    <a:pt x="12311" y="6267"/>
                    <a:pt x="11495" y="5647"/>
                    <a:pt x="10612" y="5647"/>
                  </a:cubicBezTo>
                  <a:lnTo>
                    <a:pt x="6213" y="5647"/>
                  </a:lnTo>
                  <a:cubicBezTo>
                    <a:pt x="6586" y="4975"/>
                    <a:pt x="6785" y="3081"/>
                    <a:pt x="6776" y="2307"/>
                  </a:cubicBezTo>
                  <a:cubicBezTo>
                    <a:pt x="6761" y="1027"/>
                    <a:pt x="5701" y="1"/>
                    <a:pt x="44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205" name="Google Shape;6205;p50"/>
          <p:cNvGrpSpPr/>
          <p:nvPr/>
        </p:nvGrpSpPr>
        <p:grpSpPr>
          <a:xfrm>
            <a:off x="4472603" y="1506530"/>
            <a:ext cx="198695" cy="198014"/>
            <a:chOff x="-13947000" y="3212800"/>
            <a:chExt cx="353675" cy="352400"/>
          </a:xfrm>
        </p:grpSpPr>
        <p:sp>
          <p:nvSpPr>
            <p:cNvPr id="6206" name="Google Shape;6206;p50"/>
            <p:cNvSpPr/>
            <p:nvPr/>
          </p:nvSpPr>
          <p:spPr>
            <a:xfrm>
              <a:off x="-13947000" y="3212800"/>
              <a:ext cx="229225" cy="268125"/>
            </a:xfrm>
            <a:custGeom>
              <a:avLst/>
              <a:gdLst/>
              <a:ahLst/>
              <a:cxnLst/>
              <a:rect l="l" t="t" r="r" b="b"/>
              <a:pathLst>
                <a:path w="9169" h="10725" extrusionOk="0">
                  <a:moveTo>
                    <a:pt x="2959" y="2501"/>
                  </a:moveTo>
                  <a:cubicBezTo>
                    <a:pt x="3099" y="2501"/>
                    <a:pt x="3225" y="2585"/>
                    <a:pt x="3309" y="2753"/>
                  </a:cubicBezTo>
                  <a:cubicBezTo>
                    <a:pt x="3435" y="2942"/>
                    <a:pt x="3309" y="3194"/>
                    <a:pt x="3120" y="3289"/>
                  </a:cubicBezTo>
                  <a:lnTo>
                    <a:pt x="1450" y="4140"/>
                  </a:lnTo>
                  <a:cubicBezTo>
                    <a:pt x="1404" y="4155"/>
                    <a:pt x="1354" y="4163"/>
                    <a:pt x="1304" y="4163"/>
                  </a:cubicBezTo>
                  <a:cubicBezTo>
                    <a:pt x="1148" y="4163"/>
                    <a:pt x="986" y="4086"/>
                    <a:pt x="914" y="3919"/>
                  </a:cubicBezTo>
                  <a:cubicBezTo>
                    <a:pt x="788" y="3730"/>
                    <a:pt x="914" y="3509"/>
                    <a:pt x="1103" y="3383"/>
                  </a:cubicBezTo>
                  <a:lnTo>
                    <a:pt x="2742" y="2564"/>
                  </a:lnTo>
                  <a:cubicBezTo>
                    <a:pt x="2815" y="2522"/>
                    <a:pt x="2889" y="2501"/>
                    <a:pt x="2959" y="2501"/>
                  </a:cubicBezTo>
                  <a:close/>
                  <a:moveTo>
                    <a:pt x="416" y="0"/>
                  </a:moveTo>
                  <a:cubicBezTo>
                    <a:pt x="338" y="0"/>
                    <a:pt x="259" y="23"/>
                    <a:pt x="190" y="75"/>
                  </a:cubicBezTo>
                  <a:cubicBezTo>
                    <a:pt x="64" y="138"/>
                    <a:pt x="1" y="264"/>
                    <a:pt x="1" y="422"/>
                  </a:cubicBezTo>
                  <a:lnTo>
                    <a:pt x="1" y="5337"/>
                  </a:lnTo>
                  <a:cubicBezTo>
                    <a:pt x="32" y="7952"/>
                    <a:pt x="1922" y="10220"/>
                    <a:pt x="4537" y="10724"/>
                  </a:cubicBezTo>
                  <a:lnTo>
                    <a:pt x="4569" y="10724"/>
                  </a:lnTo>
                  <a:cubicBezTo>
                    <a:pt x="4317" y="10062"/>
                    <a:pt x="4159" y="9369"/>
                    <a:pt x="4159" y="8613"/>
                  </a:cubicBezTo>
                  <a:lnTo>
                    <a:pt x="4159" y="7511"/>
                  </a:lnTo>
                  <a:cubicBezTo>
                    <a:pt x="3813" y="7574"/>
                    <a:pt x="3498" y="7763"/>
                    <a:pt x="3214" y="8015"/>
                  </a:cubicBezTo>
                  <a:cubicBezTo>
                    <a:pt x="3135" y="8093"/>
                    <a:pt x="3033" y="8133"/>
                    <a:pt x="2931" y="8133"/>
                  </a:cubicBezTo>
                  <a:cubicBezTo>
                    <a:pt x="2828" y="8133"/>
                    <a:pt x="2726" y="8093"/>
                    <a:pt x="2647" y="8015"/>
                  </a:cubicBezTo>
                  <a:cubicBezTo>
                    <a:pt x="2490" y="7857"/>
                    <a:pt x="2490" y="7574"/>
                    <a:pt x="2647" y="7448"/>
                  </a:cubicBezTo>
                  <a:cubicBezTo>
                    <a:pt x="3057" y="7006"/>
                    <a:pt x="3592" y="6754"/>
                    <a:pt x="4159" y="6691"/>
                  </a:cubicBezTo>
                  <a:lnTo>
                    <a:pt x="4159" y="3761"/>
                  </a:lnTo>
                  <a:cubicBezTo>
                    <a:pt x="4159" y="3068"/>
                    <a:pt x="4726" y="2564"/>
                    <a:pt x="5420" y="2564"/>
                  </a:cubicBezTo>
                  <a:cubicBezTo>
                    <a:pt x="5577" y="2564"/>
                    <a:pt x="5735" y="2596"/>
                    <a:pt x="5892" y="2627"/>
                  </a:cubicBezTo>
                  <a:cubicBezTo>
                    <a:pt x="6932" y="3068"/>
                    <a:pt x="8066" y="3257"/>
                    <a:pt x="9169" y="3289"/>
                  </a:cubicBezTo>
                  <a:lnTo>
                    <a:pt x="9169" y="422"/>
                  </a:lnTo>
                  <a:cubicBezTo>
                    <a:pt x="9169" y="296"/>
                    <a:pt x="9106" y="138"/>
                    <a:pt x="8980" y="75"/>
                  </a:cubicBezTo>
                  <a:cubicBezTo>
                    <a:pt x="8910" y="23"/>
                    <a:pt x="8831" y="0"/>
                    <a:pt x="8753" y="0"/>
                  </a:cubicBezTo>
                  <a:cubicBezTo>
                    <a:pt x="8690" y="0"/>
                    <a:pt x="8627" y="16"/>
                    <a:pt x="8570" y="44"/>
                  </a:cubicBezTo>
                  <a:cubicBezTo>
                    <a:pt x="7294" y="548"/>
                    <a:pt x="5939" y="800"/>
                    <a:pt x="4585" y="800"/>
                  </a:cubicBezTo>
                  <a:cubicBezTo>
                    <a:pt x="3230" y="800"/>
                    <a:pt x="1875" y="548"/>
                    <a:pt x="599" y="44"/>
                  </a:cubicBezTo>
                  <a:cubicBezTo>
                    <a:pt x="543" y="16"/>
                    <a:pt x="480" y="0"/>
                    <a:pt x="4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7" name="Google Shape;6207;p50"/>
            <p:cNvSpPr/>
            <p:nvPr/>
          </p:nvSpPr>
          <p:spPr>
            <a:xfrm>
              <a:off x="-13821775" y="3295600"/>
              <a:ext cx="228450" cy="269600"/>
            </a:xfrm>
            <a:custGeom>
              <a:avLst/>
              <a:gdLst/>
              <a:ahLst/>
              <a:cxnLst/>
              <a:rect l="l" t="t" r="r" b="b"/>
              <a:pathLst>
                <a:path w="9138" h="10784" extrusionOk="0">
                  <a:moveTo>
                    <a:pt x="2108" y="3311"/>
                  </a:moveTo>
                  <a:cubicBezTo>
                    <a:pt x="2163" y="3311"/>
                    <a:pt x="2219" y="3323"/>
                    <a:pt x="2269" y="3348"/>
                  </a:cubicBezTo>
                  <a:lnTo>
                    <a:pt x="3939" y="4167"/>
                  </a:lnTo>
                  <a:cubicBezTo>
                    <a:pt x="4128" y="4293"/>
                    <a:pt x="4191" y="4514"/>
                    <a:pt x="4128" y="4703"/>
                  </a:cubicBezTo>
                  <a:cubicBezTo>
                    <a:pt x="4033" y="4870"/>
                    <a:pt x="3883" y="4946"/>
                    <a:pt x="3720" y="4946"/>
                  </a:cubicBezTo>
                  <a:cubicBezTo>
                    <a:pt x="3668" y="4946"/>
                    <a:pt x="3615" y="4938"/>
                    <a:pt x="3561" y="4923"/>
                  </a:cubicBezTo>
                  <a:lnTo>
                    <a:pt x="1923" y="4073"/>
                  </a:lnTo>
                  <a:cubicBezTo>
                    <a:pt x="1734" y="4010"/>
                    <a:pt x="1639" y="3726"/>
                    <a:pt x="1734" y="3537"/>
                  </a:cubicBezTo>
                  <a:cubicBezTo>
                    <a:pt x="1803" y="3399"/>
                    <a:pt x="1957" y="3311"/>
                    <a:pt x="2108" y="3311"/>
                  </a:cubicBezTo>
                  <a:close/>
                  <a:moveTo>
                    <a:pt x="7086" y="3316"/>
                  </a:moveTo>
                  <a:cubicBezTo>
                    <a:pt x="7226" y="3316"/>
                    <a:pt x="7352" y="3400"/>
                    <a:pt x="7436" y="3568"/>
                  </a:cubicBezTo>
                  <a:cubicBezTo>
                    <a:pt x="7562" y="3758"/>
                    <a:pt x="7436" y="4010"/>
                    <a:pt x="7247" y="4104"/>
                  </a:cubicBezTo>
                  <a:lnTo>
                    <a:pt x="5577" y="4955"/>
                  </a:lnTo>
                  <a:cubicBezTo>
                    <a:pt x="5528" y="4979"/>
                    <a:pt x="5472" y="4991"/>
                    <a:pt x="5415" y="4991"/>
                  </a:cubicBezTo>
                  <a:cubicBezTo>
                    <a:pt x="5255" y="4991"/>
                    <a:pt x="5088" y="4897"/>
                    <a:pt x="5042" y="4734"/>
                  </a:cubicBezTo>
                  <a:cubicBezTo>
                    <a:pt x="4947" y="4514"/>
                    <a:pt x="5042" y="4262"/>
                    <a:pt x="5231" y="4199"/>
                  </a:cubicBezTo>
                  <a:lnTo>
                    <a:pt x="6869" y="3379"/>
                  </a:lnTo>
                  <a:cubicBezTo>
                    <a:pt x="6943" y="3337"/>
                    <a:pt x="7016" y="3316"/>
                    <a:pt x="7086" y="3316"/>
                  </a:cubicBezTo>
                  <a:close/>
                  <a:moveTo>
                    <a:pt x="6223" y="6632"/>
                  </a:moveTo>
                  <a:cubicBezTo>
                    <a:pt x="6333" y="6632"/>
                    <a:pt x="6444" y="6672"/>
                    <a:pt x="6522" y="6750"/>
                  </a:cubicBezTo>
                  <a:cubicBezTo>
                    <a:pt x="6680" y="6908"/>
                    <a:pt x="6680" y="7192"/>
                    <a:pt x="6522" y="7349"/>
                  </a:cubicBezTo>
                  <a:cubicBezTo>
                    <a:pt x="5987" y="7885"/>
                    <a:pt x="5262" y="8137"/>
                    <a:pt x="4601" y="8137"/>
                  </a:cubicBezTo>
                  <a:cubicBezTo>
                    <a:pt x="3939" y="8137"/>
                    <a:pt x="3183" y="7853"/>
                    <a:pt x="2679" y="7349"/>
                  </a:cubicBezTo>
                  <a:cubicBezTo>
                    <a:pt x="2521" y="7192"/>
                    <a:pt x="2521" y="6908"/>
                    <a:pt x="2679" y="6750"/>
                  </a:cubicBezTo>
                  <a:cubicBezTo>
                    <a:pt x="2758" y="6672"/>
                    <a:pt x="2860" y="6632"/>
                    <a:pt x="2962" y="6632"/>
                  </a:cubicBezTo>
                  <a:cubicBezTo>
                    <a:pt x="3065" y="6632"/>
                    <a:pt x="3167" y="6672"/>
                    <a:pt x="3246" y="6750"/>
                  </a:cubicBezTo>
                  <a:cubicBezTo>
                    <a:pt x="3608" y="7129"/>
                    <a:pt x="4097" y="7318"/>
                    <a:pt x="4585" y="7318"/>
                  </a:cubicBezTo>
                  <a:cubicBezTo>
                    <a:pt x="5073" y="7318"/>
                    <a:pt x="5562" y="7129"/>
                    <a:pt x="5924" y="6750"/>
                  </a:cubicBezTo>
                  <a:cubicBezTo>
                    <a:pt x="6003" y="6672"/>
                    <a:pt x="6113" y="6632"/>
                    <a:pt x="6223" y="6632"/>
                  </a:cubicBezTo>
                  <a:close/>
                  <a:moveTo>
                    <a:pt x="8737" y="0"/>
                  </a:moveTo>
                  <a:cubicBezTo>
                    <a:pt x="8681" y="0"/>
                    <a:pt x="8624" y="13"/>
                    <a:pt x="8570" y="40"/>
                  </a:cubicBezTo>
                  <a:cubicBezTo>
                    <a:pt x="7294" y="544"/>
                    <a:pt x="5932" y="796"/>
                    <a:pt x="4565" y="796"/>
                  </a:cubicBezTo>
                  <a:cubicBezTo>
                    <a:pt x="3199" y="796"/>
                    <a:pt x="1828" y="544"/>
                    <a:pt x="537" y="40"/>
                  </a:cubicBezTo>
                  <a:cubicBezTo>
                    <a:pt x="494" y="22"/>
                    <a:pt x="447" y="13"/>
                    <a:pt x="400" y="13"/>
                  </a:cubicBezTo>
                  <a:cubicBezTo>
                    <a:pt x="205" y="13"/>
                    <a:pt x="1" y="164"/>
                    <a:pt x="1" y="418"/>
                  </a:cubicBezTo>
                  <a:lnTo>
                    <a:pt x="1" y="5301"/>
                  </a:lnTo>
                  <a:cubicBezTo>
                    <a:pt x="1" y="7948"/>
                    <a:pt x="1891" y="10279"/>
                    <a:pt x="4475" y="10783"/>
                  </a:cubicBezTo>
                  <a:lnTo>
                    <a:pt x="4632" y="10783"/>
                  </a:lnTo>
                  <a:cubicBezTo>
                    <a:pt x="7247" y="10247"/>
                    <a:pt x="9137" y="7948"/>
                    <a:pt x="9137" y="5301"/>
                  </a:cubicBezTo>
                  <a:lnTo>
                    <a:pt x="9137" y="418"/>
                  </a:lnTo>
                  <a:cubicBezTo>
                    <a:pt x="9137" y="170"/>
                    <a:pt x="8943" y="0"/>
                    <a:pt x="87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08" name="Google Shape;6208;p50"/>
          <p:cNvSpPr/>
          <p:nvPr/>
        </p:nvSpPr>
        <p:spPr>
          <a:xfrm>
            <a:off x="4490841" y="3255837"/>
            <a:ext cx="162202" cy="198023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687" y="662"/>
                </a:moveTo>
                <a:cubicBezTo>
                  <a:pt x="7813" y="945"/>
                  <a:pt x="7971" y="1134"/>
                  <a:pt x="8160" y="1386"/>
                </a:cubicBezTo>
                <a:lnTo>
                  <a:pt x="1008" y="1386"/>
                </a:lnTo>
                <a:cubicBezTo>
                  <a:pt x="788" y="1386"/>
                  <a:pt x="630" y="1229"/>
                  <a:pt x="630" y="1040"/>
                </a:cubicBezTo>
                <a:cubicBezTo>
                  <a:pt x="630" y="819"/>
                  <a:pt x="788" y="662"/>
                  <a:pt x="1008" y="662"/>
                </a:cubicBezTo>
                <a:close/>
                <a:moveTo>
                  <a:pt x="6553" y="3466"/>
                </a:moveTo>
                <a:cubicBezTo>
                  <a:pt x="6742" y="3466"/>
                  <a:pt x="6900" y="3623"/>
                  <a:pt x="6900" y="3812"/>
                </a:cubicBezTo>
                <a:lnTo>
                  <a:pt x="6900" y="4852"/>
                </a:lnTo>
                <a:lnTo>
                  <a:pt x="7939" y="4852"/>
                </a:lnTo>
                <a:cubicBezTo>
                  <a:pt x="8128" y="4852"/>
                  <a:pt x="8286" y="5009"/>
                  <a:pt x="8286" y="5199"/>
                </a:cubicBezTo>
                <a:lnTo>
                  <a:pt x="8286" y="6585"/>
                </a:lnTo>
                <a:cubicBezTo>
                  <a:pt x="8286" y="6774"/>
                  <a:pt x="8128" y="6931"/>
                  <a:pt x="7939" y="6931"/>
                </a:cubicBezTo>
                <a:lnTo>
                  <a:pt x="6900" y="6931"/>
                </a:lnTo>
                <a:lnTo>
                  <a:pt x="6900" y="7971"/>
                </a:lnTo>
                <a:cubicBezTo>
                  <a:pt x="6900" y="8160"/>
                  <a:pt x="6742" y="8317"/>
                  <a:pt x="6553" y="8317"/>
                </a:cubicBezTo>
                <a:lnTo>
                  <a:pt x="5167" y="8317"/>
                </a:lnTo>
                <a:cubicBezTo>
                  <a:pt x="4978" y="8317"/>
                  <a:pt x="4820" y="8160"/>
                  <a:pt x="4820" y="7971"/>
                </a:cubicBezTo>
                <a:lnTo>
                  <a:pt x="4820" y="6931"/>
                </a:lnTo>
                <a:lnTo>
                  <a:pt x="3781" y="6931"/>
                </a:lnTo>
                <a:cubicBezTo>
                  <a:pt x="3592" y="6931"/>
                  <a:pt x="3434" y="6774"/>
                  <a:pt x="3434" y="6585"/>
                </a:cubicBezTo>
                <a:lnTo>
                  <a:pt x="3434" y="5199"/>
                </a:lnTo>
                <a:cubicBezTo>
                  <a:pt x="3434" y="5009"/>
                  <a:pt x="3592" y="4852"/>
                  <a:pt x="3781" y="4852"/>
                </a:cubicBezTo>
                <a:lnTo>
                  <a:pt x="4820" y="4852"/>
                </a:lnTo>
                <a:lnTo>
                  <a:pt x="4820" y="3812"/>
                </a:lnTo>
                <a:cubicBezTo>
                  <a:pt x="4820" y="3623"/>
                  <a:pt x="4978" y="3466"/>
                  <a:pt x="5167" y="3466"/>
                </a:cubicBezTo>
                <a:close/>
                <a:moveTo>
                  <a:pt x="7939" y="9735"/>
                </a:moveTo>
                <a:cubicBezTo>
                  <a:pt x="8128" y="9735"/>
                  <a:pt x="8286" y="9893"/>
                  <a:pt x="8286" y="10082"/>
                </a:cubicBezTo>
                <a:cubicBezTo>
                  <a:pt x="8286" y="10334"/>
                  <a:pt x="8128" y="10428"/>
                  <a:pt x="7939" y="10428"/>
                </a:cubicBezTo>
                <a:lnTo>
                  <a:pt x="3749" y="10428"/>
                </a:lnTo>
                <a:cubicBezTo>
                  <a:pt x="3560" y="10428"/>
                  <a:pt x="3403" y="10271"/>
                  <a:pt x="3403" y="10082"/>
                </a:cubicBezTo>
                <a:cubicBezTo>
                  <a:pt x="3403" y="9893"/>
                  <a:pt x="3560" y="9735"/>
                  <a:pt x="3749" y="9735"/>
                </a:cubicBezTo>
                <a:close/>
                <a:moveTo>
                  <a:pt x="1040" y="0"/>
                </a:moveTo>
                <a:cubicBezTo>
                  <a:pt x="441" y="0"/>
                  <a:pt x="0" y="473"/>
                  <a:pt x="0" y="1040"/>
                </a:cubicBezTo>
                <a:lnTo>
                  <a:pt x="0" y="10428"/>
                </a:lnTo>
                <a:cubicBezTo>
                  <a:pt x="0" y="11184"/>
                  <a:pt x="630" y="11815"/>
                  <a:pt x="1386" y="11815"/>
                </a:cubicBezTo>
                <a:lnTo>
                  <a:pt x="1386" y="2048"/>
                </a:lnTo>
                <a:lnTo>
                  <a:pt x="2111" y="2048"/>
                </a:lnTo>
                <a:lnTo>
                  <a:pt x="2111" y="11815"/>
                </a:lnTo>
                <a:lnTo>
                  <a:pt x="9357" y="11815"/>
                </a:lnTo>
                <a:lnTo>
                  <a:pt x="9357" y="11846"/>
                </a:lnTo>
                <a:cubicBezTo>
                  <a:pt x="9546" y="11846"/>
                  <a:pt x="9704" y="11688"/>
                  <a:pt x="9704" y="11499"/>
                </a:cubicBezTo>
                <a:lnTo>
                  <a:pt x="9704" y="1733"/>
                </a:lnTo>
                <a:cubicBezTo>
                  <a:pt x="9704" y="1607"/>
                  <a:pt x="9609" y="1449"/>
                  <a:pt x="9452" y="1418"/>
                </a:cubicBezTo>
                <a:cubicBezTo>
                  <a:pt x="8822" y="1166"/>
                  <a:pt x="8443" y="756"/>
                  <a:pt x="8286" y="252"/>
                </a:cubicBezTo>
                <a:cubicBezTo>
                  <a:pt x="8254" y="95"/>
                  <a:pt x="8097" y="0"/>
                  <a:pt x="797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09" name="Google Shape;6209;p50"/>
          <p:cNvGrpSpPr/>
          <p:nvPr/>
        </p:nvGrpSpPr>
        <p:grpSpPr>
          <a:xfrm>
            <a:off x="6949778" y="1506705"/>
            <a:ext cx="184851" cy="197504"/>
            <a:chOff x="-24344425" y="3519475"/>
            <a:chExt cx="276475" cy="295400"/>
          </a:xfrm>
        </p:grpSpPr>
        <p:sp>
          <p:nvSpPr>
            <p:cNvPr id="6210" name="Google Shape;6210;p50"/>
            <p:cNvSpPr/>
            <p:nvPr/>
          </p:nvSpPr>
          <p:spPr>
            <a:xfrm>
              <a:off x="-24240450" y="3554150"/>
              <a:ext cx="69325" cy="34450"/>
            </a:xfrm>
            <a:custGeom>
              <a:avLst/>
              <a:gdLst/>
              <a:ahLst/>
              <a:cxnLst/>
              <a:rect l="l" t="t" r="r" b="b"/>
              <a:pathLst>
                <a:path w="2773" h="1378" extrusionOk="0">
                  <a:moveTo>
                    <a:pt x="1387" y="0"/>
                  </a:moveTo>
                  <a:cubicBezTo>
                    <a:pt x="788" y="0"/>
                    <a:pt x="284" y="347"/>
                    <a:pt x="95" y="914"/>
                  </a:cubicBezTo>
                  <a:cubicBezTo>
                    <a:pt x="0" y="1071"/>
                    <a:pt x="95" y="1260"/>
                    <a:pt x="284" y="1355"/>
                  </a:cubicBezTo>
                  <a:cubicBezTo>
                    <a:pt x="318" y="1366"/>
                    <a:pt x="352" y="1371"/>
                    <a:pt x="385" y="1371"/>
                  </a:cubicBezTo>
                  <a:cubicBezTo>
                    <a:pt x="537" y="1371"/>
                    <a:pt x="673" y="1263"/>
                    <a:pt x="725" y="1134"/>
                  </a:cubicBezTo>
                  <a:cubicBezTo>
                    <a:pt x="788" y="882"/>
                    <a:pt x="1072" y="662"/>
                    <a:pt x="1387" y="662"/>
                  </a:cubicBezTo>
                  <a:cubicBezTo>
                    <a:pt x="1702" y="662"/>
                    <a:pt x="1922" y="882"/>
                    <a:pt x="2048" y="1134"/>
                  </a:cubicBezTo>
                  <a:cubicBezTo>
                    <a:pt x="2120" y="1301"/>
                    <a:pt x="2246" y="1378"/>
                    <a:pt x="2371" y="1378"/>
                  </a:cubicBezTo>
                  <a:cubicBezTo>
                    <a:pt x="2411" y="1378"/>
                    <a:pt x="2451" y="1370"/>
                    <a:pt x="2489" y="1355"/>
                  </a:cubicBezTo>
                  <a:cubicBezTo>
                    <a:pt x="2678" y="1260"/>
                    <a:pt x="2773" y="1071"/>
                    <a:pt x="2678" y="914"/>
                  </a:cubicBezTo>
                  <a:cubicBezTo>
                    <a:pt x="2489" y="347"/>
                    <a:pt x="1985" y="0"/>
                    <a:pt x="13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1" name="Google Shape;6211;p50"/>
            <p:cNvSpPr/>
            <p:nvPr/>
          </p:nvSpPr>
          <p:spPr>
            <a:xfrm>
              <a:off x="-24344425" y="3519475"/>
              <a:ext cx="276475" cy="295400"/>
            </a:xfrm>
            <a:custGeom>
              <a:avLst/>
              <a:gdLst/>
              <a:ahLst/>
              <a:cxnLst/>
              <a:rect l="l" t="t" r="r" b="b"/>
              <a:pathLst>
                <a:path w="11059" h="11816" extrusionOk="0">
                  <a:moveTo>
                    <a:pt x="5546" y="694"/>
                  </a:moveTo>
                  <a:cubicBezTo>
                    <a:pt x="6743" y="694"/>
                    <a:pt x="7625" y="1608"/>
                    <a:pt x="7625" y="2773"/>
                  </a:cubicBezTo>
                  <a:lnTo>
                    <a:pt x="7625" y="3120"/>
                  </a:lnTo>
                  <a:cubicBezTo>
                    <a:pt x="7625" y="3309"/>
                    <a:pt x="7467" y="3466"/>
                    <a:pt x="7278" y="3466"/>
                  </a:cubicBezTo>
                  <a:lnTo>
                    <a:pt x="5892" y="3466"/>
                  </a:lnTo>
                  <a:lnTo>
                    <a:pt x="5892" y="3120"/>
                  </a:lnTo>
                  <a:cubicBezTo>
                    <a:pt x="5892" y="2931"/>
                    <a:pt x="5735" y="2773"/>
                    <a:pt x="5546" y="2773"/>
                  </a:cubicBezTo>
                  <a:cubicBezTo>
                    <a:pt x="5357" y="2773"/>
                    <a:pt x="5199" y="2931"/>
                    <a:pt x="5199" y="3120"/>
                  </a:cubicBezTo>
                  <a:lnTo>
                    <a:pt x="5199" y="3466"/>
                  </a:lnTo>
                  <a:lnTo>
                    <a:pt x="3813" y="3466"/>
                  </a:lnTo>
                  <a:cubicBezTo>
                    <a:pt x="3624" y="3466"/>
                    <a:pt x="3466" y="3309"/>
                    <a:pt x="3466" y="3120"/>
                  </a:cubicBezTo>
                  <a:lnTo>
                    <a:pt x="3466" y="2773"/>
                  </a:lnTo>
                  <a:cubicBezTo>
                    <a:pt x="3466" y="1639"/>
                    <a:pt x="4411" y="694"/>
                    <a:pt x="5546" y="694"/>
                  </a:cubicBezTo>
                  <a:close/>
                  <a:moveTo>
                    <a:pt x="7940" y="4821"/>
                  </a:moveTo>
                  <a:cubicBezTo>
                    <a:pt x="8160" y="4821"/>
                    <a:pt x="8318" y="4979"/>
                    <a:pt x="8318" y="5168"/>
                  </a:cubicBezTo>
                  <a:cubicBezTo>
                    <a:pt x="8318" y="5357"/>
                    <a:pt x="8160" y="5514"/>
                    <a:pt x="7940" y="5514"/>
                  </a:cubicBezTo>
                  <a:lnTo>
                    <a:pt x="3088" y="5514"/>
                  </a:lnTo>
                  <a:cubicBezTo>
                    <a:pt x="2899" y="5514"/>
                    <a:pt x="2742" y="5357"/>
                    <a:pt x="2742" y="5168"/>
                  </a:cubicBezTo>
                  <a:cubicBezTo>
                    <a:pt x="2742" y="4979"/>
                    <a:pt x="2899" y="4821"/>
                    <a:pt x="3088" y="4821"/>
                  </a:cubicBezTo>
                  <a:close/>
                  <a:moveTo>
                    <a:pt x="4128" y="6932"/>
                  </a:moveTo>
                  <a:cubicBezTo>
                    <a:pt x="4317" y="6932"/>
                    <a:pt x="4474" y="7089"/>
                    <a:pt x="4474" y="7310"/>
                  </a:cubicBezTo>
                  <a:cubicBezTo>
                    <a:pt x="4474" y="7499"/>
                    <a:pt x="4317" y="7656"/>
                    <a:pt x="4128" y="7656"/>
                  </a:cubicBezTo>
                  <a:lnTo>
                    <a:pt x="3088" y="7656"/>
                  </a:lnTo>
                  <a:cubicBezTo>
                    <a:pt x="2899" y="7656"/>
                    <a:pt x="2742" y="7499"/>
                    <a:pt x="2742" y="7310"/>
                  </a:cubicBezTo>
                  <a:cubicBezTo>
                    <a:pt x="2742" y="7089"/>
                    <a:pt x="2899" y="6932"/>
                    <a:pt x="3088" y="6932"/>
                  </a:cubicBezTo>
                  <a:close/>
                  <a:moveTo>
                    <a:pt x="7940" y="6932"/>
                  </a:moveTo>
                  <a:cubicBezTo>
                    <a:pt x="8160" y="6932"/>
                    <a:pt x="8318" y="7089"/>
                    <a:pt x="8318" y="7310"/>
                  </a:cubicBezTo>
                  <a:cubicBezTo>
                    <a:pt x="8286" y="7499"/>
                    <a:pt x="8160" y="7656"/>
                    <a:pt x="7940" y="7656"/>
                  </a:cubicBezTo>
                  <a:lnTo>
                    <a:pt x="6932" y="7656"/>
                  </a:lnTo>
                  <a:cubicBezTo>
                    <a:pt x="6743" y="7656"/>
                    <a:pt x="6585" y="7499"/>
                    <a:pt x="6585" y="7310"/>
                  </a:cubicBezTo>
                  <a:cubicBezTo>
                    <a:pt x="6585" y="7089"/>
                    <a:pt x="6743" y="6932"/>
                    <a:pt x="6932" y="6932"/>
                  </a:cubicBezTo>
                  <a:close/>
                  <a:moveTo>
                    <a:pt x="3781" y="8318"/>
                  </a:moveTo>
                  <a:cubicBezTo>
                    <a:pt x="4002" y="8350"/>
                    <a:pt x="4128" y="8507"/>
                    <a:pt x="4128" y="8665"/>
                  </a:cubicBezTo>
                  <a:cubicBezTo>
                    <a:pt x="4128" y="8885"/>
                    <a:pt x="3970" y="9043"/>
                    <a:pt x="3781" y="9043"/>
                  </a:cubicBezTo>
                  <a:lnTo>
                    <a:pt x="3057" y="9043"/>
                  </a:lnTo>
                  <a:cubicBezTo>
                    <a:pt x="2868" y="9043"/>
                    <a:pt x="2710" y="8885"/>
                    <a:pt x="2710" y="8665"/>
                  </a:cubicBezTo>
                  <a:cubicBezTo>
                    <a:pt x="2710" y="8476"/>
                    <a:pt x="2868" y="8318"/>
                    <a:pt x="3057" y="8318"/>
                  </a:cubicBezTo>
                  <a:close/>
                  <a:moveTo>
                    <a:pt x="7940" y="8318"/>
                  </a:moveTo>
                  <a:cubicBezTo>
                    <a:pt x="8160" y="8350"/>
                    <a:pt x="8286" y="8507"/>
                    <a:pt x="8286" y="8665"/>
                  </a:cubicBezTo>
                  <a:cubicBezTo>
                    <a:pt x="8286" y="8885"/>
                    <a:pt x="8129" y="9043"/>
                    <a:pt x="7940" y="9043"/>
                  </a:cubicBezTo>
                  <a:lnTo>
                    <a:pt x="7247" y="9043"/>
                  </a:lnTo>
                  <a:cubicBezTo>
                    <a:pt x="7026" y="9043"/>
                    <a:pt x="6869" y="8885"/>
                    <a:pt x="6869" y="8665"/>
                  </a:cubicBezTo>
                  <a:cubicBezTo>
                    <a:pt x="6869" y="8476"/>
                    <a:pt x="7026" y="8318"/>
                    <a:pt x="7247" y="8318"/>
                  </a:cubicBezTo>
                  <a:close/>
                  <a:moveTo>
                    <a:pt x="2868" y="2049"/>
                  </a:moveTo>
                  <a:lnTo>
                    <a:pt x="2868" y="2049"/>
                  </a:lnTo>
                  <a:cubicBezTo>
                    <a:pt x="2805" y="2332"/>
                    <a:pt x="2805" y="2521"/>
                    <a:pt x="2805" y="2805"/>
                  </a:cubicBezTo>
                  <a:cubicBezTo>
                    <a:pt x="2395" y="2962"/>
                    <a:pt x="2080" y="3309"/>
                    <a:pt x="2080" y="3781"/>
                  </a:cubicBezTo>
                  <a:lnTo>
                    <a:pt x="2080" y="8665"/>
                  </a:lnTo>
                  <a:cubicBezTo>
                    <a:pt x="2080" y="9263"/>
                    <a:pt x="2553" y="9704"/>
                    <a:pt x="3088" y="9704"/>
                  </a:cubicBezTo>
                  <a:lnTo>
                    <a:pt x="5199" y="9704"/>
                  </a:lnTo>
                  <a:lnTo>
                    <a:pt x="5199" y="7247"/>
                  </a:lnTo>
                  <a:cubicBezTo>
                    <a:pt x="5199" y="7058"/>
                    <a:pt x="5357" y="6900"/>
                    <a:pt x="5546" y="6900"/>
                  </a:cubicBezTo>
                  <a:cubicBezTo>
                    <a:pt x="5735" y="6900"/>
                    <a:pt x="5892" y="7058"/>
                    <a:pt x="5892" y="7247"/>
                  </a:cubicBezTo>
                  <a:lnTo>
                    <a:pt x="5892" y="9704"/>
                  </a:lnTo>
                  <a:lnTo>
                    <a:pt x="8003" y="9704"/>
                  </a:lnTo>
                  <a:cubicBezTo>
                    <a:pt x="8570" y="9704"/>
                    <a:pt x="9011" y="9232"/>
                    <a:pt x="9011" y="8665"/>
                  </a:cubicBezTo>
                  <a:lnTo>
                    <a:pt x="9011" y="3844"/>
                  </a:lnTo>
                  <a:cubicBezTo>
                    <a:pt x="9011" y="3372"/>
                    <a:pt x="8728" y="2994"/>
                    <a:pt x="8318" y="2836"/>
                  </a:cubicBezTo>
                  <a:cubicBezTo>
                    <a:pt x="8318" y="2584"/>
                    <a:pt x="8318" y="2364"/>
                    <a:pt x="8223" y="2112"/>
                  </a:cubicBezTo>
                  <a:lnTo>
                    <a:pt x="8223" y="2112"/>
                  </a:lnTo>
                  <a:cubicBezTo>
                    <a:pt x="9043" y="2269"/>
                    <a:pt x="9736" y="2962"/>
                    <a:pt x="9736" y="3844"/>
                  </a:cubicBezTo>
                  <a:lnTo>
                    <a:pt x="9736" y="8696"/>
                  </a:lnTo>
                  <a:cubicBezTo>
                    <a:pt x="9736" y="9641"/>
                    <a:pt x="8948" y="10429"/>
                    <a:pt x="8003" y="10429"/>
                  </a:cubicBezTo>
                  <a:lnTo>
                    <a:pt x="3151" y="10429"/>
                  </a:lnTo>
                  <a:cubicBezTo>
                    <a:pt x="2206" y="10429"/>
                    <a:pt x="1418" y="9641"/>
                    <a:pt x="1418" y="8696"/>
                  </a:cubicBezTo>
                  <a:lnTo>
                    <a:pt x="1418" y="3781"/>
                  </a:lnTo>
                  <a:lnTo>
                    <a:pt x="1355" y="3781"/>
                  </a:lnTo>
                  <a:cubicBezTo>
                    <a:pt x="1355" y="2931"/>
                    <a:pt x="1985" y="2206"/>
                    <a:pt x="2868" y="2049"/>
                  </a:cubicBezTo>
                  <a:close/>
                  <a:moveTo>
                    <a:pt x="3088" y="1"/>
                  </a:moveTo>
                  <a:cubicBezTo>
                    <a:pt x="1355" y="1"/>
                    <a:pt x="1" y="1419"/>
                    <a:pt x="1" y="3120"/>
                  </a:cubicBezTo>
                  <a:lnTo>
                    <a:pt x="1" y="8728"/>
                  </a:lnTo>
                  <a:cubicBezTo>
                    <a:pt x="1" y="10397"/>
                    <a:pt x="1355" y="11815"/>
                    <a:pt x="3088" y="11815"/>
                  </a:cubicBezTo>
                  <a:lnTo>
                    <a:pt x="7940" y="11815"/>
                  </a:lnTo>
                  <a:cubicBezTo>
                    <a:pt x="9673" y="11815"/>
                    <a:pt x="11059" y="10397"/>
                    <a:pt x="11059" y="8728"/>
                  </a:cubicBezTo>
                  <a:lnTo>
                    <a:pt x="11059" y="3120"/>
                  </a:lnTo>
                  <a:cubicBezTo>
                    <a:pt x="11059" y="1387"/>
                    <a:pt x="9641" y="1"/>
                    <a:pt x="79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12" name="Google Shape;6212;p50"/>
          <p:cNvGrpSpPr/>
          <p:nvPr/>
        </p:nvGrpSpPr>
        <p:grpSpPr>
          <a:xfrm>
            <a:off x="6943206" y="3255856"/>
            <a:ext cx="198006" cy="198006"/>
            <a:chOff x="-23245675" y="3148525"/>
            <a:chExt cx="296150" cy="296150"/>
          </a:xfrm>
        </p:grpSpPr>
        <p:sp>
          <p:nvSpPr>
            <p:cNvPr id="6213" name="Google Shape;6213;p50"/>
            <p:cNvSpPr/>
            <p:nvPr/>
          </p:nvSpPr>
          <p:spPr>
            <a:xfrm>
              <a:off x="-23192925" y="3251700"/>
              <a:ext cx="192225" cy="105550"/>
            </a:xfrm>
            <a:custGeom>
              <a:avLst/>
              <a:gdLst/>
              <a:ahLst/>
              <a:cxnLst/>
              <a:rect l="l" t="t" r="r" b="b"/>
              <a:pathLst>
                <a:path w="7689" h="4222" extrusionOk="0">
                  <a:moveTo>
                    <a:pt x="3151" y="0"/>
                  </a:moveTo>
                  <a:lnTo>
                    <a:pt x="2616" y="1260"/>
                  </a:lnTo>
                  <a:cubicBezTo>
                    <a:pt x="2584" y="1386"/>
                    <a:pt x="2427" y="1481"/>
                    <a:pt x="2301" y="1481"/>
                  </a:cubicBezTo>
                  <a:lnTo>
                    <a:pt x="1" y="1481"/>
                  </a:lnTo>
                  <a:lnTo>
                    <a:pt x="1" y="4222"/>
                  </a:lnTo>
                  <a:lnTo>
                    <a:pt x="7688" y="4222"/>
                  </a:lnTo>
                  <a:lnTo>
                    <a:pt x="7688" y="1481"/>
                  </a:lnTo>
                  <a:lnTo>
                    <a:pt x="5672" y="1481"/>
                  </a:lnTo>
                  <a:lnTo>
                    <a:pt x="4884" y="3371"/>
                  </a:lnTo>
                  <a:cubicBezTo>
                    <a:pt x="4827" y="3513"/>
                    <a:pt x="4713" y="3578"/>
                    <a:pt x="4593" y="3578"/>
                  </a:cubicBezTo>
                  <a:cubicBezTo>
                    <a:pt x="4447" y="3578"/>
                    <a:pt x="4292" y="3481"/>
                    <a:pt x="4223" y="3308"/>
                  </a:cubicBezTo>
                  <a:lnTo>
                    <a:pt x="31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4" name="Google Shape;6214;p50"/>
            <p:cNvSpPr/>
            <p:nvPr/>
          </p:nvSpPr>
          <p:spPr>
            <a:xfrm>
              <a:off x="-23193700" y="3200500"/>
              <a:ext cx="192200" cy="106350"/>
            </a:xfrm>
            <a:custGeom>
              <a:avLst/>
              <a:gdLst/>
              <a:ahLst/>
              <a:cxnLst/>
              <a:rect l="l" t="t" r="r" b="b"/>
              <a:pathLst>
                <a:path w="7688" h="4254" extrusionOk="0">
                  <a:moveTo>
                    <a:pt x="0" y="0"/>
                  </a:moveTo>
                  <a:lnTo>
                    <a:pt x="0" y="2836"/>
                  </a:lnTo>
                  <a:lnTo>
                    <a:pt x="2111" y="2836"/>
                  </a:lnTo>
                  <a:lnTo>
                    <a:pt x="2962" y="945"/>
                  </a:lnTo>
                  <a:cubicBezTo>
                    <a:pt x="3020" y="800"/>
                    <a:pt x="3138" y="735"/>
                    <a:pt x="3258" y="735"/>
                  </a:cubicBezTo>
                  <a:cubicBezTo>
                    <a:pt x="3399" y="735"/>
                    <a:pt x="3541" y="824"/>
                    <a:pt x="3592" y="977"/>
                  </a:cubicBezTo>
                  <a:lnTo>
                    <a:pt x="4632" y="4253"/>
                  </a:lnTo>
                  <a:lnTo>
                    <a:pt x="5104" y="3056"/>
                  </a:lnTo>
                  <a:cubicBezTo>
                    <a:pt x="5167" y="2930"/>
                    <a:pt x="5325" y="2836"/>
                    <a:pt x="5419" y="2836"/>
                  </a:cubicBezTo>
                  <a:lnTo>
                    <a:pt x="7688" y="2836"/>
                  </a:lnTo>
                  <a:lnTo>
                    <a:pt x="768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5" name="Google Shape;6215;p50"/>
            <p:cNvSpPr/>
            <p:nvPr/>
          </p:nvSpPr>
          <p:spPr>
            <a:xfrm>
              <a:off x="-23245675" y="3148525"/>
              <a:ext cx="296150" cy="296150"/>
            </a:xfrm>
            <a:custGeom>
              <a:avLst/>
              <a:gdLst/>
              <a:ahLst/>
              <a:cxnLst/>
              <a:rect l="l" t="t" r="r" b="b"/>
              <a:pathLst>
                <a:path w="11846" h="11846" extrusionOk="0">
                  <a:moveTo>
                    <a:pt x="10113" y="1386"/>
                  </a:moveTo>
                  <a:cubicBezTo>
                    <a:pt x="10302" y="1386"/>
                    <a:pt x="10460" y="1544"/>
                    <a:pt x="10460" y="1733"/>
                  </a:cubicBezTo>
                  <a:lnTo>
                    <a:pt x="10460" y="8758"/>
                  </a:lnTo>
                  <a:cubicBezTo>
                    <a:pt x="10460" y="8947"/>
                    <a:pt x="10302" y="9105"/>
                    <a:pt x="10113" y="9105"/>
                  </a:cubicBezTo>
                  <a:lnTo>
                    <a:pt x="1733" y="9105"/>
                  </a:lnTo>
                  <a:cubicBezTo>
                    <a:pt x="1512" y="9105"/>
                    <a:pt x="1355" y="8947"/>
                    <a:pt x="1355" y="8758"/>
                  </a:cubicBezTo>
                  <a:lnTo>
                    <a:pt x="1355" y="1733"/>
                  </a:lnTo>
                  <a:cubicBezTo>
                    <a:pt x="1355" y="1544"/>
                    <a:pt x="1512" y="1386"/>
                    <a:pt x="1733" y="1386"/>
                  </a:cubicBezTo>
                  <a:close/>
                  <a:moveTo>
                    <a:pt x="2426" y="9767"/>
                  </a:moveTo>
                  <a:cubicBezTo>
                    <a:pt x="2615" y="9767"/>
                    <a:pt x="2804" y="9924"/>
                    <a:pt x="2804" y="10113"/>
                  </a:cubicBezTo>
                  <a:cubicBezTo>
                    <a:pt x="2804" y="10334"/>
                    <a:pt x="2615" y="10491"/>
                    <a:pt x="2426" y="10491"/>
                  </a:cubicBezTo>
                  <a:cubicBezTo>
                    <a:pt x="2237" y="10491"/>
                    <a:pt x="2079" y="10334"/>
                    <a:pt x="2079" y="10113"/>
                  </a:cubicBezTo>
                  <a:cubicBezTo>
                    <a:pt x="2079" y="9924"/>
                    <a:pt x="2237" y="9767"/>
                    <a:pt x="2426" y="9767"/>
                  </a:cubicBezTo>
                  <a:close/>
                  <a:moveTo>
                    <a:pt x="3844" y="9767"/>
                  </a:moveTo>
                  <a:cubicBezTo>
                    <a:pt x="4033" y="9767"/>
                    <a:pt x="4190" y="9924"/>
                    <a:pt x="4190" y="10113"/>
                  </a:cubicBezTo>
                  <a:cubicBezTo>
                    <a:pt x="4190" y="10334"/>
                    <a:pt x="4001" y="10491"/>
                    <a:pt x="3844" y="10491"/>
                  </a:cubicBezTo>
                  <a:cubicBezTo>
                    <a:pt x="3655" y="10491"/>
                    <a:pt x="3497" y="10334"/>
                    <a:pt x="3497" y="10113"/>
                  </a:cubicBezTo>
                  <a:cubicBezTo>
                    <a:pt x="3497" y="9924"/>
                    <a:pt x="3655" y="9767"/>
                    <a:pt x="3844" y="9767"/>
                  </a:cubicBezTo>
                  <a:close/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13" y="11846"/>
                  </a:lnTo>
                  <a:cubicBezTo>
                    <a:pt x="11058" y="11846"/>
                    <a:pt x="11846" y="11058"/>
                    <a:pt x="11846" y="10113"/>
                  </a:cubicBezTo>
                  <a:lnTo>
                    <a:pt x="11846" y="1733"/>
                  </a:lnTo>
                  <a:cubicBezTo>
                    <a:pt x="11846" y="788"/>
                    <a:pt x="11058" y="0"/>
                    <a:pt x="101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World Mental Health Day by Slidesgo">
  <a:themeElements>
    <a:clrScheme name="Simple Light">
      <a:dk1>
        <a:srgbClr val="457B9D"/>
      </a:dk1>
      <a:lt1>
        <a:srgbClr val="F1FAEE"/>
      </a:lt1>
      <a:dk2>
        <a:srgbClr val="FFFFFF"/>
      </a:dk2>
      <a:lt2>
        <a:srgbClr val="1D3557"/>
      </a:lt2>
      <a:accent1>
        <a:srgbClr val="50B2B5"/>
      </a:accent1>
      <a:accent2>
        <a:srgbClr val="459A9D"/>
      </a:accent2>
      <a:accent3>
        <a:srgbClr val="FFD797"/>
      </a:accent3>
      <a:accent4>
        <a:srgbClr val="2A4E80"/>
      </a:accent4>
      <a:accent5>
        <a:srgbClr val="315A94"/>
      </a:accent5>
      <a:accent6>
        <a:srgbClr val="E6F2E9"/>
      </a:accent6>
      <a:hlink>
        <a:srgbClr val="1D355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969</Words>
  <Application>Microsoft Office PowerPoint</Application>
  <PresentationFormat>On-screen Show (16:9)</PresentationFormat>
  <Paragraphs>102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PT Sans</vt:lpstr>
      <vt:lpstr>Abril Fatface</vt:lpstr>
      <vt:lpstr>Raleway</vt:lpstr>
      <vt:lpstr>Arial</vt:lpstr>
      <vt:lpstr>Vazir</vt:lpstr>
      <vt:lpstr>World Mental Health Day by Slidesgo</vt:lpstr>
      <vt:lpstr>قالب پاورپوینت سلامت روان وبسایت جیب استور</vt:lpstr>
      <vt:lpstr>تیتر را وارد کنید</vt:lpstr>
      <vt:lpstr>تیتر مربوط به اسلاید را وارد کنید.</vt:lpstr>
      <vt:lpstr>عنوان اسلاید</vt:lpstr>
      <vt:lpstr>تیتر را وارد کنید.</vt:lpstr>
      <vt:lpstr>تیتر مربوط به اسلاید را وارد کنید.</vt:lpstr>
      <vt:lpstr>تیتر مربوط به اسلاید را وارد کنید.</vt:lpstr>
      <vt:lpstr>تیتر مربوط به اسلاید را وارد کنید.</vt:lpstr>
      <vt:lpstr>عنوان را وارد کنید</vt:lpstr>
      <vt:lpstr>تیتر را وارد کنید.</vt:lpstr>
      <vt:lpstr>عنوان را وارد کنید</vt:lpstr>
      <vt:lpstr>تیتر مربوط به تصویر را وارد کنید.</vt:lpstr>
      <vt:lpstr>تیتر مربوط به تصویر را وارد کنید.</vt:lpstr>
      <vt:lpstr>150000</vt:lpstr>
      <vt:lpstr>تیتر مربوط به اسلاید را وارد کنید.</vt:lpstr>
      <vt:lpstr>تیتر مربوط به اسلاید را وارد کنید.</vt:lpstr>
      <vt:lpstr>تیتر مربوط به اسلاید را وارد کنید.</vt:lpstr>
      <vt:lpstr>تیتر مربوط به اسلاید را وارد کنید.</vt:lpstr>
      <vt:lpstr>تیتر مربوط به اسلاید را وارد کنید.</vt:lpstr>
      <vt:lpstr>تیتر مربوط به اسلاید را وارد کنید.</vt:lpstr>
      <vt:lpstr>24 میلیون</vt:lpstr>
      <vt:lpstr>اسلاید وکتورها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تیتر را وارد کنید</dc:title>
  <dc:creator>MOHAMAD</dc:creator>
  <cp:lastModifiedBy>Mohammad ahmadi</cp:lastModifiedBy>
  <cp:revision>2</cp:revision>
  <dcterms:modified xsi:type="dcterms:W3CDTF">2023-01-01T10:03:36Z</dcterms:modified>
</cp:coreProperties>
</file>